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diagrams/colors1.xml" ContentType="application/vnd.openxmlformats-officedocument.drawingml.diagramColors+xml"/>
  <Override PartName="/ppt/diagrams/colors10.xml" ContentType="application/vnd.openxmlformats-officedocument.drawingml.diagramColors+xml"/>
  <Override PartName="/ppt/diagrams/colors11.xml" ContentType="application/vnd.openxmlformats-officedocument.drawingml.diagramColors+xml"/>
  <Override PartName="/ppt/diagrams/colors2.xml" ContentType="application/vnd.openxmlformats-officedocument.drawingml.diagramColors+xml"/>
  <Override PartName="/ppt/diagrams/colors3.xml" ContentType="application/vnd.openxmlformats-officedocument.drawingml.diagramColors+xml"/>
  <Override PartName="/ppt/diagrams/colors4.xml" ContentType="application/vnd.openxmlformats-officedocument.drawingml.diagramColors+xml"/>
  <Override PartName="/ppt/diagrams/colors5.xml" ContentType="application/vnd.openxmlformats-officedocument.drawingml.diagramColors+xml"/>
  <Override PartName="/ppt/diagrams/colors6.xml" ContentType="application/vnd.openxmlformats-officedocument.drawingml.diagramColors+xml"/>
  <Override PartName="/ppt/diagrams/colors7.xml" ContentType="application/vnd.openxmlformats-officedocument.drawingml.diagramColors+xml"/>
  <Override PartName="/ppt/diagrams/colors8.xml" ContentType="application/vnd.openxmlformats-officedocument.drawingml.diagramColors+xml"/>
  <Override PartName="/ppt/diagrams/colors9.xml" ContentType="application/vnd.openxmlformats-officedocument.drawingml.diagramColors+xml"/>
  <Override PartName="/ppt/diagrams/data1.xml" ContentType="application/vnd.openxmlformats-officedocument.drawingml.diagramData+xml"/>
  <Override PartName="/ppt/diagrams/data10.xml" ContentType="application/vnd.openxmlformats-officedocument.drawingml.diagramData+xml"/>
  <Override PartName="/ppt/diagrams/data11.xml" ContentType="application/vnd.openxmlformats-officedocument.drawingml.diagramData+xml"/>
  <Override PartName="/ppt/diagrams/data2.xml" ContentType="application/vnd.openxmlformats-officedocument.drawingml.diagramData+xml"/>
  <Override PartName="/ppt/diagrams/data3.xml" ContentType="application/vnd.openxmlformats-officedocument.drawingml.diagramData+xml"/>
  <Override PartName="/ppt/diagrams/data4.xml" ContentType="application/vnd.openxmlformats-officedocument.drawingml.diagramData+xml"/>
  <Override PartName="/ppt/diagrams/data5.xml" ContentType="application/vnd.openxmlformats-officedocument.drawingml.diagramData+xml"/>
  <Override PartName="/ppt/diagrams/data6.xml" ContentType="application/vnd.openxmlformats-officedocument.drawingml.diagramData+xml"/>
  <Override PartName="/ppt/diagrams/data7.xml" ContentType="application/vnd.openxmlformats-officedocument.drawingml.diagramData+xml"/>
  <Override PartName="/ppt/diagrams/data8.xml" ContentType="application/vnd.openxmlformats-officedocument.drawingml.diagramData+xml"/>
  <Override PartName="/ppt/diagrams/data9.xml" ContentType="application/vnd.openxmlformats-officedocument.drawingml.diagramData+xml"/>
  <Override PartName="/ppt/diagrams/drawing1.xml" ContentType="application/vnd.ms-office.drawingml.diagramDrawing+xml"/>
  <Override PartName="/ppt/diagrams/drawing10.xml" ContentType="application/vnd.ms-office.drawingml.diagramDrawing+xml"/>
  <Override PartName="/ppt/diagrams/drawing11.xml" ContentType="application/vnd.ms-office.drawingml.diagramDrawing+xml"/>
  <Override PartName="/ppt/diagrams/drawing2.xml" ContentType="application/vnd.ms-office.drawingml.diagramDrawing+xml"/>
  <Override PartName="/ppt/diagrams/drawing3.xml" ContentType="application/vnd.ms-office.drawingml.diagramDrawing+xml"/>
  <Override PartName="/ppt/diagrams/drawing4.xml" ContentType="application/vnd.ms-office.drawingml.diagramDrawing+xml"/>
  <Override PartName="/ppt/diagrams/drawing5.xml" ContentType="application/vnd.ms-office.drawingml.diagramDrawing+xml"/>
  <Override PartName="/ppt/diagrams/drawing6.xml" ContentType="application/vnd.ms-office.drawingml.diagramDrawing+xml"/>
  <Override PartName="/ppt/diagrams/drawing7.xml" ContentType="application/vnd.ms-office.drawingml.diagramDrawing+xml"/>
  <Override PartName="/ppt/diagrams/drawing8.xml" ContentType="application/vnd.ms-office.drawingml.diagramDrawing+xml"/>
  <Override PartName="/ppt/diagrams/drawing9.xml" ContentType="application/vnd.ms-office.drawingml.diagramDrawing+xml"/>
  <Override PartName="/ppt/diagrams/layout1.xml" ContentType="application/vnd.openxmlformats-officedocument.drawingml.diagramLayout+xml"/>
  <Override PartName="/ppt/diagrams/layout10.xml" ContentType="application/vnd.openxmlformats-officedocument.drawingml.diagramLayout+xml"/>
  <Override PartName="/ppt/diagrams/layout11.xml" ContentType="application/vnd.openxmlformats-officedocument.drawingml.diagramLayout+xml"/>
  <Override PartName="/ppt/diagrams/layout2.xml" ContentType="application/vnd.openxmlformats-officedocument.drawingml.diagramLayout+xml"/>
  <Override PartName="/ppt/diagrams/layout3.xml" ContentType="application/vnd.openxmlformats-officedocument.drawingml.diagramLayout+xml"/>
  <Override PartName="/ppt/diagrams/layout4.xml" ContentType="application/vnd.openxmlformats-officedocument.drawingml.diagramLayout+xml"/>
  <Override PartName="/ppt/diagrams/layout5.xml" ContentType="application/vnd.openxmlformats-officedocument.drawingml.diagramLayout+xml"/>
  <Override PartName="/ppt/diagrams/layout6.xml" ContentType="application/vnd.openxmlformats-officedocument.drawingml.diagramLayout+xml"/>
  <Override PartName="/ppt/diagrams/layout7.xml" ContentType="application/vnd.openxmlformats-officedocument.drawingml.diagramLayout+xml"/>
  <Override PartName="/ppt/diagrams/layout8.xml" ContentType="application/vnd.openxmlformats-officedocument.drawingml.diagramLayout+xml"/>
  <Override PartName="/ppt/diagrams/layout9.xml" ContentType="application/vnd.openxmlformats-officedocument.drawingml.diagramLayout+xml"/>
  <Override PartName="/ppt/diagrams/quickStyle1.xml" ContentType="application/vnd.openxmlformats-officedocument.drawingml.diagramStyle+xml"/>
  <Override PartName="/ppt/diagrams/quickStyle10.xml" ContentType="application/vnd.openxmlformats-officedocument.drawingml.diagramStyle+xml"/>
  <Override PartName="/ppt/diagrams/quickStyle11.xml" ContentType="application/vnd.openxmlformats-officedocument.drawingml.diagramStyle+xml"/>
  <Override PartName="/ppt/diagrams/quickStyle2.xml" ContentType="application/vnd.openxmlformats-officedocument.drawingml.diagramStyle+xml"/>
  <Override PartName="/ppt/diagrams/quickStyle3.xml" ContentType="application/vnd.openxmlformats-officedocument.drawingml.diagramStyle+xml"/>
  <Override PartName="/ppt/diagrams/quickStyle4.xml" ContentType="application/vnd.openxmlformats-officedocument.drawingml.diagramStyle+xml"/>
  <Override PartName="/ppt/diagrams/quickStyle5.xml" ContentType="application/vnd.openxmlformats-officedocument.drawingml.diagramStyle+xml"/>
  <Override PartName="/ppt/diagrams/quickStyle6.xml" ContentType="application/vnd.openxmlformats-officedocument.drawingml.diagramStyle+xml"/>
  <Override PartName="/ppt/diagrams/quickStyle7.xml" ContentType="application/vnd.openxmlformats-officedocument.drawingml.diagramStyle+xml"/>
  <Override PartName="/ppt/diagrams/quickStyle8.xml" ContentType="application/vnd.openxmlformats-officedocument.drawingml.diagramStyle+xml"/>
  <Override PartName="/ppt/diagrams/quickStyle9.xml" ContentType="application/vnd.openxmlformats-officedocument.drawingml.diagramStyle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95" r:id="rId2"/>
  </p:sldMasterIdLst>
  <p:notesMasterIdLst>
    <p:notesMasterId r:id="rId11"/>
  </p:notesMasterIdLst>
  <p:handoutMasterIdLst>
    <p:handoutMasterId r:id="rId12"/>
  </p:handoutMasterIdLst>
  <p:sldIdLst>
    <p:sldId id="309" r:id="rId3"/>
    <p:sldId id="363" r:id="rId4"/>
    <p:sldId id="367" r:id="rId5"/>
    <p:sldId id="323" r:id="rId6"/>
    <p:sldId id="359" r:id="rId7"/>
    <p:sldId id="358" r:id="rId8"/>
    <p:sldId id="361" r:id="rId9"/>
    <p:sldId id="365" r:id="rId10"/>
  </p:sldIdLst>
  <p:sldSz cx="12192000" cy="6858000"/>
  <p:notesSz cx="9926638" cy="1435576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CC"/>
    <a:srgbClr val="EAEAEA"/>
    <a:srgbClr val="99FF99"/>
    <a:srgbClr val="F4E9E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21E4AEA4-8DFA-4A89-87EB-49C32662AFE0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5" autoAdjust="0"/>
    <p:restoredTop sz="94660"/>
  </p:normalViewPr>
  <p:slideViewPr>
    <p:cSldViewPr snapToGrid="0">
      <p:cViewPr varScale="1">
        <p:scale>
          <a:sx n="120" d="100"/>
          <a:sy n="120" d="100"/>
        </p:scale>
        <p:origin x="293" y="8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 showGuides="1">
      <p:cViewPr varScale="1">
        <p:scale>
          <a:sx n="82" d="100"/>
          <a:sy n="82" d="100"/>
        </p:scale>
        <p:origin x="3552" y="90"/>
      </p:cViewPr>
      <p:guideLst/>
    </p:cSldViewPr>
  </p:notes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notesMaster" Target="notesMasters/notesMaster1.xml"/><Relationship Id="rId12" Type="http://schemas.openxmlformats.org/officeDocument/2006/relationships/handoutMaster" Target="handoutMasters/handout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01C6C8E-BCB6-4DF1-B121-A0FBD9850BAA}" type="doc">
      <dgm:prSet loTypeId="urn:microsoft.com/office/officeart/2005/8/layout/orgChart1" loCatId="hierarchy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AC5962AB-9E91-4BB5-A9E7-C6A69D87DD3C}">
      <dgm:prSet phldrT="[Text]" custT="1"/>
      <dgm:spPr>
        <a:noFill/>
        <a:ln>
          <a:noFill/>
        </a:ln>
      </dgm:spPr>
      <dgm:t>
        <a:bodyPr/>
        <a:lstStyle/>
        <a:p>
          <a:r>
            <a:rPr lang="en-US" sz="1200" b="0" i="1" dirty="0">
              <a:solidFill>
                <a:schemeClr val="tx1"/>
              </a:solidFill>
            </a:rPr>
            <a:t>Cryogenic Supply System (CSS)</a:t>
          </a:r>
        </a:p>
      </dgm:t>
    </dgm:pt>
    <dgm:pt modelId="{51BAAB46-F77B-42A5-851F-B38C2AB536A2}" type="parTrans" cxnId="{BD985F44-E5E5-423F-840B-299C7B78217F}">
      <dgm:prSet/>
      <dgm:spPr/>
      <dgm:t>
        <a:bodyPr/>
        <a:lstStyle/>
        <a:p>
          <a:endParaRPr lang="en-US" sz="1000"/>
        </a:p>
      </dgm:t>
    </dgm:pt>
    <dgm:pt modelId="{37D68AED-EB51-4E3D-A3B7-C5F155C8BB9C}" type="sibTrans" cxnId="{BD985F44-E5E5-423F-840B-299C7B78217F}">
      <dgm:prSet/>
      <dgm:spPr/>
      <dgm:t>
        <a:bodyPr/>
        <a:lstStyle/>
        <a:p>
          <a:endParaRPr lang="en-US" sz="1000"/>
        </a:p>
      </dgm:t>
    </dgm:pt>
    <dgm:pt modelId="{492A8469-C90E-42B4-A699-E2B76C5CBAA9}">
      <dgm:prSet phldrT="[Text]" custT="1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n-US" sz="1400" b="0" dirty="0"/>
            <a:t>Infrastructure</a:t>
          </a:r>
        </a:p>
      </dgm:t>
    </dgm:pt>
    <dgm:pt modelId="{E31FDD1F-7A78-43C9-9EB5-5B4EE47757DA}" type="parTrans" cxnId="{CFE5984F-C7D0-423D-9DF0-C272137422F3}">
      <dgm:prSet/>
      <dgm:spPr/>
      <dgm:t>
        <a:bodyPr/>
        <a:lstStyle/>
        <a:p>
          <a:endParaRPr lang="en-US"/>
        </a:p>
      </dgm:t>
    </dgm:pt>
    <dgm:pt modelId="{F13F7E2B-AF1D-4D70-AD7B-C81CF2BF770B}" type="sibTrans" cxnId="{CFE5984F-C7D0-423D-9DF0-C272137422F3}">
      <dgm:prSet/>
      <dgm:spPr/>
      <dgm:t>
        <a:bodyPr/>
        <a:lstStyle/>
        <a:p>
          <a:endParaRPr lang="en-US"/>
        </a:p>
      </dgm:t>
    </dgm:pt>
    <dgm:pt modelId="{212E8B72-01A6-4DCC-BF29-6E53AC982C20}">
      <dgm:prSet phldrT="[Text]" custT="1"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r>
            <a:rPr lang="en-US" sz="1400" b="0" dirty="0"/>
            <a:t>Cryoplant</a:t>
          </a:r>
        </a:p>
      </dgm:t>
    </dgm:pt>
    <dgm:pt modelId="{A1B87949-0C1B-4371-9C27-9BF2C29F916E}" type="parTrans" cxnId="{AE39B5E8-B72E-497B-8306-1493A07E3CA7}">
      <dgm:prSet/>
      <dgm:spPr/>
      <dgm:t>
        <a:bodyPr/>
        <a:lstStyle/>
        <a:p>
          <a:endParaRPr lang="en-US"/>
        </a:p>
      </dgm:t>
    </dgm:pt>
    <dgm:pt modelId="{6C2085DB-147D-4BCF-9FE1-C7291F054433}" type="sibTrans" cxnId="{AE39B5E8-B72E-497B-8306-1493A07E3CA7}">
      <dgm:prSet/>
      <dgm:spPr/>
      <dgm:t>
        <a:bodyPr/>
        <a:lstStyle/>
        <a:p>
          <a:endParaRPr lang="en-US"/>
        </a:p>
      </dgm:t>
    </dgm:pt>
    <dgm:pt modelId="{E7B63D4B-F8D5-4A7B-9DAB-811BA3248FE8}">
      <dgm:prSet phldrT="[Text]" custT="1"/>
      <dgm:spPr>
        <a:solidFill>
          <a:schemeClr val="accent6">
            <a:lumMod val="20000"/>
            <a:lumOff val="80000"/>
          </a:schemeClr>
        </a:solidFill>
      </dgm:spPr>
      <dgm:t>
        <a:bodyPr/>
        <a:lstStyle/>
        <a:p>
          <a:r>
            <a:rPr lang="en-US" sz="1400" b="0" dirty="0"/>
            <a:t>Cryogenic </a:t>
          </a:r>
          <a:br>
            <a:rPr lang="en-US" sz="1400" b="0" dirty="0"/>
          </a:br>
          <a:r>
            <a:rPr lang="en-US" sz="1400" b="0" dirty="0"/>
            <a:t>Distribution System</a:t>
          </a:r>
        </a:p>
      </dgm:t>
    </dgm:pt>
    <dgm:pt modelId="{F6317A14-E3A3-48DD-8B32-386FB5EE5D6B}" type="parTrans" cxnId="{00C68380-37E7-4BA3-9F04-ACD250C9A8C1}">
      <dgm:prSet/>
      <dgm:spPr/>
      <dgm:t>
        <a:bodyPr/>
        <a:lstStyle/>
        <a:p>
          <a:endParaRPr lang="en-US"/>
        </a:p>
      </dgm:t>
    </dgm:pt>
    <dgm:pt modelId="{761B71B3-D4C1-46D0-99C3-2525A006EC78}" type="sibTrans" cxnId="{00C68380-37E7-4BA3-9F04-ACD250C9A8C1}">
      <dgm:prSet/>
      <dgm:spPr/>
      <dgm:t>
        <a:bodyPr/>
        <a:lstStyle/>
        <a:p>
          <a:endParaRPr lang="en-US"/>
        </a:p>
      </dgm:t>
    </dgm:pt>
    <dgm:pt modelId="{EAFE01B8-1B0C-4025-8EE7-E700D6B0E048}">
      <dgm:prSet phldrT="[Text]" custT="1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n-US" sz="1000" dirty="0"/>
            <a:t>Storages</a:t>
          </a:r>
        </a:p>
      </dgm:t>
    </dgm:pt>
    <dgm:pt modelId="{AF58AC22-5893-416C-B02E-5C90BC87BFBA}" type="parTrans" cxnId="{A8B61498-D3AE-4BB4-A06B-5E2164394724}">
      <dgm:prSet/>
      <dgm:spPr/>
      <dgm:t>
        <a:bodyPr/>
        <a:lstStyle/>
        <a:p>
          <a:endParaRPr lang="en-US"/>
        </a:p>
      </dgm:t>
    </dgm:pt>
    <dgm:pt modelId="{23F88F7B-FDFB-45D1-BA9D-DB7E6CB29999}" type="sibTrans" cxnId="{A8B61498-D3AE-4BB4-A06B-5E2164394724}">
      <dgm:prSet/>
      <dgm:spPr/>
      <dgm:t>
        <a:bodyPr/>
        <a:lstStyle/>
        <a:p>
          <a:endParaRPr lang="en-US"/>
        </a:p>
      </dgm:t>
    </dgm:pt>
    <dgm:pt modelId="{A9645C85-66BD-4565-886E-AD41031A9D52}">
      <dgm:prSet phldrT="[Text]" custT="1"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r>
            <a:rPr lang="en-US" sz="1000" dirty="0"/>
            <a:t>Warm compressor stations</a:t>
          </a:r>
        </a:p>
      </dgm:t>
    </dgm:pt>
    <dgm:pt modelId="{A782E228-0095-4CC6-A55F-A1C68148DDA3}" type="parTrans" cxnId="{ABC1958E-5170-4760-9E03-BE4AAE74C0A8}">
      <dgm:prSet/>
      <dgm:spPr/>
      <dgm:t>
        <a:bodyPr/>
        <a:lstStyle/>
        <a:p>
          <a:endParaRPr lang="en-US"/>
        </a:p>
      </dgm:t>
    </dgm:pt>
    <dgm:pt modelId="{49A1C161-6952-498F-AAF9-CB35A28D2E29}" type="sibTrans" cxnId="{ABC1958E-5170-4760-9E03-BE4AAE74C0A8}">
      <dgm:prSet/>
      <dgm:spPr/>
      <dgm:t>
        <a:bodyPr/>
        <a:lstStyle/>
        <a:p>
          <a:endParaRPr lang="en-US"/>
        </a:p>
      </dgm:t>
    </dgm:pt>
    <dgm:pt modelId="{28E83404-4E13-4037-AC97-B87D1BD8510E}">
      <dgm:prSet phldrT="[Text]" custT="1"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r>
            <a:rPr lang="en-US" sz="1000" dirty="0"/>
            <a:t>Refrigerator</a:t>
          </a:r>
          <a:br>
            <a:rPr lang="en-US" sz="1000" dirty="0"/>
          </a:br>
          <a:r>
            <a:rPr lang="en-US" sz="1000" dirty="0"/>
            <a:t>cold-box</a:t>
          </a:r>
        </a:p>
      </dgm:t>
    </dgm:pt>
    <dgm:pt modelId="{D7CBA1DD-FB11-4411-834C-66D0A0308BE1}" type="parTrans" cxnId="{57CC6765-8701-4B18-91CE-B1D7E150F2B7}">
      <dgm:prSet/>
      <dgm:spPr/>
      <dgm:t>
        <a:bodyPr/>
        <a:lstStyle/>
        <a:p>
          <a:endParaRPr lang="en-US"/>
        </a:p>
      </dgm:t>
    </dgm:pt>
    <dgm:pt modelId="{0A440FA4-DF6C-4C5E-870B-DFF9C695BC32}" type="sibTrans" cxnId="{57CC6765-8701-4B18-91CE-B1D7E150F2B7}">
      <dgm:prSet/>
      <dgm:spPr/>
      <dgm:t>
        <a:bodyPr/>
        <a:lstStyle/>
        <a:p>
          <a:endParaRPr lang="en-US"/>
        </a:p>
      </dgm:t>
    </dgm:pt>
    <dgm:pt modelId="{59FE23DB-386D-489E-81EE-50F5B6BC4070}">
      <dgm:prSet phldrT="[Text]" custT="1"/>
      <dgm:spPr>
        <a:solidFill>
          <a:schemeClr val="accent6">
            <a:lumMod val="20000"/>
            <a:lumOff val="80000"/>
          </a:schemeClr>
        </a:solidFill>
      </dgm:spPr>
      <dgm:t>
        <a:bodyPr/>
        <a:lstStyle/>
        <a:p>
          <a:r>
            <a:rPr lang="en-US" sz="1000" dirty="0"/>
            <a:t>Cryogenic transfer lines</a:t>
          </a:r>
        </a:p>
      </dgm:t>
    </dgm:pt>
    <dgm:pt modelId="{33F12CBA-FDBE-46E9-8BFF-21DCBA592831}" type="parTrans" cxnId="{43CF579A-B950-44BE-9329-EB1579D49A4E}">
      <dgm:prSet/>
      <dgm:spPr/>
      <dgm:t>
        <a:bodyPr/>
        <a:lstStyle/>
        <a:p>
          <a:endParaRPr lang="en-US"/>
        </a:p>
      </dgm:t>
    </dgm:pt>
    <dgm:pt modelId="{CC008A2B-46F2-4F1A-A7A8-E8BA605BBBA2}" type="sibTrans" cxnId="{43CF579A-B950-44BE-9329-EB1579D49A4E}">
      <dgm:prSet/>
      <dgm:spPr/>
      <dgm:t>
        <a:bodyPr/>
        <a:lstStyle/>
        <a:p>
          <a:endParaRPr lang="en-US"/>
        </a:p>
      </dgm:t>
    </dgm:pt>
    <dgm:pt modelId="{49F8DE03-1DBB-4F19-9A17-1C8CBD11C37F}">
      <dgm:prSet phldrT="[Text]" custT="1"/>
      <dgm:spPr>
        <a:solidFill>
          <a:schemeClr val="accent2">
            <a:lumMod val="20000"/>
            <a:lumOff val="80000"/>
          </a:schemeClr>
        </a:solidFill>
      </dgm:spPr>
      <dgm:t>
        <a:bodyPr/>
        <a:lstStyle/>
        <a:p>
          <a:r>
            <a:rPr lang="en-US" sz="1400" b="0" dirty="0"/>
            <a:t>Cryogenic Cell</a:t>
          </a:r>
          <a:endParaRPr lang="en-US" sz="1400" b="1" dirty="0"/>
        </a:p>
      </dgm:t>
    </dgm:pt>
    <dgm:pt modelId="{0B43B1F8-577D-4E50-9AA8-DBEE6C68808C}" type="parTrans" cxnId="{FF08420F-8C42-4467-9D3C-EB4B1F51FFFC}">
      <dgm:prSet/>
      <dgm:spPr>
        <a:ln>
          <a:noFill/>
        </a:ln>
      </dgm:spPr>
      <dgm:t>
        <a:bodyPr/>
        <a:lstStyle/>
        <a:p>
          <a:endParaRPr lang="en-US"/>
        </a:p>
      </dgm:t>
    </dgm:pt>
    <dgm:pt modelId="{96C074DF-45D8-4051-BC2A-A7E4640DEFDE}" type="sibTrans" cxnId="{FF08420F-8C42-4467-9D3C-EB4B1F51FFFC}">
      <dgm:prSet/>
      <dgm:spPr/>
      <dgm:t>
        <a:bodyPr/>
        <a:lstStyle/>
        <a:p>
          <a:endParaRPr lang="en-US"/>
        </a:p>
      </dgm:t>
    </dgm:pt>
    <dgm:pt modelId="{4B67628D-0792-4366-92C2-EB890F23CB06}">
      <dgm:prSet phldrT="[Text]" custT="1"/>
      <dgm:spPr>
        <a:noFill/>
        <a:ln>
          <a:noFill/>
        </a:ln>
      </dgm:spPr>
      <dgm:t>
        <a:bodyPr/>
        <a:lstStyle/>
        <a:p>
          <a:endParaRPr lang="en-US" sz="1000" b="0" dirty="0">
            <a:solidFill>
              <a:schemeClr val="tx1"/>
            </a:solidFill>
          </a:endParaRPr>
        </a:p>
      </dgm:t>
    </dgm:pt>
    <dgm:pt modelId="{1D0F0570-89D0-49EC-AA57-B5D825A78C68}" type="parTrans" cxnId="{F88A02A2-0B69-479D-A00D-7637977159D4}">
      <dgm:prSet/>
      <dgm:spPr>
        <a:ln>
          <a:noFill/>
        </a:ln>
      </dgm:spPr>
      <dgm:t>
        <a:bodyPr/>
        <a:lstStyle/>
        <a:p>
          <a:endParaRPr lang="en-US"/>
        </a:p>
      </dgm:t>
    </dgm:pt>
    <dgm:pt modelId="{50979B94-03AB-4493-A8E5-DC2D7F851FA1}" type="sibTrans" cxnId="{F88A02A2-0B69-479D-A00D-7637977159D4}">
      <dgm:prSet/>
      <dgm:spPr/>
      <dgm:t>
        <a:bodyPr/>
        <a:lstStyle/>
        <a:p>
          <a:endParaRPr lang="en-US"/>
        </a:p>
      </dgm:t>
    </dgm:pt>
    <dgm:pt modelId="{1C50D007-2BC5-434B-A9EB-8BE11C7D1AA2}">
      <dgm:prSet phldrT="[Text]" custT="1"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r>
            <a:rPr lang="en-US" sz="1000" dirty="0"/>
            <a:t>Refrigerator </a:t>
          </a:r>
          <a:br>
            <a:rPr lang="en-US" sz="1000" dirty="0"/>
          </a:br>
          <a:r>
            <a:rPr lang="en-US" sz="1000" dirty="0"/>
            <a:t>cold boxes</a:t>
          </a:r>
          <a:endParaRPr lang="en-US" dirty="0"/>
        </a:p>
      </dgm:t>
    </dgm:pt>
    <dgm:pt modelId="{86CF4848-B0EA-4FE2-A77D-F921A80F8A92}" type="parTrans" cxnId="{3BBDEEF4-D880-4F10-ABB6-81AA6DC91332}">
      <dgm:prSet/>
      <dgm:spPr/>
      <dgm:t>
        <a:bodyPr/>
        <a:lstStyle/>
        <a:p>
          <a:endParaRPr lang="en-US"/>
        </a:p>
      </dgm:t>
    </dgm:pt>
    <dgm:pt modelId="{D73FA9CB-19B4-45C4-AB9A-0127CD2DEFA3}" type="sibTrans" cxnId="{3BBDEEF4-D880-4F10-ABB6-81AA6DC91332}">
      <dgm:prSet/>
      <dgm:spPr/>
      <dgm:t>
        <a:bodyPr/>
        <a:lstStyle/>
        <a:p>
          <a:endParaRPr lang="en-US"/>
        </a:p>
      </dgm:t>
    </dgm:pt>
    <dgm:pt modelId="{666BCE8F-F97E-4C7B-AE66-764BFDDF456A}">
      <dgm:prSet phldrT="[Text]" custT="1"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r>
            <a:rPr lang="en-US" sz="1000" dirty="0"/>
            <a:t>Warm compressor </a:t>
          </a:r>
          <a:br>
            <a:rPr lang="en-US" sz="1000" dirty="0"/>
          </a:br>
          <a:r>
            <a:rPr lang="en-US" sz="1000" dirty="0"/>
            <a:t>station</a:t>
          </a:r>
        </a:p>
      </dgm:t>
    </dgm:pt>
    <dgm:pt modelId="{27EA9717-1895-4158-B69B-5E2B5EEC0CEC}" type="parTrans" cxnId="{DC5D6165-DF2F-47DD-9B1C-052F9A7D1940}">
      <dgm:prSet/>
      <dgm:spPr/>
      <dgm:t>
        <a:bodyPr/>
        <a:lstStyle/>
        <a:p>
          <a:endParaRPr lang="en-US"/>
        </a:p>
      </dgm:t>
    </dgm:pt>
    <dgm:pt modelId="{E4E5B35B-A717-4E62-8D9D-B2216E1416B5}" type="sibTrans" cxnId="{DC5D6165-DF2F-47DD-9B1C-052F9A7D1940}">
      <dgm:prSet/>
      <dgm:spPr/>
      <dgm:t>
        <a:bodyPr/>
        <a:lstStyle/>
        <a:p>
          <a:endParaRPr lang="en-US"/>
        </a:p>
      </dgm:t>
    </dgm:pt>
    <dgm:pt modelId="{C4C781B7-683B-42BC-BA7A-09ABEDCEAF3F}">
      <dgm:prSet phldrT="[Text]" custT="1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n-US" sz="1000" dirty="0"/>
            <a:t>Gas management</a:t>
          </a:r>
        </a:p>
      </dgm:t>
    </dgm:pt>
    <dgm:pt modelId="{D7623252-6D82-479A-BBD0-CCA13A7B536A}" type="parTrans" cxnId="{5F25CBC0-5EC4-4B0F-AB26-99B6C7DE8EB7}">
      <dgm:prSet/>
      <dgm:spPr/>
      <dgm:t>
        <a:bodyPr/>
        <a:lstStyle/>
        <a:p>
          <a:endParaRPr lang="en-US"/>
        </a:p>
      </dgm:t>
    </dgm:pt>
    <dgm:pt modelId="{8BC6541A-8A1E-4AE7-8BF1-CE2B2CFE331B}" type="sibTrans" cxnId="{5F25CBC0-5EC4-4B0F-AB26-99B6C7DE8EB7}">
      <dgm:prSet/>
      <dgm:spPr/>
      <dgm:t>
        <a:bodyPr/>
        <a:lstStyle/>
        <a:p>
          <a:endParaRPr lang="en-US"/>
        </a:p>
      </dgm:t>
    </dgm:pt>
    <dgm:pt modelId="{31217DDE-3158-4563-A2FA-36BFA2C0A4C8}">
      <dgm:prSet phldrT="[Text]" custT="1"/>
      <dgm:spPr>
        <a:solidFill>
          <a:schemeClr val="bg1"/>
        </a:solidFill>
        <a:ln>
          <a:prstDash val="dash"/>
        </a:ln>
      </dgm:spPr>
      <dgm:t>
        <a:bodyPr/>
        <a:lstStyle/>
        <a:p>
          <a:r>
            <a:rPr lang="en-US" sz="1000" dirty="0"/>
            <a:t>(Dedicated) He purification system</a:t>
          </a:r>
        </a:p>
      </dgm:t>
    </dgm:pt>
    <dgm:pt modelId="{84CD7562-D350-4287-919F-AB21C6277BA3}" type="parTrans" cxnId="{653E13E0-F825-408F-9616-02D1CD1BFBFA}">
      <dgm:prSet/>
      <dgm:spPr/>
      <dgm:t>
        <a:bodyPr/>
        <a:lstStyle/>
        <a:p>
          <a:endParaRPr lang="en-US"/>
        </a:p>
      </dgm:t>
    </dgm:pt>
    <dgm:pt modelId="{B4126F90-BDC4-4DBA-AF6A-9FEC7149CD25}" type="sibTrans" cxnId="{653E13E0-F825-408F-9616-02D1CD1BFBFA}">
      <dgm:prSet/>
      <dgm:spPr/>
      <dgm:t>
        <a:bodyPr/>
        <a:lstStyle/>
        <a:p>
          <a:endParaRPr lang="en-US"/>
        </a:p>
      </dgm:t>
    </dgm:pt>
    <dgm:pt modelId="{6C9CF058-0CE1-405D-8E25-257D5EE97FE8}">
      <dgm:prSet phldrT="[Text]" custT="1"/>
      <dgm:spPr>
        <a:solidFill>
          <a:schemeClr val="bg1"/>
        </a:solidFill>
        <a:ln>
          <a:prstDash val="dash"/>
        </a:ln>
      </dgm:spPr>
      <dgm:t>
        <a:bodyPr/>
        <a:lstStyle/>
        <a:p>
          <a:r>
            <a:rPr lang="en-US" sz="1000" dirty="0"/>
            <a:t>(Dedicated) He recovery system</a:t>
          </a:r>
        </a:p>
      </dgm:t>
    </dgm:pt>
    <dgm:pt modelId="{232CD94F-38E6-4DF4-8684-9E8CF7772545}" type="parTrans" cxnId="{174E317A-4F24-4C9B-83C6-8946C09901B1}">
      <dgm:prSet/>
      <dgm:spPr/>
      <dgm:t>
        <a:bodyPr/>
        <a:lstStyle/>
        <a:p>
          <a:endParaRPr lang="en-US"/>
        </a:p>
      </dgm:t>
    </dgm:pt>
    <dgm:pt modelId="{6911970D-1407-4371-A3D6-DE70200ABCED}" type="sibTrans" cxnId="{174E317A-4F24-4C9B-83C6-8946C09901B1}">
      <dgm:prSet/>
      <dgm:spPr/>
      <dgm:t>
        <a:bodyPr/>
        <a:lstStyle/>
        <a:p>
          <a:endParaRPr lang="en-US"/>
        </a:p>
      </dgm:t>
    </dgm:pt>
    <dgm:pt modelId="{9E19BE0C-1DDA-4CCF-A67B-2626B33F2128}">
      <dgm:prSet phldrT="[Text]" custT="1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n-US" sz="1000" dirty="0"/>
            <a:t>Warm Piping System</a:t>
          </a:r>
        </a:p>
      </dgm:t>
    </dgm:pt>
    <dgm:pt modelId="{DA667FA9-3FC6-44A9-82AC-6B034AD5E2B4}" type="parTrans" cxnId="{8A719AD0-7F14-4D34-8398-D66308709367}">
      <dgm:prSet/>
      <dgm:spPr/>
      <dgm:t>
        <a:bodyPr/>
        <a:lstStyle/>
        <a:p>
          <a:endParaRPr lang="en-US"/>
        </a:p>
      </dgm:t>
    </dgm:pt>
    <dgm:pt modelId="{28841F21-C6BD-4BCB-A203-15F3342BD65D}" type="sibTrans" cxnId="{8A719AD0-7F14-4D34-8398-D66308709367}">
      <dgm:prSet/>
      <dgm:spPr/>
      <dgm:t>
        <a:bodyPr/>
        <a:lstStyle/>
        <a:p>
          <a:endParaRPr lang="en-US"/>
        </a:p>
      </dgm:t>
    </dgm:pt>
    <dgm:pt modelId="{8B17F9FA-E6E0-490D-AD4C-AB401A5153BD}">
      <dgm:prSet phldrT="[Text]" custT="1"/>
      <dgm:spPr>
        <a:solidFill>
          <a:schemeClr val="accent6">
            <a:lumMod val="20000"/>
            <a:lumOff val="80000"/>
          </a:schemeClr>
        </a:solidFill>
      </dgm:spPr>
      <dgm:t>
        <a:bodyPr/>
        <a:lstStyle/>
        <a:p>
          <a:r>
            <a:rPr lang="en-US" sz="1000"/>
            <a:t>Cryogenic distribution </a:t>
          </a:r>
          <a:r>
            <a:rPr lang="en-US" sz="1000" dirty="0"/>
            <a:t>boxes</a:t>
          </a:r>
          <a:endParaRPr lang="en-US" dirty="0"/>
        </a:p>
      </dgm:t>
    </dgm:pt>
    <dgm:pt modelId="{3EA94FA5-0267-4192-93A5-0FF863468003}" type="parTrans" cxnId="{637484C7-8632-48AA-BD1B-E288FF2C59CD}">
      <dgm:prSet/>
      <dgm:spPr/>
      <dgm:t>
        <a:bodyPr/>
        <a:lstStyle/>
        <a:p>
          <a:endParaRPr lang="en-US"/>
        </a:p>
      </dgm:t>
    </dgm:pt>
    <dgm:pt modelId="{503B2391-850E-46EE-8786-54862629F3B0}" type="sibTrans" cxnId="{637484C7-8632-48AA-BD1B-E288FF2C59CD}">
      <dgm:prSet/>
      <dgm:spPr/>
      <dgm:t>
        <a:bodyPr/>
        <a:lstStyle/>
        <a:p>
          <a:endParaRPr lang="en-US"/>
        </a:p>
      </dgm:t>
    </dgm:pt>
    <dgm:pt modelId="{CCFD5934-0A01-4B3C-AFB8-33F64E32F100}">
      <dgm:prSet phldrT="[Text]" custT="1"/>
      <dgm:spPr>
        <a:solidFill>
          <a:schemeClr val="accent6">
            <a:lumMod val="20000"/>
            <a:lumOff val="80000"/>
          </a:schemeClr>
        </a:solidFill>
      </dgm:spPr>
      <dgm:t>
        <a:bodyPr/>
        <a:lstStyle/>
        <a:p>
          <a:r>
            <a:rPr lang="en-US" sz="1000" dirty="0"/>
            <a:t>Main </a:t>
          </a:r>
          <a:br>
            <a:rPr lang="en-US" sz="1000" dirty="0"/>
          </a:br>
          <a:r>
            <a:rPr lang="en-US" sz="1000" dirty="0"/>
            <a:t>Cryogenic Line</a:t>
          </a:r>
          <a:br>
            <a:rPr lang="en-US" sz="1000" dirty="0"/>
          </a:br>
          <a:r>
            <a:rPr lang="en-US" sz="1000" dirty="0"/>
            <a:t>(QRB </a:t>
          </a:r>
          <a:r>
            <a:rPr lang="en-US" sz="1000" dirty="0">
              <a:latin typeface="Segoe UI" panose="020B0502040204020203" pitchFamily="34" charset="0"/>
              <a:cs typeface="Segoe UI" panose="020B0502040204020203" pitchFamily="34" charset="0"/>
            </a:rPr>
            <a:t>↔</a:t>
          </a:r>
          <a:r>
            <a:rPr lang="en-US" sz="1000" dirty="0"/>
            <a:t> QVB)</a:t>
          </a:r>
          <a:endParaRPr lang="en-US" sz="900" dirty="0"/>
        </a:p>
      </dgm:t>
    </dgm:pt>
    <dgm:pt modelId="{3EB3989E-6E3A-4982-BDDA-9FCD43174C82}" type="parTrans" cxnId="{67F2F792-F69D-4F55-92CC-88BB4B948E75}">
      <dgm:prSet/>
      <dgm:spPr/>
      <dgm:t>
        <a:bodyPr/>
        <a:lstStyle/>
        <a:p>
          <a:endParaRPr lang="en-US"/>
        </a:p>
      </dgm:t>
    </dgm:pt>
    <dgm:pt modelId="{46B009BE-45A2-4462-BD7D-C78DC2D13529}" type="sibTrans" cxnId="{67F2F792-F69D-4F55-92CC-88BB4B948E75}">
      <dgm:prSet/>
      <dgm:spPr/>
      <dgm:t>
        <a:bodyPr/>
        <a:lstStyle/>
        <a:p>
          <a:endParaRPr lang="en-US"/>
        </a:p>
      </dgm:t>
    </dgm:pt>
    <dgm:pt modelId="{2D8AE2E5-A770-4FA1-AF81-210AF8E68071}">
      <dgm:prSet phldrT="[Text]" custT="1"/>
      <dgm:spPr>
        <a:solidFill>
          <a:srgbClr val="F2DCDB"/>
        </a:solidFill>
      </dgm:spPr>
      <dgm:t>
        <a:bodyPr/>
        <a:lstStyle/>
        <a:p>
          <a:r>
            <a:rPr lang="en-US" sz="1000" b="0" dirty="0" err="1">
              <a:solidFill>
                <a:schemeClr val="tx1"/>
              </a:solidFill>
            </a:rPr>
            <a:t>Cryomodule’s</a:t>
          </a:r>
          <a:r>
            <a:rPr lang="en-US" sz="1000" b="0" dirty="0">
              <a:solidFill>
                <a:schemeClr val="tx1"/>
              </a:solidFill>
            </a:rPr>
            <a:t> </a:t>
          </a:r>
          <a:br>
            <a:rPr lang="en-US" sz="1000" b="0" dirty="0">
              <a:solidFill>
                <a:schemeClr val="tx1"/>
              </a:solidFill>
            </a:rPr>
          </a:br>
          <a:r>
            <a:rPr lang="en-US" sz="1000" b="0" dirty="0">
              <a:solidFill>
                <a:schemeClr val="tx1"/>
              </a:solidFill>
            </a:rPr>
            <a:t>valve-box</a:t>
          </a:r>
        </a:p>
      </dgm:t>
    </dgm:pt>
    <dgm:pt modelId="{896B2C96-3DBE-465B-8B80-8FEA116F9BE0}" type="parTrans" cxnId="{7A0E4120-E286-410E-B00E-C5E0795FAE61}">
      <dgm:prSet/>
      <dgm:spPr>
        <a:ln>
          <a:noFill/>
          <a:prstDash val="lgDash"/>
        </a:ln>
      </dgm:spPr>
      <dgm:t>
        <a:bodyPr/>
        <a:lstStyle/>
        <a:p>
          <a:endParaRPr lang="en-US"/>
        </a:p>
      </dgm:t>
    </dgm:pt>
    <dgm:pt modelId="{5C76AC68-87C8-47B4-BBEB-371BDFDE0B26}" type="sibTrans" cxnId="{7A0E4120-E286-410E-B00E-C5E0795FAE61}">
      <dgm:prSet/>
      <dgm:spPr/>
      <dgm:t>
        <a:bodyPr/>
        <a:lstStyle/>
        <a:p>
          <a:endParaRPr lang="en-US"/>
        </a:p>
      </dgm:t>
    </dgm:pt>
    <dgm:pt modelId="{CDDAA047-763F-4265-90E2-5FE6BC656CD0}">
      <dgm:prSet phldrT="[Text]" custT="1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n-US" sz="1000" dirty="0"/>
            <a:t>HP gaseous warm He storage (GHe)</a:t>
          </a:r>
        </a:p>
      </dgm:t>
    </dgm:pt>
    <dgm:pt modelId="{BFCBEB8D-1F96-4D89-8A72-AB32FDA0CD96}" type="parTrans" cxnId="{C5BE8A62-4212-4B96-9FEA-8FD9664973FC}">
      <dgm:prSet/>
      <dgm:spPr/>
      <dgm:t>
        <a:bodyPr/>
        <a:lstStyle/>
        <a:p>
          <a:endParaRPr lang="en-US"/>
        </a:p>
      </dgm:t>
    </dgm:pt>
    <dgm:pt modelId="{3F5C76B2-FC04-4D7D-A82A-7896D0B1536F}" type="sibTrans" cxnId="{C5BE8A62-4212-4B96-9FEA-8FD9664973FC}">
      <dgm:prSet/>
      <dgm:spPr/>
      <dgm:t>
        <a:bodyPr/>
        <a:lstStyle/>
        <a:p>
          <a:endParaRPr lang="en-US"/>
        </a:p>
      </dgm:t>
    </dgm:pt>
    <dgm:pt modelId="{1D4B3E32-7868-4DA0-BC05-B7DB6B650B57}">
      <dgm:prSet phldrT="[Text]" custT="1"/>
      <dgm:spPr>
        <a:solidFill>
          <a:schemeClr val="bg1"/>
        </a:solidFill>
        <a:ln>
          <a:prstDash val="dash"/>
        </a:ln>
      </dgm:spPr>
      <dgm:t>
        <a:bodyPr/>
        <a:lstStyle/>
        <a:p>
          <a:r>
            <a:rPr lang="en-US" sz="1000" dirty="0">
              <a:solidFill>
                <a:schemeClr val="tx1"/>
              </a:solidFill>
            </a:rPr>
            <a:t>Liquid He </a:t>
          </a:r>
          <a:br>
            <a:rPr lang="en-US" sz="1000" dirty="0">
              <a:solidFill>
                <a:schemeClr val="tx1"/>
              </a:solidFill>
            </a:rPr>
          </a:br>
          <a:r>
            <a:rPr lang="en-US" sz="1000" dirty="0">
              <a:solidFill>
                <a:schemeClr val="tx1"/>
              </a:solidFill>
            </a:rPr>
            <a:t>storage (LHe)</a:t>
          </a:r>
          <a:endParaRPr lang="en-US" sz="1000" dirty="0"/>
        </a:p>
      </dgm:t>
    </dgm:pt>
    <dgm:pt modelId="{906CFAFB-C156-4EDD-88CD-04A5B7AC43F6}" type="parTrans" cxnId="{D6F3D057-170F-444C-B444-E432C3583650}">
      <dgm:prSet/>
      <dgm:spPr/>
      <dgm:t>
        <a:bodyPr/>
        <a:lstStyle/>
        <a:p>
          <a:endParaRPr lang="en-US"/>
        </a:p>
      </dgm:t>
    </dgm:pt>
    <dgm:pt modelId="{441AB812-10BF-44F2-8AB1-ECCC1BF08A11}" type="sibTrans" cxnId="{D6F3D057-170F-444C-B444-E432C3583650}">
      <dgm:prSet/>
      <dgm:spPr/>
      <dgm:t>
        <a:bodyPr/>
        <a:lstStyle/>
        <a:p>
          <a:endParaRPr lang="en-US"/>
        </a:p>
      </dgm:t>
    </dgm:pt>
    <dgm:pt modelId="{9BA986A9-4D8E-46ED-9EB9-EFD623FC7816}">
      <dgm:prSet phldrT="[Text]" custT="1"/>
      <dgm:spPr>
        <a:solidFill>
          <a:schemeClr val="bg1"/>
        </a:solidFill>
        <a:ln>
          <a:prstDash val="dash"/>
        </a:ln>
      </dgm:spPr>
      <dgm:t>
        <a:bodyPr/>
        <a:lstStyle/>
        <a:p>
          <a:r>
            <a:rPr lang="en-US" sz="1000" dirty="0"/>
            <a:t>Liquid N2</a:t>
          </a:r>
          <a:br>
            <a:rPr lang="en-US" sz="1000" dirty="0"/>
          </a:br>
          <a:r>
            <a:rPr lang="en-US" sz="1000" dirty="0"/>
            <a:t> storage (LN2)</a:t>
          </a:r>
        </a:p>
      </dgm:t>
    </dgm:pt>
    <dgm:pt modelId="{139BF41A-8D74-420E-BD37-2A3E1FCC47A1}" type="parTrans" cxnId="{04E094C1-FA53-456A-93BE-C9754CBC06CF}">
      <dgm:prSet/>
      <dgm:spPr/>
      <dgm:t>
        <a:bodyPr/>
        <a:lstStyle/>
        <a:p>
          <a:endParaRPr lang="en-US"/>
        </a:p>
      </dgm:t>
    </dgm:pt>
    <dgm:pt modelId="{78B348E0-D0EB-4DAB-834B-F17F5C5A9372}" type="sibTrans" cxnId="{04E094C1-FA53-456A-93BE-C9754CBC06CF}">
      <dgm:prSet/>
      <dgm:spPr/>
      <dgm:t>
        <a:bodyPr/>
        <a:lstStyle/>
        <a:p>
          <a:endParaRPr lang="en-US"/>
        </a:p>
      </dgm:t>
    </dgm:pt>
    <dgm:pt modelId="{FBA903DD-B92B-4E2E-88AC-4F41B66077F5}">
      <dgm:prSet phldrT="[Text]" custT="1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n-US" sz="1000" dirty="0"/>
            <a:t>General piping </a:t>
          </a:r>
        </a:p>
      </dgm:t>
    </dgm:pt>
    <dgm:pt modelId="{167BBDC2-5FB2-4775-AD1F-AF4E77F78A42}" type="parTrans" cxnId="{605305A5-DE89-4399-A54E-2091A3A77E2B}">
      <dgm:prSet/>
      <dgm:spPr/>
      <dgm:t>
        <a:bodyPr/>
        <a:lstStyle/>
        <a:p>
          <a:endParaRPr lang="en-US"/>
        </a:p>
      </dgm:t>
    </dgm:pt>
    <dgm:pt modelId="{891B78D4-EB05-4AAC-BCF9-38A8A55A4377}" type="sibTrans" cxnId="{605305A5-DE89-4399-A54E-2091A3A77E2B}">
      <dgm:prSet/>
      <dgm:spPr/>
      <dgm:t>
        <a:bodyPr/>
        <a:lstStyle/>
        <a:p>
          <a:endParaRPr lang="en-US"/>
        </a:p>
      </dgm:t>
    </dgm:pt>
    <dgm:pt modelId="{03B3CDF9-5434-4AE5-9E46-D20CE03F730F}">
      <dgm:prSet phldrT="[Text]" custT="1"/>
      <dgm:spPr>
        <a:solidFill>
          <a:schemeClr val="accent2">
            <a:lumMod val="20000"/>
            <a:lumOff val="80000"/>
          </a:schemeClr>
        </a:solidFill>
      </dgm:spPr>
      <dgm:t>
        <a:bodyPr/>
        <a:lstStyle/>
        <a:p>
          <a:r>
            <a:rPr lang="en-US" sz="1000" b="0" dirty="0">
              <a:solidFill>
                <a:schemeClr val="tx1"/>
              </a:solidFill>
            </a:rPr>
            <a:t>Cryomodules</a:t>
          </a:r>
          <a:endParaRPr lang="en-US" sz="1000" dirty="0"/>
        </a:p>
      </dgm:t>
    </dgm:pt>
    <dgm:pt modelId="{7C7E6F17-6AF6-4EC1-8EA5-DA17FF443B70}" type="parTrans" cxnId="{8871B2F4-696F-4BD7-A370-C9AE0FB23554}">
      <dgm:prSet/>
      <dgm:spPr>
        <a:ln>
          <a:noFill/>
        </a:ln>
      </dgm:spPr>
      <dgm:t>
        <a:bodyPr/>
        <a:lstStyle/>
        <a:p>
          <a:endParaRPr lang="en-US"/>
        </a:p>
      </dgm:t>
    </dgm:pt>
    <dgm:pt modelId="{74BDF75E-0F51-440E-9C61-DD9A91099A35}" type="sibTrans" cxnId="{8871B2F4-696F-4BD7-A370-C9AE0FB23554}">
      <dgm:prSet/>
      <dgm:spPr/>
      <dgm:t>
        <a:bodyPr/>
        <a:lstStyle/>
        <a:p>
          <a:endParaRPr lang="en-US"/>
        </a:p>
      </dgm:t>
    </dgm:pt>
    <dgm:pt modelId="{262FBE7E-CE21-4136-B174-213748EAD52D}">
      <dgm:prSet phldrT="[Text]" custT="1"/>
      <dgm:spPr>
        <a:solidFill>
          <a:schemeClr val="accent6">
            <a:lumMod val="20000"/>
            <a:lumOff val="80000"/>
          </a:schemeClr>
        </a:solidFill>
      </dgm:spPr>
      <dgm:t>
        <a:bodyPr/>
        <a:lstStyle/>
        <a:p>
          <a:r>
            <a:rPr lang="en-US" sz="1000" dirty="0"/>
            <a:t>End-box</a:t>
          </a:r>
          <a:endParaRPr lang="en-US" sz="1000" b="0" dirty="0">
            <a:solidFill>
              <a:schemeClr val="tx1"/>
            </a:solidFill>
          </a:endParaRPr>
        </a:p>
      </dgm:t>
    </dgm:pt>
    <dgm:pt modelId="{83EAD71A-1460-4A7A-A0A9-15C7B1908E70}" type="parTrans" cxnId="{BFC345DD-D024-4172-9706-4560C9AC466B}">
      <dgm:prSet/>
      <dgm:spPr/>
      <dgm:t>
        <a:bodyPr/>
        <a:lstStyle/>
        <a:p>
          <a:endParaRPr lang="en-US"/>
        </a:p>
      </dgm:t>
    </dgm:pt>
    <dgm:pt modelId="{DF6C55FC-8E12-489D-84A7-068E48AB6C6C}" type="sibTrans" cxnId="{BFC345DD-D024-4172-9706-4560C9AC466B}">
      <dgm:prSet/>
      <dgm:spPr/>
      <dgm:t>
        <a:bodyPr/>
        <a:lstStyle/>
        <a:p>
          <a:endParaRPr lang="en-US"/>
        </a:p>
      </dgm:t>
    </dgm:pt>
    <dgm:pt modelId="{1F6B6505-FCEF-4EA3-B1D8-8D7D1BC367C2}">
      <dgm:prSet phldrT="[Text]" custT="1"/>
      <dgm:spPr>
        <a:noFill/>
        <a:ln>
          <a:noFill/>
          <a:prstDash val="dash"/>
        </a:ln>
      </dgm:spPr>
      <dgm:t>
        <a:bodyPr/>
        <a:lstStyle/>
        <a:p>
          <a:endParaRPr lang="en-US" sz="1000" dirty="0"/>
        </a:p>
      </dgm:t>
    </dgm:pt>
    <dgm:pt modelId="{06565C68-B058-46E1-9A90-2732BC02E992}" type="sibTrans" cxnId="{F5F76EF5-460C-43EE-8CBD-E325ED5C428B}">
      <dgm:prSet/>
      <dgm:spPr/>
      <dgm:t>
        <a:bodyPr/>
        <a:lstStyle/>
        <a:p>
          <a:endParaRPr lang="en-US"/>
        </a:p>
      </dgm:t>
    </dgm:pt>
    <dgm:pt modelId="{994AF185-A8A9-4A7F-9762-1C3D5C8990A5}" type="parTrans" cxnId="{F5F76EF5-460C-43EE-8CBD-E325ED5C428B}">
      <dgm:prSet/>
      <dgm:spPr>
        <a:ln>
          <a:noFill/>
        </a:ln>
      </dgm:spPr>
      <dgm:t>
        <a:bodyPr/>
        <a:lstStyle/>
        <a:p>
          <a:endParaRPr lang="en-US"/>
        </a:p>
      </dgm:t>
    </dgm:pt>
    <dgm:pt modelId="{D84623A8-4E63-4101-A3E7-18DDE25237AB}">
      <dgm:prSet phldrT="[Text]" custT="1"/>
      <dgm:spPr>
        <a:noFill/>
        <a:ln>
          <a:noFill/>
        </a:ln>
      </dgm:spPr>
      <dgm:t>
        <a:bodyPr/>
        <a:lstStyle/>
        <a:p>
          <a:endParaRPr lang="en-US" sz="800" dirty="0"/>
        </a:p>
      </dgm:t>
    </dgm:pt>
    <dgm:pt modelId="{034DB613-FBF0-42AB-B58F-FDE10E5723C0}" type="sibTrans" cxnId="{9F421422-F4FF-4998-BD50-B14D24F28E3B}">
      <dgm:prSet/>
      <dgm:spPr/>
      <dgm:t>
        <a:bodyPr/>
        <a:lstStyle/>
        <a:p>
          <a:endParaRPr lang="en-US"/>
        </a:p>
      </dgm:t>
    </dgm:pt>
    <dgm:pt modelId="{495BF51F-6A75-406F-98F6-89E9AF6B9B9A}" type="parTrans" cxnId="{9F421422-F4FF-4998-BD50-B14D24F28E3B}">
      <dgm:prSet/>
      <dgm:spPr>
        <a:ln>
          <a:noFill/>
        </a:ln>
      </dgm:spPr>
      <dgm:t>
        <a:bodyPr/>
        <a:lstStyle/>
        <a:p>
          <a:endParaRPr lang="en-US"/>
        </a:p>
      </dgm:t>
    </dgm:pt>
    <dgm:pt modelId="{DE6206B1-7A1C-4F10-8F24-48B59B63C402}">
      <dgm:prSet phldrT="[Text]" custT="1"/>
      <dgm:spPr>
        <a:noFill/>
        <a:ln>
          <a:noFill/>
        </a:ln>
      </dgm:spPr>
      <dgm:t>
        <a:bodyPr/>
        <a:lstStyle/>
        <a:p>
          <a:endParaRPr lang="en-US" sz="1000" dirty="0"/>
        </a:p>
      </dgm:t>
    </dgm:pt>
    <dgm:pt modelId="{3271F749-1147-4222-8F8D-0277D7ACC9DC}" type="sibTrans" cxnId="{023F571D-1E86-44CB-9004-7CCB3E4CFBDA}">
      <dgm:prSet/>
      <dgm:spPr/>
      <dgm:t>
        <a:bodyPr/>
        <a:lstStyle/>
        <a:p>
          <a:endParaRPr lang="en-US"/>
        </a:p>
      </dgm:t>
    </dgm:pt>
    <dgm:pt modelId="{1CA006B5-FB41-4771-BF87-145042A5AC68}" type="parTrans" cxnId="{023F571D-1E86-44CB-9004-7CCB3E4CFBDA}">
      <dgm:prSet/>
      <dgm:spPr>
        <a:ln>
          <a:noFill/>
        </a:ln>
      </dgm:spPr>
      <dgm:t>
        <a:bodyPr/>
        <a:lstStyle/>
        <a:p>
          <a:endParaRPr lang="en-US"/>
        </a:p>
      </dgm:t>
    </dgm:pt>
    <dgm:pt modelId="{09B3A770-4947-40A9-B3E7-55CB9E6890D5}">
      <dgm:prSet phldrT="[Text]" custT="1"/>
      <dgm:spPr>
        <a:solidFill>
          <a:schemeClr val="bg2">
            <a:lumMod val="90000"/>
          </a:schemeClr>
        </a:solidFill>
        <a:ln>
          <a:prstDash val="dash"/>
        </a:ln>
      </dgm:spPr>
      <dgm:t>
        <a:bodyPr/>
        <a:lstStyle/>
        <a:p>
          <a:r>
            <a:rPr lang="en-US" sz="1000" dirty="0"/>
            <a:t>Warm Piping MAC</a:t>
          </a:r>
        </a:p>
      </dgm:t>
    </dgm:pt>
    <dgm:pt modelId="{D34A2369-0E79-41B0-A119-6347E1BC9626}" type="parTrans" cxnId="{1D20C4D2-26B6-40B0-A68D-285E57D90EB9}">
      <dgm:prSet/>
      <dgm:spPr/>
      <dgm:t>
        <a:bodyPr/>
        <a:lstStyle/>
        <a:p>
          <a:endParaRPr lang="en-GB"/>
        </a:p>
      </dgm:t>
    </dgm:pt>
    <dgm:pt modelId="{727F00B6-D5CE-4619-82B8-031EF7D76D4A}" type="sibTrans" cxnId="{1D20C4D2-26B6-40B0-A68D-285E57D90EB9}">
      <dgm:prSet/>
      <dgm:spPr/>
      <dgm:t>
        <a:bodyPr/>
        <a:lstStyle/>
        <a:p>
          <a:endParaRPr lang="en-GB"/>
        </a:p>
      </dgm:t>
    </dgm:pt>
    <dgm:pt modelId="{81A5D421-99F9-4285-970E-DED0C1BC3112}" type="pres">
      <dgm:prSet presAssocID="{F01C6C8E-BCB6-4DF1-B121-A0FBD9850BAA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2928A664-F78D-4883-BD52-8F7AFB6544B3}" type="pres">
      <dgm:prSet presAssocID="{AC5962AB-9E91-4BB5-A9E7-C6A69D87DD3C}" presName="hierRoot1" presStyleCnt="0">
        <dgm:presLayoutVars>
          <dgm:hierBranch val="init"/>
        </dgm:presLayoutVars>
      </dgm:prSet>
      <dgm:spPr/>
    </dgm:pt>
    <dgm:pt modelId="{E6DFB9A4-DF7B-4464-9EE4-8B37699D870D}" type="pres">
      <dgm:prSet presAssocID="{AC5962AB-9E91-4BB5-A9E7-C6A69D87DD3C}" presName="rootComposite1" presStyleCnt="0"/>
      <dgm:spPr/>
    </dgm:pt>
    <dgm:pt modelId="{4A5E1CFF-8DC8-4268-9452-A5B686A5AD38}" type="pres">
      <dgm:prSet presAssocID="{AC5962AB-9E91-4BB5-A9E7-C6A69D87DD3C}" presName="rootText1" presStyleLbl="node0" presStyleIdx="0" presStyleCnt="1" custScaleX="219148" custScaleY="61827" custLinFactNeighborX="-8170">
        <dgm:presLayoutVars>
          <dgm:chPref val="3"/>
        </dgm:presLayoutVars>
      </dgm:prSet>
      <dgm:spPr/>
    </dgm:pt>
    <dgm:pt modelId="{37D0B799-308B-4CCB-ACB6-F6D6FBA646AE}" type="pres">
      <dgm:prSet presAssocID="{AC5962AB-9E91-4BB5-A9E7-C6A69D87DD3C}" presName="rootConnector1" presStyleLbl="node1" presStyleIdx="0" presStyleCnt="0"/>
      <dgm:spPr/>
    </dgm:pt>
    <dgm:pt modelId="{61AB69B9-F2A7-4DCE-A078-97687EDEC180}" type="pres">
      <dgm:prSet presAssocID="{AC5962AB-9E91-4BB5-A9E7-C6A69D87DD3C}" presName="hierChild2" presStyleCnt="0"/>
      <dgm:spPr/>
    </dgm:pt>
    <dgm:pt modelId="{2724D687-A239-40C2-86A3-DBE20454AA14}" type="pres">
      <dgm:prSet presAssocID="{E31FDD1F-7A78-43C9-9EB5-5B4EE47757DA}" presName="Name37" presStyleLbl="parChTrans1D2" presStyleIdx="0" presStyleCnt="4"/>
      <dgm:spPr/>
    </dgm:pt>
    <dgm:pt modelId="{827850BC-5DD6-4FB2-BF1A-BFB7089D663A}" type="pres">
      <dgm:prSet presAssocID="{492A8469-C90E-42B4-A699-E2B76C5CBAA9}" presName="hierRoot2" presStyleCnt="0">
        <dgm:presLayoutVars>
          <dgm:hierBranch val="init"/>
        </dgm:presLayoutVars>
      </dgm:prSet>
      <dgm:spPr/>
    </dgm:pt>
    <dgm:pt modelId="{C71D9B22-78AD-4A84-A687-DB2A31016D52}" type="pres">
      <dgm:prSet presAssocID="{492A8469-C90E-42B4-A699-E2B76C5CBAA9}" presName="rootComposite" presStyleCnt="0"/>
      <dgm:spPr/>
    </dgm:pt>
    <dgm:pt modelId="{D32ED2D1-9FC2-42EA-A831-55D93F932B7A}" type="pres">
      <dgm:prSet presAssocID="{492A8469-C90E-42B4-A699-E2B76C5CBAA9}" presName="rootText" presStyleLbl="node2" presStyleIdx="0" presStyleCnt="4" custScaleX="145324" custScaleY="71077" custLinFactNeighborX="2360">
        <dgm:presLayoutVars>
          <dgm:chPref val="3"/>
        </dgm:presLayoutVars>
      </dgm:prSet>
      <dgm:spPr/>
    </dgm:pt>
    <dgm:pt modelId="{5F71AB7C-DA8E-4506-BAF7-69CC228E9B13}" type="pres">
      <dgm:prSet presAssocID="{492A8469-C90E-42B4-A699-E2B76C5CBAA9}" presName="rootConnector" presStyleLbl="node2" presStyleIdx="0" presStyleCnt="4"/>
      <dgm:spPr/>
    </dgm:pt>
    <dgm:pt modelId="{32BA5127-1A5A-469A-B892-786128EE0F7A}" type="pres">
      <dgm:prSet presAssocID="{492A8469-C90E-42B4-A699-E2B76C5CBAA9}" presName="hierChild4" presStyleCnt="0"/>
      <dgm:spPr/>
    </dgm:pt>
    <dgm:pt modelId="{E355A2F9-5A2E-48BB-B32A-7C9CE58F6D80}" type="pres">
      <dgm:prSet presAssocID="{AF58AC22-5893-416C-B02E-5C90BC87BFBA}" presName="Name37" presStyleLbl="parChTrans1D3" presStyleIdx="0" presStyleCnt="8"/>
      <dgm:spPr/>
    </dgm:pt>
    <dgm:pt modelId="{3EAD5E42-A452-4039-9379-A4BD97A817A5}" type="pres">
      <dgm:prSet presAssocID="{EAFE01B8-1B0C-4025-8EE7-E700D6B0E048}" presName="hierRoot2" presStyleCnt="0">
        <dgm:presLayoutVars>
          <dgm:hierBranch val="init"/>
        </dgm:presLayoutVars>
      </dgm:prSet>
      <dgm:spPr/>
    </dgm:pt>
    <dgm:pt modelId="{AC04980C-C9C7-4E12-9F84-CCA2C3FA6B78}" type="pres">
      <dgm:prSet presAssocID="{EAFE01B8-1B0C-4025-8EE7-E700D6B0E048}" presName="rootComposite" presStyleCnt="0"/>
      <dgm:spPr/>
    </dgm:pt>
    <dgm:pt modelId="{26E1FF96-29F1-431A-AB2C-2F94ABFC2886}" type="pres">
      <dgm:prSet presAssocID="{EAFE01B8-1B0C-4025-8EE7-E700D6B0E048}" presName="rootText" presStyleLbl="node3" presStyleIdx="0" presStyleCnt="8">
        <dgm:presLayoutVars>
          <dgm:chPref val="3"/>
        </dgm:presLayoutVars>
      </dgm:prSet>
      <dgm:spPr/>
    </dgm:pt>
    <dgm:pt modelId="{4D684890-7733-43C8-ACBB-AA228F8751EB}" type="pres">
      <dgm:prSet presAssocID="{EAFE01B8-1B0C-4025-8EE7-E700D6B0E048}" presName="rootConnector" presStyleLbl="node3" presStyleIdx="0" presStyleCnt="8"/>
      <dgm:spPr/>
    </dgm:pt>
    <dgm:pt modelId="{590B2108-E9E1-4CB9-AA74-52F03D57459E}" type="pres">
      <dgm:prSet presAssocID="{EAFE01B8-1B0C-4025-8EE7-E700D6B0E048}" presName="hierChild4" presStyleCnt="0"/>
      <dgm:spPr/>
    </dgm:pt>
    <dgm:pt modelId="{01FB1D1E-AC15-4847-993A-9A0F614B9654}" type="pres">
      <dgm:prSet presAssocID="{BFCBEB8D-1F96-4D89-8A72-AB32FDA0CD96}" presName="Name37" presStyleLbl="parChTrans1D4" presStyleIdx="0" presStyleCnt="16"/>
      <dgm:spPr/>
    </dgm:pt>
    <dgm:pt modelId="{50D121D2-9860-43CE-92BA-ABE62E228F03}" type="pres">
      <dgm:prSet presAssocID="{CDDAA047-763F-4265-90E2-5FE6BC656CD0}" presName="hierRoot2" presStyleCnt="0">
        <dgm:presLayoutVars>
          <dgm:hierBranch val="init"/>
        </dgm:presLayoutVars>
      </dgm:prSet>
      <dgm:spPr/>
    </dgm:pt>
    <dgm:pt modelId="{0D525536-D3F9-4CF3-95B2-850CED90427D}" type="pres">
      <dgm:prSet presAssocID="{CDDAA047-763F-4265-90E2-5FE6BC656CD0}" presName="rootComposite" presStyleCnt="0"/>
      <dgm:spPr/>
    </dgm:pt>
    <dgm:pt modelId="{27FC2EC9-6DD9-4CBB-A51B-EEC321D95CAF}" type="pres">
      <dgm:prSet presAssocID="{CDDAA047-763F-4265-90E2-5FE6BC656CD0}" presName="rootText" presStyleLbl="node4" presStyleIdx="0" presStyleCnt="16">
        <dgm:presLayoutVars>
          <dgm:chPref val="3"/>
        </dgm:presLayoutVars>
      </dgm:prSet>
      <dgm:spPr/>
    </dgm:pt>
    <dgm:pt modelId="{A5DA9465-0615-4749-B912-DF7A57730B4A}" type="pres">
      <dgm:prSet presAssocID="{CDDAA047-763F-4265-90E2-5FE6BC656CD0}" presName="rootConnector" presStyleLbl="node4" presStyleIdx="0" presStyleCnt="16"/>
      <dgm:spPr/>
    </dgm:pt>
    <dgm:pt modelId="{07C1C8A6-2D15-4840-89CF-1620634DD791}" type="pres">
      <dgm:prSet presAssocID="{CDDAA047-763F-4265-90E2-5FE6BC656CD0}" presName="hierChild4" presStyleCnt="0"/>
      <dgm:spPr/>
    </dgm:pt>
    <dgm:pt modelId="{22580649-24DC-4798-A72B-C41CD5F2723A}" type="pres">
      <dgm:prSet presAssocID="{CDDAA047-763F-4265-90E2-5FE6BC656CD0}" presName="hierChild5" presStyleCnt="0"/>
      <dgm:spPr/>
    </dgm:pt>
    <dgm:pt modelId="{CE328F55-398D-4655-9770-C920288424D0}" type="pres">
      <dgm:prSet presAssocID="{906CFAFB-C156-4EDD-88CD-04A5B7AC43F6}" presName="Name37" presStyleLbl="parChTrans1D4" presStyleIdx="1" presStyleCnt="16"/>
      <dgm:spPr/>
    </dgm:pt>
    <dgm:pt modelId="{19007B29-C3E8-4099-956F-7EAB99D0643B}" type="pres">
      <dgm:prSet presAssocID="{1D4B3E32-7868-4DA0-BC05-B7DB6B650B57}" presName="hierRoot2" presStyleCnt="0">
        <dgm:presLayoutVars>
          <dgm:hierBranch val="init"/>
        </dgm:presLayoutVars>
      </dgm:prSet>
      <dgm:spPr/>
    </dgm:pt>
    <dgm:pt modelId="{C5A6A450-4487-4183-89F8-2D11509A26A5}" type="pres">
      <dgm:prSet presAssocID="{1D4B3E32-7868-4DA0-BC05-B7DB6B650B57}" presName="rootComposite" presStyleCnt="0"/>
      <dgm:spPr/>
    </dgm:pt>
    <dgm:pt modelId="{BD0DDBBF-39EC-4CDA-A973-A9EEA9681BAA}" type="pres">
      <dgm:prSet presAssocID="{1D4B3E32-7868-4DA0-BC05-B7DB6B650B57}" presName="rootText" presStyleLbl="node4" presStyleIdx="1" presStyleCnt="16">
        <dgm:presLayoutVars>
          <dgm:chPref val="3"/>
        </dgm:presLayoutVars>
      </dgm:prSet>
      <dgm:spPr/>
    </dgm:pt>
    <dgm:pt modelId="{796A1F26-FEBE-4383-90B5-51E76F8E7033}" type="pres">
      <dgm:prSet presAssocID="{1D4B3E32-7868-4DA0-BC05-B7DB6B650B57}" presName="rootConnector" presStyleLbl="node4" presStyleIdx="1" presStyleCnt="16"/>
      <dgm:spPr/>
    </dgm:pt>
    <dgm:pt modelId="{283E0286-DDD6-4B45-98D3-201167040145}" type="pres">
      <dgm:prSet presAssocID="{1D4B3E32-7868-4DA0-BC05-B7DB6B650B57}" presName="hierChild4" presStyleCnt="0"/>
      <dgm:spPr/>
    </dgm:pt>
    <dgm:pt modelId="{C089F021-BB1E-4005-82F2-A8490FD4093C}" type="pres">
      <dgm:prSet presAssocID="{1D4B3E32-7868-4DA0-BC05-B7DB6B650B57}" presName="hierChild5" presStyleCnt="0"/>
      <dgm:spPr/>
    </dgm:pt>
    <dgm:pt modelId="{3B6C76DF-D449-49AB-918E-9BD3146761BF}" type="pres">
      <dgm:prSet presAssocID="{139BF41A-8D74-420E-BD37-2A3E1FCC47A1}" presName="Name37" presStyleLbl="parChTrans1D4" presStyleIdx="2" presStyleCnt="16"/>
      <dgm:spPr/>
    </dgm:pt>
    <dgm:pt modelId="{B723B9A9-1F13-46A4-B760-40148C79F071}" type="pres">
      <dgm:prSet presAssocID="{9BA986A9-4D8E-46ED-9EB9-EFD623FC7816}" presName="hierRoot2" presStyleCnt="0">
        <dgm:presLayoutVars>
          <dgm:hierBranch val="init"/>
        </dgm:presLayoutVars>
      </dgm:prSet>
      <dgm:spPr/>
    </dgm:pt>
    <dgm:pt modelId="{7332B0D1-7D4B-43DC-ACEE-8A5E5B91B4A7}" type="pres">
      <dgm:prSet presAssocID="{9BA986A9-4D8E-46ED-9EB9-EFD623FC7816}" presName="rootComposite" presStyleCnt="0"/>
      <dgm:spPr/>
    </dgm:pt>
    <dgm:pt modelId="{ADD18938-FC8C-4AAF-B1E9-EA5EA36D0D5E}" type="pres">
      <dgm:prSet presAssocID="{9BA986A9-4D8E-46ED-9EB9-EFD623FC7816}" presName="rootText" presStyleLbl="node4" presStyleIdx="2" presStyleCnt="16">
        <dgm:presLayoutVars>
          <dgm:chPref val="3"/>
        </dgm:presLayoutVars>
      </dgm:prSet>
      <dgm:spPr/>
    </dgm:pt>
    <dgm:pt modelId="{B1F1C8DD-FD90-4F03-96FC-6D32729C084C}" type="pres">
      <dgm:prSet presAssocID="{9BA986A9-4D8E-46ED-9EB9-EFD623FC7816}" presName="rootConnector" presStyleLbl="node4" presStyleIdx="2" presStyleCnt="16"/>
      <dgm:spPr/>
    </dgm:pt>
    <dgm:pt modelId="{5D634BB6-0D4F-42AF-915C-84D2D189D76E}" type="pres">
      <dgm:prSet presAssocID="{9BA986A9-4D8E-46ED-9EB9-EFD623FC7816}" presName="hierChild4" presStyleCnt="0"/>
      <dgm:spPr/>
    </dgm:pt>
    <dgm:pt modelId="{456A9FE1-B10C-43D1-AF17-1C29B71FA673}" type="pres">
      <dgm:prSet presAssocID="{9BA986A9-4D8E-46ED-9EB9-EFD623FC7816}" presName="hierChild5" presStyleCnt="0"/>
      <dgm:spPr/>
    </dgm:pt>
    <dgm:pt modelId="{B53AB2F1-3635-4797-B30F-331F4BC478C5}" type="pres">
      <dgm:prSet presAssocID="{EAFE01B8-1B0C-4025-8EE7-E700D6B0E048}" presName="hierChild5" presStyleCnt="0"/>
      <dgm:spPr/>
    </dgm:pt>
    <dgm:pt modelId="{62BBED57-3170-43AA-ADFA-24B5A45A978D}" type="pres">
      <dgm:prSet presAssocID="{D7623252-6D82-479A-BBD0-CCA13A7B536A}" presName="Name37" presStyleLbl="parChTrans1D3" presStyleIdx="1" presStyleCnt="8"/>
      <dgm:spPr/>
    </dgm:pt>
    <dgm:pt modelId="{C8B84971-51B4-4924-BB0B-58470A76D475}" type="pres">
      <dgm:prSet presAssocID="{C4C781B7-683B-42BC-BA7A-09ABEDCEAF3F}" presName="hierRoot2" presStyleCnt="0">
        <dgm:presLayoutVars>
          <dgm:hierBranch val="init"/>
        </dgm:presLayoutVars>
      </dgm:prSet>
      <dgm:spPr/>
    </dgm:pt>
    <dgm:pt modelId="{C54B9D95-1C0C-4CBB-B248-CDB8E8EAF66F}" type="pres">
      <dgm:prSet presAssocID="{C4C781B7-683B-42BC-BA7A-09ABEDCEAF3F}" presName="rootComposite" presStyleCnt="0"/>
      <dgm:spPr/>
    </dgm:pt>
    <dgm:pt modelId="{F975DECB-51C0-4767-86F4-AFC404F1CA7C}" type="pres">
      <dgm:prSet presAssocID="{C4C781B7-683B-42BC-BA7A-09ABEDCEAF3F}" presName="rootText" presStyleLbl="node3" presStyleIdx="1" presStyleCnt="8">
        <dgm:presLayoutVars>
          <dgm:chPref val="3"/>
        </dgm:presLayoutVars>
      </dgm:prSet>
      <dgm:spPr/>
    </dgm:pt>
    <dgm:pt modelId="{7A463A97-D470-423A-97E1-BC0797C67C0C}" type="pres">
      <dgm:prSet presAssocID="{C4C781B7-683B-42BC-BA7A-09ABEDCEAF3F}" presName="rootConnector" presStyleLbl="node3" presStyleIdx="1" presStyleCnt="8"/>
      <dgm:spPr/>
    </dgm:pt>
    <dgm:pt modelId="{36E161A5-9CC8-4AD4-904A-E0BBF91A53E0}" type="pres">
      <dgm:prSet presAssocID="{C4C781B7-683B-42BC-BA7A-09ABEDCEAF3F}" presName="hierChild4" presStyleCnt="0"/>
      <dgm:spPr/>
    </dgm:pt>
    <dgm:pt modelId="{A0C2DA11-D104-41E5-9F01-652F139F3A8D}" type="pres">
      <dgm:prSet presAssocID="{84CD7562-D350-4287-919F-AB21C6277BA3}" presName="Name37" presStyleLbl="parChTrans1D4" presStyleIdx="3" presStyleCnt="16"/>
      <dgm:spPr/>
    </dgm:pt>
    <dgm:pt modelId="{C1709033-D89F-4B4B-8B6F-6889D18EEC28}" type="pres">
      <dgm:prSet presAssocID="{31217DDE-3158-4563-A2FA-36BFA2C0A4C8}" presName="hierRoot2" presStyleCnt="0">
        <dgm:presLayoutVars>
          <dgm:hierBranch val="init"/>
        </dgm:presLayoutVars>
      </dgm:prSet>
      <dgm:spPr/>
    </dgm:pt>
    <dgm:pt modelId="{BACCDCB8-2C90-400E-B7D5-20402BD80DC9}" type="pres">
      <dgm:prSet presAssocID="{31217DDE-3158-4563-A2FA-36BFA2C0A4C8}" presName="rootComposite" presStyleCnt="0"/>
      <dgm:spPr/>
    </dgm:pt>
    <dgm:pt modelId="{918A7077-DF8C-468A-B445-DF9CB0760693}" type="pres">
      <dgm:prSet presAssocID="{31217DDE-3158-4563-A2FA-36BFA2C0A4C8}" presName="rootText" presStyleLbl="node4" presStyleIdx="3" presStyleCnt="16">
        <dgm:presLayoutVars>
          <dgm:chPref val="3"/>
        </dgm:presLayoutVars>
      </dgm:prSet>
      <dgm:spPr/>
    </dgm:pt>
    <dgm:pt modelId="{F8A97E01-A4C6-4EAE-AC58-4F0A40B3F13A}" type="pres">
      <dgm:prSet presAssocID="{31217DDE-3158-4563-A2FA-36BFA2C0A4C8}" presName="rootConnector" presStyleLbl="node4" presStyleIdx="3" presStyleCnt="16"/>
      <dgm:spPr/>
    </dgm:pt>
    <dgm:pt modelId="{CA9E4428-E89F-42BF-B8A8-B09EA2411B86}" type="pres">
      <dgm:prSet presAssocID="{31217DDE-3158-4563-A2FA-36BFA2C0A4C8}" presName="hierChild4" presStyleCnt="0"/>
      <dgm:spPr/>
    </dgm:pt>
    <dgm:pt modelId="{33568F6F-2995-48A8-A118-C7B261C30495}" type="pres">
      <dgm:prSet presAssocID="{31217DDE-3158-4563-A2FA-36BFA2C0A4C8}" presName="hierChild5" presStyleCnt="0"/>
      <dgm:spPr/>
    </dgm:pt>
    <dgm:pt modelId="{D198AA10-98F9-4293-A3D4-D5AD4F135C5B}" type="pres">
      <dgm:prSet presAssocID="{232CD94F-38E6-4DF4-8684-9E8CF7772545}" presName="Name37" presStyleLbl="parChTrans1D4" presStyleIdx="4" presStyleCnt="16"/>
      <dgm:spPr/>
    </dgm:pt>
    <dgm:pt modelId="{54033014-308D-4225-99C2-61EBF5037B71}" type="pres">
      <dgm:prSet presAssocID="{6C9CF058-0CE1-405D-8E25-257D5EE97FE8}" presName="hierRoot2" presStyleCnt="0">
        <dgm:presLayoutVars>
          <dgm:hierBranch val="init"/>
        </dgm:presLayoutVars>
      </dgm:prSet>
      <dgm:spPr/>
    </dgm:pt>
    <dgm:pt modelId="{665110D1-985B-4648-A8ED-58939C2C7E4B}" type="pres">
      <dgm:prSet presAssocID="{6C9CF058-0CE1-405D-8E25-257D5EE97FE8}" presName="rootComposite" presStyleCnt="0"/>
      <dgm:spPr/>
    </dgm:pt>
    <dgm:pt modelId="{19900726-67AF-43D0-AB0A-DDB92ED47C08}" type="pres">
      <dgm:prSet presAssocID="{6C9CF058-0CE1-405D-8E25-257D5EE97FE8}" presName="rootText" presStyleLbl="node4" presStyleIdx="4" presStyleCnt="16">
        <dgm:presLayoutVars>
          <dgm:chPref val="3"/>
        </dgm:presLayoutVars>
      </dgm:prSet>
      <dgm:spPr/>
    </dgm:pt>
    <dgm:pt modelId="{962B582B-D82A-4AAB-AE1F-F493AE95B233}" type="pres">
      <dgm:prSet presAssocID="{6C9CF058-0CE1-405D-8E25-257D5EE97FE8}" presName="rootConnector" presStyleLbl="node4" presStyleIdx="4" presStyleCnt="16"/>
      <dgm:spPr/>
    </dgm:pt>
    <dgm:pt modelId="{356FCE8D-C35A-4C54-8C3B-F05BDC9E780F}" type="pres">
      <dgm:prSet presAssocID="{6C9CF058-0CE1-405D-8E25-257D5EE97FE8}" presName="hierChild4" presStyleCnt="0"/>
      <dgm:spPr/>
    </dgm:pt>
    <dgm:pt modelId="{29E68F07-3BDD-49F3-94BF-396244654B40}" type="pres">
      <dgm:prSet presAssocID="{6C9CF058-0CE1-405D-8E25-257D5EE97FE8}" presName="hierChild5" presStyleCnt="0"/>
      <dgm:spPr/>
    </dgm:pt>
    <dgm:pt modelId="{BD1FA1DD-EB3B-4FA0-BBD3-5E186C28B880}" type="pres">
      <dgm:prSet presAssocID="{C4C781B7-683B-42BC-BA7A-09ABEDCEAF3F}" presName="hierChild5" presStyleCnt="0"/>
      <dgm:spPr/>
    </dgm:pt>
    <dgm:pt modelId="{84C99D7C-66BB-44F8-9377-DEA29BEAF181}" type="pres">
      <dgm:prSet presAssocID="{167BBDC2-5FB2-4775-AD1F-AF4E77F78A42}" presName="Name37" presStyleLbl="parChTrans1D3" presStyleIdx="2" presStyleCnt="8"/>
      <dgm:spPr/>
    </dgm:pt>
    <dgm:pt modelId="{5E0597CC-3688-450D-B737-2F65CC56AF6B}" type="pres">
      <dgm:prSet presAssocID="{FBA903DD-B92B-4E2E-88AC-4F41B66077F5}" presName="hierRoot2" presStyleCnt="0">
        <dgm:presLayoutVars>
          <dgm:hierBranch val="init"/>
        </dgm:presLayoutVars>
      </dgm:prSet>
      <dgm:spPr/>
    </dgm:pt>
    <dgm:pt modelId="{FAB69715-8E4A-4F38-B431-C73641D43293}" type="pres">
      <dgm:prSet presAssocID="{FBA903DD-B92B-4E2E-88AC-4F41B66077F5}" presName="rootComposite" presStyleCnt="0"/>
      <dgm:spPr/>
    </dgm:pt>
    <dgm:pt modelId="{C0999296-4FD4-444E-AEC4-98EE415AE2CC}" type="pres">
      <dgm:prSet presAssocID="{FBA903DD-B92B-4E2E-88AC-4F41B66077F5}" presName="rootText" presStyleLbl="node3" presStyleIdx="2" presStyleCnt="8">
        <dgm:presLayoutVars>
          <dgm:chPref val="3"/>
        </dgm:presLayoutVars>
      </dgm:prSet>
      <dgm:spPr/>
    </dgm:pt>
    <dgm:pt modelId="{29E5ED5F-67BA-4684-9CED-171490E57E46}" type="pres">
      <dgm:prSet presAssocID="{FBA903DD-B92B-4E2E-88AC-4F41B66077F5}" presName="rootConnector" presStyleLbl="node3" presStyleIdx="2" presStyleCnt="8"/>
      <dgm:spPr/>
    </dgm:pt>
    <dgm:pt modelId="{15916A78-76A7-476C-8D49-4877917ACF8E}" type="pres">
      <dgm:prSet presAssocID="{FBA903DD-B92B-4E2E-88AC-4F41B66077F5}" presName="hierChild4" presStyleCnt="0"/>
      <dgm:spPr/>
    </dgm:pt>
    <dgm:pt modelId="{4D6034FB-07A4-4613-A50D-0288C31233E6}" type="pres">
      <dgm:prSet presAssocID="{DA667FA9-3FC6-44A9-82AC-6B034AD5E2B4}" presName="Name37" presStyleLbl="parChTrans1D4" presStyleIdx="5" presStyleCnt="16"/>
      <dgm:spPr/>
    </dgm:pt>
    <dgm:pt modelId="{E7A5BA3F-F79D-4DB4-BB77-C10C2E8D46CB}" type="pres">
      <dgm:prSet presAssocID="{9E19BE0C-1DDA-4CCF-A67B-2626B33F2128}" presName="hierRoot2" presStyleCnt="0">
        <dgm:presLayoutVars>
          <dgm:hierBranch val="init"/>
        </dgm:presLayoutVars>
      </dgm:prSet>
      <dgm:spPr/>
    </dgm:pt>
    <dgm:pt modelId="{A2C8D278-B5D6-4503-88B0-60D9A73F9F24}" type="pres">
      <dgm:prSet presAssocID="{9E19BE0C-1DDA-4CCF-A67B-2626B33F2128}" presName="rootComposite" presStyleCnt="0"/>
      <dgm:spPr/>
    </dgm:pt>
    <dgm:pt modelId="{CF2AA21B-472D-45AA-B95A-DCA1FAB86C61}" type="pres">
      <dgm:prSet presAssocID="{9E19BE0C-1DDA-4CCF-A67B-2626B33F2128}" presName="rootText" presStyleLbl="node4" presStyleIdx="5" presStyleCnt="16">
        <dgm:presLayoutVars>
          <dgm:chPref val="3"/>
        </dgm:presLayoutVars>
      </dgm:prSet>
      <dgm:spPr/>
    </dgm:pt>
    <dgm:pt modelId="{C34EB9F5-4B39-47B7-B839-F8FDC75EF28B}" type="pres">
      <dgm:prSet presAssocID="{9E19BE0C-1DDA-4CCF-A67B-2626B33F2128}" presName="rootConnector" presStyleLbl="node4" presStyleIdx="5" presStyleCnt="16"/>
      <dgm:spPr/>
    </dgm:pt>
    <dgm:pt modelId="{53C51A4D-9E5A-4C90-8DE7-F23D923673F9}" type="pres">
      <dgm:prSet presAssocID="{9E19BE0C-1DDA-4CCF-A67B-2626B33F2128}" presName="hierChild4" presStyleCnt="0"/>
      <dgm:spPr/>
    </dgm:pt>
    <dgm:pt modelId="{DB539242-9E5B-4B1A-A054-B753245F7EE9}" type="pres">
      <dgm:prSet presAssocID="{9E19BE0C-1DDA-4CCF-A67B-2626B33F2128}" presName="hierChild5" presStyleCnt="0"/>
      <dgm:spPr/>
    </dgm:pt>
    <dgm:pt modelId="{FD8C595B-B48B-4306-88F2-053E1722ECF4}" type="pres">
      <dgm:prSet presAssocID="{D34A2369-0E79-41B0-A119-6347E1BC9626}" presName="Name37" presStyleLbl="parChTrans1D4" presStyleIdx="6" presStyleCnt="16"/>
      <dgm:spPr/>
    </dgm:pt>
    <dgm:pt modelId="{FE0890BE-2540-4EF7-8A22-4D84D32A64D3}" type="pres">
      <dgm:prSet presAssocID="{09B3A770-4947-40A9-B3E7-55CB9E6890D5}" presName="hierRoot2" presStyleCnt="0">
        <dgm:presLayoutVars>
          <dgm:hierBranch val="init"/>
        </dgm:presLayoutVars>
      </dgm:prSet>
      <dgm:spPr/>
    </dgm:pt>
    <dgm:pt modelId="{AA7230F2-BCFC-4790-BFF0-60576FF5E142}" type="pres">
      <dgm:prSet presAssocID="{09B3A770-4947-40A9-B3E7-55CB9E6890D5}" presName="rootComposite" presStyleCnt="0"/>
      <dgm:spPr/>
    </dgm:pt>
    <dgm:pt modelId="{0C87EB88-E5F3-403F-BD8F-A2B03E60F30D}" type="pres">
      <dgm:prSet presAssocID="{09B3A770-4947-40A9-B3E7-55CB9E6890D5}" presName="rootText" presStyleLbl="node4" presStyleIdx="6" presStyleCnt="16">
        <dgm:presLayoutVars>
          <dgm:chPref val="3"/>
        </dgm:presLayoutVars>
      </dgm:prSet>
      <dgm:spPr/>
    </dgm:pt>
    <dgm:pt modelId="{72257EBD-6692-4FA2-B57A-C1F83CCE0133}" type="pres">
      <dgm:prSet presAssocID="{09B3A770-4947-40A9-B3E7-55CB9E6890D5}" presName="rootConnector" presStyleLbl="node4" presStyleIdx="6" presStyleCnt="16"/>
      <dgm:spPr/>
    </dgm:pt>
    <dgm:pt modelId="{6F3917C6-857F-4651-9E83-13167F62B5C8}" type="pres">
      <dgm:prSet presAssocID="{09B3A770-4947-40A9-B3E7-55CB9E6890D5}" presName="hierChild4" presStyleCnt="0"/>
      <dgm:spPr/>
    </dgm:pt>
    <dgm:pt modelId="{57C961A9-C160-448E-89A9-39A2B64DFCA5}" type="pres">
      <dgm:prSet presAssocID="{09B3A770-4947-40A9-B3E7-55CB9E6890D5}" presName="hierChild5" presStyleCnt="0"/>
      <dgm:spPr/>
    </dgm:pt>
    <dgm:pt modelId="{83245855-C3E7-4641-9426-968634641D1F}" type="pres">
      <dgm:prSet presAssocID="{FBA903DD-B92B-4E2E-88AC-4F41B66077F5}" presName="hierChild5" presStyleCnt="0"/>
      <dgm:spPr/>
    </dgm:pt>
    <dgm:pt modelId="{D43C6CDF-D9B1-44FC-A778-41BD3B2490E1}" type="pres">
      <dgm:prSet presAssocID="{492A8469-C90E-42B4-A699-E2B76C5CBAA9}" presName="hierChild5" presStyleCnt="0"/>
      <dgm:spPr/>
    </dgm:pt>
    <dgm:pt modelId="{5773B4D7-4859-41C8-AE27-5A91670C4998}" type="pres">
      <dgm:prSet presAssocID="{A1B87949-0C1B-4371-9C27-9BF2C29F916E}" presName="Name37" presStyleLbl="parChTrans1D2" presStyleIdx="1" presStyleCnt="4"/>
      <dgm:spPr/>
    </dgm:pt>
    <dgm:pt modelId="{D01ADD58-BA88-4DAE-8516-C17D30F09F56}" type="pres">
      <dgm:prSet presAssocID="{212E8B72-01A6-4DCC-BF29-6E53AC982C20}" presName="hierRoot2" presStyleCnt="0">
        <dgm:presLayoutVars>
          <dgm:hierBranch val="init"/>
        </dgm:presLayoutVars>
      </dgm:prSet>
      <dgm:spPr/>
    </dgm:pt>
    <dgm:pt modelId="{3BD0F0CC-0831-4D7A-B965-BEFC9273B8F4}" type="pres">
      <dgm:prSet presAssocID="{212E8B72-01A6-4DCC-BF29-6E53AC982C20}" presName="rootComposite" presStyleCnt="0"/>
      <dgm:spPr/>
    </dgm:pt>
    <dgm:pt modelId="{24A42529-CE0C-4259-BDBE-62E2AF685B9E}" type="pres">
      <dgm:prSet presAssocID="{212E8B72-01A6-4DCC-BF29-6E53AC982C20}" presName="rootText" presStyleLbl="node2" presStyleIdx="1" presStyleCnt="4" custScaleX="145324" custScaleY="71828" custLinFactNeighborX="2360">
        <dgm:presLayoutVars>
          <dgm:chPref val="3"/>
        </dgm:presLayoutVars>
      </dgm:prSet>
      <dgm:spPr/>
    </dgm:pt>
    <dgm:pt modelId="{F45C18D4-D568-4DAB-A53B-1D14B1D5177F}" type="pres">
      <dgm:prSet presAssocID="{212E8B72-01A6-4DCC-BF29-6E53AC982C20}" presName="rootConnector" presStyleLbl="node2" presStyleIdx="1" presStyleCnt="4"/>
      <dgm:spPr/>
    </dgm:pt>
    <dgm:pt modelId="{3B6FB552-1F17-4621-8E36-2B54A14AFA48}" type="pres">
      <dgm:prSet presAssocID="{212E8B72-01A6-4DCC-BF29-6E53AC982C20}" presName="hierChild4" presStyleCnt="0"/>
      <dgm:spPr/>
    </dgm:pt>
    <dgm:pt modelId="{CF9D4CC5-D731-4104-8FF7-258D2B8D7772}" type="pres">
      <dgm:prSet presAssocID="{A782E228-0095-4CC6-A55F-A1C68148DDA3}" presName="Name37" presStyleLbl="parChTrans1D3" presStyleIdx="3" presStyleCnt="8"/>
      <dgm:spPr/>
    </dgm:pt>
    <dgm:pt modelId="{970A86D6-59DB-4017-8C4E-1D93B2A66808}" type="pres">
      <dgm:prSet presAssocID="{A9645C85-66BD-4565-886E-AD41031A9D52}" presName="hierRoot2" presStyleCnt="0">
        <dgm:presLayoutVars>
          <dgm:hierBranch val="init"/>
        </dgm:presLayoutVars>
      </dgm:prSet>
      <dgm:spPr/>
    </dgm:pt>
    <dgm:pt modelId="{293730C6-4A0F-494E-ACD4-6DFEA88D3EF3}" type="pres">
      <dgm:prSet presAssocID="{A9645C85-66BD-4565-886E-AD41031A9D52}" presName="rootComposite" presStyleCnt="0"/>
      <dgm:spPr/>
    </dgm:pt>
    <dgm:pt modelId="{E87DD463-D1E7-4777-8449-225CD32AC29D}" type="pres">
      <dgm:prSet presAssocID="{A9645C85-66BD-4565-886E-AD41031A9D52}" presName="rootText" presStyleLbl="node3" presStyleIdx="3" presStyleCnt="8">
        <dgm:presLayoutVars>
          <dgm:chPref val="3"/>
        </dgm:presLayoutVars>
      </dgm:prSet>
      <dgm:spPr/>
    </dgm:pt>
    <dgm:pt modelId="{C869A0DD-07C1-49A5-8939-58F81BF86B21}" type="pres">
      <dgm:prSet presAssocID="{A9645C85-66BD-4565-886E-AD41031A9D52}" presName="rootConnector" presStyleLbl="node3" presStyleIdx="3" presStyleCnt="8"/>
      <dgm:spPr/>
    </dgm:pt>
    <dgm:pt modelId="{86A8D13E-305D-451A-977E-ACEC3C8F31BA}" type="pres">
      <dgm:prSet presAssocID="{A9645C85-66BD-4565-886E-AD41031A9D52}" presName="hierChild4" presStyleCnt="0"/>
      <dgm:spPr/>
    </dgm:pt>
    <dgm:pt modelId="{85437786-3112-43A7-A763-5EEDCB97E683}" type="pres">
      <dgm:prSet presAssocID="{27EA9717-1895-4158-B69B-5E2B5EEC0CEC}" presName="Name37" presStyleLbl="parChTrans1D4" presStyleIdx="7" presStyleCnt="16"/>
      <dgm:spPr/>
    </dgm:pt>
    <dgm:pt modelId="{E0EB165C-46E2-4BA0-A4DF-344197DE7D9E}" type="pres">
      <dgm:prSet presAssocID="{666BCE8F-F97E-4C7B-AE66-764BFDDF456A}" presName="hierRoot2" presStyleCnt="0">
        <dgm:presLayoutVars>
          <dgm:hierBranch val="init"/>
        </dgm:presLayoutVars>
      </dgm:prSet>
      <dgm:spPr/>
    </dgm:pt>
    <dgm:pt modelId="{B8936515-6038-4DC7-A01B-3890363126FB}" type="pres">
      <dgm:prSet presAssocID="{666BCE8F-F97E-4C7B-AE66-764BFDDF456A}" presName="rootComposite" presStyleCnt="0"/>
      <dgm:spPr/>
    </dgm:pt>
    <dgm:pt modelId="{5C703F0E-4896-4484-9F3F-605041270A8E}" type="pres">
      <dgm:prSet presAssocID="{666BCE8F-F97E-4C7B-AE66-764BFDDF456A}" presName="rootText" presStyleLbl="node4" presStyleIdx="7" presStyleCnt="16">
        <dgm:presLayoutVars>
          <dgm:chPref val="3"/>
        </dgm:presLayoutVars>
      </dgm:prSet>
      <dgm:spPr/>
    </dgm:pt>
    <dgm:pt modelId="{0846DD60-D666-4937-BE77-87408AFA9DDE}" type="pres">
      <dgm:prSet presAssocID="{666BCE8F-F97E-4C7B-AE66-764BFDDF456A}" presName="rootConnector" presStyleLbl="node4" presStyleIdx="7" presStyleCnt="16"/>
      <dgm:spPr/>
    </dgm:pt>
    <dgm:pt modelId="{160AC375-171C-4991-80F2-6D594B1976FA}" type="pres">
      <dgm:prSet presAssocID="{666BCE8F-F97E-4C7B-AE66-764BFDDF456A}" presName="hierChild4" presStyleCnt="0"/>
      <dgm:spPr/>
    </dgm:pt>
    <dgm:pt modelId="{F2514848-3786-46F3-8E59-B5DFB2F4D0F1}" type="pres">
      <dgm:prSet presAssocID="{666BCE8F-F97E-4C7B-AE66-764BFDDF456A}" presName="hierChild5" presStyleCnt="0"/>
      <dgm:spPr/>
    </dgm:pt>
    <dgm:pt modelId="{3B0C4A1E-FAC6-42C7-8D64-BC43998BD73A}" type="pres">
      <dgm:prSet presAssocID="{A9645C85-66BD-4565-886E-AD41031A9D52}" presName="hierChild5" presStyleCnt="0"/>
      <dgm:spPr/>
    </dgm:pt>
    <dgm:pt modelId="{01EB5974-38B7-4A47-95AF-18BE4A2DE06F}" type="pres">
      <dgm:prSet presAssocID="{86CF4848-B0EA-4FE2-A77D-F921A80F8A92}" presName="Name37" presStyleLbl="parChTrans1D3" presStyleIdx="4" presStyleCnt="8"/>
      <dgm:spPr/>
    </dgm:pt>
    <dgm:pt modelId="{7144D42F-F5B5-45B9-A590-16B1C6A2A3D4}" type="pres">
      <dgm:prSet presAssocID="{1C50D007-2BC5-434B-A9EB-8BE11C7D1AA2}" presName="hierRoot2" presStyleCnt="0">
        <dgm:presLayoutVars>
          <dgm:hierBranch val="init"/>
        </dgm:presLayoutVars>
      </dgm:prSet>
      <dgm:spPr/>
    </dgm:pt>
    <dgm:pt modelId="{02DC380C-67A4-4C2C-A791-A017A29BA142}" type="pres">
      <dgm:prSet presAssocID="{1C50D007-2BC5-434B-A9EB-8BE11C7D1AA2}" presName="rootComposite" presStyleCnt="0"/>
      <dgm:spPr/>
    </dgm:pt>
    <dgm:pt modelId="{0A11A1EE-9468-47A0-B652-9C9D7906D85D}" type="pres">
      <dgm:prSet presAssocID="{1C50D007-2BC5-434B-A9EB-8BE11C7D1AA2}" presName="rootText" presStyleLbl="node3" presStyleIdx="4" presStyleCnt="8">
        <dgm:presLayoutVars>
          <dgm:chPref val="3"/>
        </dgm:presLayoutVars>
      </dgm:prSet>
      <dgm:spPr/>
    </dgm:pt>
    <dgm:pt modelId="{365842E3-3A06-4419-BB2F-BBE6ECF80A14}" type="pres">
      <dgm:prSet presAssocID="{1C50D007-2BC5-434B-A9EB-8BE11C7D1AA2}" presName="rootConnector" presStyleLbl="node3" presStyleIdx="4" presStyleCnt="8"/>
      <dgm:spPr/>
    </dgm:pt>
    <dgm:pt modelId="{FCC22BD7-A439-4FC9-94F7-A567A28389EB}" type="pres">
      <dgm:prSet presAssocID="{1C50D007-2BC5-434B-A9EB-8BE11C7D1AA2}" presName="hierChild4" presStyleCnt="0"/>
      <dgm:spPr/>
    </dgm:pt>
    <dgm:pt modelId="{AED768BE-EF9C-4E56-94A5-4F394BCBF562}" type="pres">
      <dgm:prSet presAssocID="{D7CBA1DD-FB11-4411-834C-66D0A0308BE1}" presName="Name37" presStyleLbl="parChTrans1D4" presStyleIdx="8" presStyleCnt="16"/>
      <dgm:spPr/>
    </dgm:pt>
    <dgm:pt modelId="{48BFA5A7-74A2-4398-9976-BEF2765128F8}" type="pres">
      <dgm:prSet presAssocID="{28E83404-4E13-4037-AC97-B87D1BD8510E}" presName="hierRoot2" presStyleCnt="0">
        <dgm:presLayoutVars>
          <dgm:hierBranch val="init"/>
        </dgm:presLayoutVars>
      </dgm:prSet>
      <dgm:spPr/>
    </dgm:pt>
    <dgm:pt modelId="{CCD77584-3E2F-4D15-BFC5-2C72F8BF4374}" type="pres">
      <dgm:prSet presAssocID="{28E83404-4E13-4037-AC97-B87D1BD8510E}" presName="rootComposite" presStyleCnt="0"/>
      <dgm:spPr/>
    </dgm:pt>
    <dgm:pt modelId="{90FD379A-F14B-4A2D-8B13-B09B161B5917}" type="pres">
      <dgm:prSet presAssocID="{28E83404-4E13-4037-AC97-B87D1BD8510E}" presName="rootText" presStyleLbl="node4" presStyleIdx="8" presStyleCnt="16">
        <dgm:presLayoutVars>
          <dgm:chPref val="3"/>
        </dgm:presLayoutVars>
      </dgm:prSet>
      <dgm:spPr/>
    </dgm:pt>
    <dgm:pt modelId="{289B4D60-BE63-435A-8A2F-3EC2B8FC3DD2}" type="pres">
      <dgm:prSet presAssocID="{28E83404-4E13-4037-AC97-B87D1BD8510E}" presName="rootConnector" presStyleLbl="node4" presStyleIdx="8" presStyleCnt="16"/>
      <dgm:spPr/>
    </dgm:pt>
    <dgm:pt modelId="{2B6F5B35-7BE4-4C09-ACBD-4640E34AEAE8}" type="pres">
      <dgm:prSet presAssocID="{28E83404-4E13-4037-AC97-B87D1BD8510E}" presName="hierChild4" presStyleCnt="0"/>
      <dgm:spPr/>
    </dgm:pt>
    <dgm:pt modelId="{24A076E4-C7FD-40E4-9185-C585F043F957}" type="pres">
      <dgm:prSet presAssocID="{28E83404-4E13-4037-AC97-B87D1BD8510E}" presName="hierChild5" presStyleCnt="0"/>
      <dgm:spPr/>
    </dgm:pt>
    <dgm:pt modelId="{90273F2B-DBEC-46BD-AD3A-07BA507A1F27}" type="pres">
      <dgm:prSet presAssocID="{1C50D007-2BC5-434B-A9EB-8BE11C7D1AA2}" presName="hierChild5" presStyleCnt="0"/>
      <dgm:spPr/>
    </dgm:pt>
    <dgm:pt modelId="{6CF282C1-4951-4961-A72C-FD8353E7D4DB}" type="pres">
      <dgm:prSet presAssocID="{212E8B72-01A6-4DCC-BF29-6E53AC982C20}" presName="hierChild5" presStyleCnt="0"/>
      <dgm:spPr/>
    </dgm:pt>
    <dgm:pt modelId="{72E29FAF-4384-4350-ADB9-EDAC948F9EDF}" type="pres">
      <dgm:prSet presAssocID="{F6317A14-E3A3-48DD-8B32-386FB5EE5D6B}" presName="Name37" presStyleLbl="parChTrans1D2" presStyleIdx="2" presStyleCnt="4"/>
      <dgm:spPr/>
    </dgm:pt>
    <dgm:pt modelId="{B4940E25-26D1-4DB7-A004-F33AF4E3F0A7}" type="pres">
      <dgm:prSet presAssocID="{E7B63D4B-F8D5-4A7B-9DAB-811BA3248FE8}" presName="hierRoot2" presStyleCnt="0">
        <dgm:presLayoutVars>
          <dgm:hierBranch val="init"/>
        </dgm:presLayoutVars>
      </dgm:prSet>
      <dgm:spPr/>
    </dgm:pt>
    <dgm:pt modelId="{084F6AE0-93DA-45A8-A4BC-5D7B4F12B0C2}" type="pres">
      <dgm:prSet presAssocID="{E7B63D4B-F8D5-4A7B-9DAB-811BA3248FE8}" presName="rootComposite" presStyleCnt="0"/>
      <dgm:spPr/>
    </dgm:pt>
    <dgm:pt modelId="{396BB8A0-0A50-44A9-84B7-D0A360A88B3F}" type="pres">
      <dgm:prSet presAssocID="{E7B63D4B-F8D5-4A7B-9DAB-811BA3248FE8}" presName="rootText" presStyleLbl="node2" presStyleIdx="2" presStyleCnt="4" custScaleX="145324" custScaleY="71077" custLinFactNeighborX="2360">
        <dgm:presLayoutVars>
          <dgm:chPref val="3"/>
        </dgm:presLayoutVars>
      </dgm:prSet>
      <dgm:spPr/>
    </dgm:pt>
    <dgm:pt modelId="{3F4394D2-46C5-4A9D-B9B5-E13BF7858ABC}" type="pres">
      <dgm:prSet presAssocID="{E7B63D4B-F8D5-4A7B-9DAB-811BA3248FE8}" presName="rootConnector" presStyleLbl="node2" presStyleIdx="2" presStyleCnt="4"/>
      <dgm:spPr/>
    </dgm:pt>
    <dgm:pt modelId="{1884F1DC-84D9-4675-86C0-A733A7597244}" type="pres">
      <dgm:prSet presAssocID="{E7B63D4B-F8D5-4A7B-9DAB-811BA3248FE8}" presName="hierChild4" presStyleCnt="0"/>
      <dgm:spPr/>
    </dgm:pt>
    <dgm:pt modelId="{451A9B1F-34CB-48B3-9DF5-B2A03B2D61FE}" type="pres">
      <dgm:prSet presAssocID="{33F12CBA-FDBE-46E9-8BFF-21DCBA592831}" presName="Name37" presStyleLbl="parChTrans1D3" presStyleIdx="5" presStyleCnt="8"/>
      <dgm:spPr/>
    </dgm:pt>
    <dgm:pt modelId="{F2EC43AB-AD8F-46F9-991B-40D934C6F316}" type="pres">
      <dgm:prSet presAssocID="{59FE23DB-386D-489E-81EE-50F5B6BC4070}" presName="hierRoot2" presStyleCnt="0">
        <dgm:presLayoutVars>
          <dgm:hierBranch val="init"/>
        </dgm:presLayoutVars>
      </dgm:prSet>
      <dgm:spPr/>
    </dgm:pt>
    <dgm:pt modelId="{2705E2AF-40F7-437B-AF5C-86592E95BDB9}" type="pres">
      <dgm:prSet presAssocID="{59FE23DB-386D-489E-81EE-50F5B6BC4070}" presName="rootComposite" presStyleCnt="0"/>
      <dgm:spPr/>
    </dgm:pt>
    <dgm:pt modelId="{3B1E8017-B332-430B-A579-B19E976A2454}" type="pres">
      <dgm:prSet presAssocID="{59FE23DB-386D-489E-81EE-50F5B6BC4070}" presName="rootText" presStyleLbl="node3" presStyleIdx="5" presStyleCnt="8">
        <dgm:presLayoutVars>
          <dgm:chPref val="3"/>
        </dgm:presLayoutVars>
      </dgm:prSet>
      <dgm:spPr/>
    </dgm:pt>
    <dgm:pt modelId="{C89CBB12-E98A-48D7-8018-B0498CDBBCA2}" type="pres">
      <dgm:prSet presAssocID="{59FE23DB-386D-489E-81EE-50F5B6BC4070}" presName="rootConnector" presStyleLbl="node3" presStyleIdx="5" presStyleCnt="8"/>
      <dgm:spPr/>
    </dgm:pt>
    <dgm:pt modelId="{B3A2E246-0F55-42A9-ABEB-AC6FA44EB83C}" type="pres">
      <dgm:prSet presAssocID="{59FE23DB-386D-489E-81EE-50F5B6BC4070}" presName="hierChild4" presStyleCnt="0"/>
      <dgm:spPr/>
    </dgm:pt>
    <dgm:pt modelId="{1D7DD494-FA6B-4DF5-8184-39BA8F831D1F}" type="pres">
      <dgm:prSet presAssocID="{3EB3989E-6E3A-4982-BDDA-9FCD43174C82}" presName="Name37" presStyleLbl="parChTrans1D4" presStyleIdx="9" presStyleCnt="16"/>
      <dgm:spPr/>
    </dgm:pt>
    <dgm:pt modelId="{101858D5-625F-4A2C-ACDC-D294DCEFD531}" type="pres">
      <dgm:prSet presAssocID="{CCFD5934-0A01-4B3C-AFB8-33F64E32F100}" presName="hierRoot2" presStyleCnt="0">
        <dgm:presLayoutVars>
          <dgm:hierBranch val="init"/>
        </dgm:presLayoutVars>
      </dgm:prSet>
      <dgm:spPr/>
    </dgm:pt>
    <dgm:pt modelId="{7EF58B12-A52A-45EC-B423-4E5BAFAE87BC}" type="pres">
      <dgm:prSet presAssocID="{CCFD5934-0A01-4B3C-AFB8-33F64E32F100}" presName="rootComposite" presStyleCnt="0"/>
      <dgm:spPr/>
    </dgm:pt>
    <dgm:pt modelId="{B0A1CBEC-B5BF-46AD-A856-09604EFCECEB}" type="pres">
      <dgm:prSet presAssocID="{CCFD5934-0A01-4B3C-AFB8-33F64E32F100}" presName="rootText" presStyleLbl="node4" presStyleIdx="9" presStyleCnt="16">
        <dgm:presLayoutVars>
          <dgm:chPref val="3"/>
        </dgm:presLayoutVars>
      </dgm:prSet>
      <dgm:spPr/>
    </dgm:pt>
    <dgm:pt modelId="{A5CD5488-2690-4D95-BDE8-CFCFB444E74C}" type="pres">
      <dgm:prSet presAssocID="{CCFD5934-0A01-4B3C-AFB8-33F64E32F100}" presName="rootConnector" presStyleLbl="node4" presStyleIdx="9" presStyleCnt="16"/>
      <dgm:spPr/>
    </dgm:pt>
    <dgm:pt modelId="{B4F9B2C1-4DFE-4E19-8516-AD294C371125}" type="pres">
      <dgm:prSet presAssocID="{CCFD5934-0A01-4B3C-AFB8-33F64E32F100}" presName="hierChild4" presStyleCnt="0"/>
      <dgm:spPr/>
    </dgm:pt>
    <dgm:pt modelId="{ADAD89B7-06FD-4DFB-9369-8D7430851473}" type="pres">
      <dgm:prSet presAssocID="{CCFD5934-0A01-4B3C-AFB8-33F64E32F100}" presName="hierChild5" presStyleCnt="0"/>
      <dgm:spPr/>
    </dgm:pt>
    <dgm:pt modelId="{F569FAB8-B553-4D53-9A33-C4C237C1E1AE}" type="pres">
      <dgm:prSet presAssocID="{495BF51F-6A75-406F-98F6-89E9AF6B9B9A}" presName="Name37" presStyleLbl="parChTrans1D4" presStyleIdx="10" presStyleCnt="16"/>
      <dgm:spPr/>
    </dgm:pt>
    <dgm:pt modelId="{316F7D8D-923E-4B47-A5E8-584DD0E5D6A2}" type="pres">
      <dgm:prSet presAssocID="{D84623A8-4E63-4101-A3E7-18DDE25237AB}" presName="hierRoot2" presStyleCnt="0">
        <dgm:presLayoutVars>
          <dgm:hierBranch val="init"/>
        </dgm:presLayoutVars>
      </dgm:prSet>
      <dgm:spPr/>
    </dgm:pt>
    <dgm:pt modelId="{E6A6C3E7-526B-4F00-9978-A4D1E61888E9}" type="pres">
      <dgm:prSet presAssocID="{D84623A8-4E63-4101-A3E7-18DDE25237AB}" presName="rootComposite" presStyleCnt="0"/>
      <dgm:spPr/>
    </dgm:pt>
    <dgm:pt modelId="{20A27A62-2321-402E-8224-4DAB29F5E0C8}" type="pres">
      <dgm:prSet presAssocID="{D84623A8-4E63-4101-A3E7-18DDE25237AB}" presName="rootText" presStyleLbl="node4" presStyleIdx="10" presStyleCnt="16">
        <dgm:presLayoutVars>
          <dgm:chPref val="3"/>
        </dgm:presLayoutVars>
      </dgm:prSet>
      <dgm:spPr/>
    </dgm:pt>
    <dgm:pt modelId="{1C47FD17-75D5-434C-82A8-0DCD5B3D5CBD}" type="pres">
      <dgm:prSet presAssocID="{D84623A8-4E63-4101-A3E7-18DDE25237AB}" presName="rootConnector" presStyleLbl="node4" presStyleIdx="10" presStyleCnt="16"/>
      <dgm:spPr/>
    </dgm:pt>
    <dgm:pt modelId="{B77FAB86-F311-4635-AAA9-2867037AE170}" type="pres">
      <dgm:prSet presAssocID="{D84623A8-4E63-4101-A3E7-18DDE25237AB}" presName="hierChild4" presStyleCnt="0"/>
      <dgm:spPr/>
    </dgm:pt>
    <dgm:pt modelId="{8A56DB6C-D88F-44E2-80FE-A94733F421DA}" type="pres">
      <dgm:prSet presAssocID="{D84623A8-4E63-4101-A3E7-18DDE25237AB}" presName="hierChild5" presStyleCnt="0"/>
      <dgm:spPr/>
    </dgm:pt>
    <dgm:pt modelId="{69304651-A0FC-46FC-89EA-497575CEBF0F}" type="pres">
      <dgm:prSet presAssocID="{1CA006B5-FB41-4771-BF87-145042A5AC68}" presName="Name37" presStyleLbl="parChTrans1D4" presStyleIdx="11" presStyleCnt="16"/>
      <dgm:spPr/>
    </dgm:pt>
    <dgm:pt modelId="{0B7F679C-485F-419B-8AF2-E830DE801E3D}" type="pres">
      <dgm:prSet presAssocID="{DE6206B1-7A1C-4F10-8F24-48B59B63C402}" presName="hierRoot2" presStyleCnt="0">
        <dgm:presLayoutVars>
          <dgm:hierBranch val="init"/>
        </dgm:presLayoutVars>
      </dgm:prSet>
      <dgm:spPr/>
    </dgm:pt>
    <dgm:pt modelId="{11A0F659-D986-4733-957F-9B1F52EF28DE}" type="pres">
      <dgm:prSet presAssocID="{DE6206B1-7A1C-4F10-8F24-48B59B63C402}" presName="rootComposite" presStyleCnt="0"/>
      <dgm:spPr/>
    </dgm:pt>
    <dgm:pt modelId="{46EA5BA7-E902-4878-AA9E-4802C5C2A29B}" type="pres">
      <dgm:prSet presAssocID="{DE6206B1-7A1C-4F10-8F24-48B59B63C402}" presName="rootText" presStyleLbl="node4" presStyleIdx="11" presStyleCnt="16">
        <dgm:presLayoutVars>
          <dgm:chPref val="3"/>
        </dgm:presLayoutVars>
      </dgm:prSet>
      <dgm:spPr/>
    </dgm:pt>
    <dgm:pt modelId="{8B784323-8D26-46D1-9C09-99DAE553BEA3}" type="pres">
      <dgm:prSet presAssocID="{DE6206B1-7A1C-4F10-8F24-48B59B63C402}" presName="rootConnector" presStyleLbl="node4" presStyleIdx="11" presStyleCnt="16"/>
      <dgm:spPr/>
    </dgm:pt>
    <dgm:pt modelId="{0A78048F-8A53-42CD-B498-A281052CC7AA}" type="pres">
      <dgm:prSet presAssocID="{DE6206B1-7A1C-4F10-8F24-48B59B63C402}" presName="hierChild4" presStyleCnt="0"/>
      <dgm:spPr/>
    </dgm:pt>
    <dgm:pt modelId="{BFCBC157-8DDA-441A-9C59-7DE7E36A9D2F}" type="pres">
      <dgm:prSet presAssocID="{DE6206B1-7A1C-4F10-8F24-48B59B63C402}" presName="hierChild5" presStyleCnt="0"/>
      <dgm:spPr/>
    </dgm:pt>
    <dgm:pt modelId="{422805AF-DB85-4E84-8CEC-D41A58C00DF4}" type="pres">
      <dgm:prSet presAssocID="{994AF185-A8A9-4A7F-9762-1C3D5C8990A5}" presName="Name37" presStyleLbl="parChTrans1D4" presStyleIdx="12" presStyleCnt="16"/>
      <dgm:spPr/>
    </dgm:pt>
    <dgm:pt modelId="{96FF73F8-1E84-416D-A251-46A545FDE35F}" type="pres">
      <dgm:prSet presAssocID="{1F6B6505-FCEF-4EA3-B1D8-8D7D1BC367C2}" presName="hierRoot2" presStyleCnt="0">
        <dgm:presLayoutVars>
          <dgm:hierBranch val="init"/>
        </dgm:presLayoutVars>
      </dgm:prSet>
      <dgm:spPr/>
    </dgm:pt>
    <dgm:pt modelId="{F9747A8C-6C73-4AAA-B214-72D1BF91D62D}" type="pres">
      <dgm:prSet presAssocID="{1F6B6505-FCEF-4EA3-B1D8-8D7D1BC367C2}" presName="rootComposite" presStyleCnt="0"/>
      <dgm:spPr/>
    </dgm:pt>
    <dgm:pt modelId="{3E839E39-0FCF-4EAB-8F7E-D87858F9EF67}" type="pres">
      <dgm:prSet presAssocID="{1F6B6505-FCEF-4EA3-B1D8-8D7D1BC367C2}" presName="rootText" presStyleLbl="node4" presStyleIdx="12" presStyleCnt="16">
        <dgm:presLayoutVars>
          <dgm:chPref val="3"/>
        </dgm:presLayoutVars>
      </dgm:prSet>
      <dgm:spPr/>
    </dgm:pt>
    <dgm:pt modelId="{41AF971E-C290-4505-AC2B-742D2E2C243E}" type="pres">
      <dgm:prSet presAssocID="{1F6B6505-FCEF-4EA3-B1D8-8D7D1BC367C2}" presName="rootConnector" presStyleLbl="node4" presStyleIdx="12" presStyleCnt="16"/>
      <dgm:spPr/>
    </dgm:pt>
    <dgm:pt modelId="{57B0BFF5-0FEE-45BF-983E-9DD1F35B761B}" type="pres">
      <dgm:prSet presAssocID="{1F6B6505-FCEF-4EA3-B1D8-8D7D1BC367C2}" presName="hierChild4" presStyleCnt="0"/>
      <dgm:spPr/>
    </dgm:pt>
    <dgm:pt modelId="{E246F728-414B-47BE-9EF9-998532A0437E}" type="pres">
      <dgm:prSet presAssocID="{1F6B6505-FCEF-4EA3-B1D8-8D7D1BC367C2}" presName="hierChild5" presStyleCnt="0"/>
      <dgm:spPr/>
    </dgm:pt>
    <dgm:pt modelId="{2AD6760B-A0F8-4E6B-830C-63F9B2CC9724}" type="pres">
      <dgm:prSet presAssocID="{59FE23DB-386D-489E-81EE-50F5B6BC4070}" presName="hierChild5" presStyleCnt="0"/>
      <dgm:spPr/>
    </dgm:pt>
    <dgm:pt modelId="{FBE9E530-3C19-4D45-95B3-56B8B22F952C}" type="pres">
      <dgm:prSet presAssocID="{3EA94FA5-0267-4192-93A5-0FF863468003}" presName="Name37" presStyleLbl="parChTrans1D3" presStyleIdx="6" presStyleCnt="8"/>
      <dgm:spPr/>
    </dgm:pt>
    <dgm:pt modelId="{5A0AAF46-DF98-4F87-BD08-F95D7BA06E66}" type="pres">
      <dgm:prSet presAssocID="{8B17F9FA-E6E0-490D-AD4C-AB401A5153BD}" presName="hierRoot2" presStyleCnt="0">
        <dgm:presLayoutVars>
          <dgm:hierBranch val="init"/>
        </dgm:presLayoutVars>
      </dgm:prSet>
      <dgm:spPr/>
    </dgm:pt>
    <dgm:pt modelId="{F19990C2-6991-4D2E-9B38-01CF9165AB4B}" type="pres">
      <dgm:prSet presAssocID="{8B17F9FA-E6E0-490D-AD4C-AB401A5153BD}" presName="rootComposite" presStyleCnt="0"/>
      <dgm:spPr/>
    </dgm:pt>
    <dgm:pt modelId="{C1F96D34-1E1C-4437-A800-E060A0B24576}" type="pres">
      <dgm:prSet presAssocID="{8B17F9FA-E6E0-490D-AD4C-AB401A5153BD}" presName="rootText" presStyleLbl="node3" presStyleIdx="6" presStyleCnt="8">
        <dgm:presLayoutVars>
          <dgm:chPref val="3"/>
        </dgm:presLayoutVars>
      </dgm:prSet>
      <dgm:spPr/>
    </dgm:pt>
    <dgm:pt modelId="{E7AADB13-D9CF-4B73-AB78-23E4D60BC0A8}" type="pres">
      <dgm:prSet presAssocID="{8B17F9FA-E6E0-490D-AD4C-AB401A5153BD}" presName="rootConnector" presStyleLbl="node3" presStyleIdx="6" presStyleCnt="8"/>
      <dgm:spPr/>
    </dgm:pt>
    <dgm:pt modelId="{70C82CCE-89C3-4D55-9F21-C11A87C614A9}" type="pres">
      <dgm:prSet presAssocID="{8B17F9FA-E6E0-490D-AD4C-AB401A5153BD}" presName="hierChild4" presStyleCnt="0"/>
      <dgm:spPr/>
    </dgm:pt>
    <dgm:pt modelId="{E159BEC7-991B-4932-9BF6-07C965345044}" type="pres">
      <dgm:prSet presAssocID="{896B2C96-3DBE-465B-8B80-8FEA116F9BE0}" presName="Name37" presStyleLbl="parChTrans1D4" presStyleIdx="13" presStyleCnt="16"/>
      <dgm:spPr/>
    </dgm:pt>
    <dgm:pt modelId="{8DF4DCB2-D356-4F9E-A30F-AF6D2920BFF9}" type="pres">
      <dgm:prSet presAssocID="{2D8AE2E5-A770-4FA1-AF81-210AF8E68071}" presName="hierRoot2" presStyleCnt="0">
        <dgm:presLayoutVars>
          <dgm:hierBranch val="init"/>
        </dgm:presLayoutVars>
      </dgm:prSet>
      <dgm:spPr/>
    </dgm:pt>
    <dgm:pt modelId="{336A90A2-948C-4068-ADD1-35CB7B020B99}" type="pres">
      <dgm:prSet presAssocID="{2D8AE2E5-A770-4FA1-AF81-210AF8E68071}" presName="rootComposite" presStyleCnt="0"/>
      <dgm:spPr/>
    </dgm:pt>
    <dgm:pt modelId="{98D293BA-16EE-4635-B8A5-AAC79DC3EF9B}" type="pres">
      <dgm:prSet presAssocID="{2D8AE2E5-A770-4FA1-AF81-210AF8E68071}" presName="rootText" presStyleLbl="node4" presStyleIdx="13" presStyleCnt="16">
        <dgm:presLayoutVars>
          <dgm:chPref val="3"/>
        </dgm:presLayoutVars>
      </dgm:prSet>
      <dgm:spPr/>
    </dgm:pt>
    <dgm:pt modelId="{46155220-374F-4D8C-9920-9BFD0770ED00}" type="pres">
      <dgm:prSet presAssocID="{2D8AE2E5-A770-4FA1-AF81-210AF8E68071}" presName="rootConnector" presStyleLbl="node4" presStyleIdx="13" presStyleCnt="16"/>
      <dgm:spPr/>
    </dgm:pt>
    <dgm:pt modelId="{55D4ECAF-D157-4255-B6C6-0C51118C6273}" type="pres">
      <dgm:prSet presAssocID="{2D8AE2E5-A770-4FA1-AF81-210AF8E68071}" presName="hierChild4" presStyleCnt="0"/>
      <dgm:spPr/>
    </dgm:pt>
    <dgm:pt modelId="{FCE870BC-1E64-4B8C-BBAA-848B18E651C4}" type="pres">
      <dgm:prSet presAssocID="{2D8AE2E5-A770-4FA1-AF81-210AF8E68071}" presName="hierChild5" presStyleCnt="0"/>
      <dgm:spPr/>
    </dgm:pt>
    <dgm:pt modelId="{0AC2156D-D681-443A-B8E0-23AE2486434C}" type="pres">
      <dgm:prSet presAssocID="{83EAD71A-1460-4A7A-A0A9-15C7B1908E70}" presName="Name37" presStyleLbl="parChTrans1D4" presStyleIdx="14" presStyleCnt="16"/>
      <dgm:spPr/>
    </dgm:pt>
    <dgm:pt modelId="{FDDB346C-E609-4A00-ADDF-66DF3BDAF94D}" type="pres">
      <dgm:prSet presAssocID="{262FBE7E-CE21-4136-B174-213748EAD52D}" presName="hierRoot2" presStyleCnt="0">
        <dgm:presLayoutVars>
          <dgm:hierBranch val="init"/>
        </dgm:presLayoutVars>
      </dgm:prSet>
      <dgm:spPr/>
    </dgm:pt>
    <dgm:pt modelId="{C00335D8-4F4A-4F7A-B366-311FA94BAB90}" type="pres">
      <dgm:prSet presAssocID="{262FBE7E-CE21-4136-B174-213748EAD52D}" presName="rootComposite" presStyleCnt="0"/>
      <dgm:spPr/>
    </dgm:pt>
    <dgm:pt modelId="{1491E095-7456-4C99-A3A0-16EBE308BB47}" type="pres">
      <dgm:prSet presAssocID="{262FBE7E-CE21-4136-B174-213748EAD52D}" presName="rootText" presStyleLbl="node4" presStyleIdx="14" presStyleCnt="16">
        <dgm:presLayoutVars>
          <dgm:chPref val="3"/>
        </dgm:presLayoutVars>
      </dgm:prSet>
      <dgm:spPr/>
    </dgm:pt>
    <dgm:pt modelId="{4731B815-835A-434E-9364-C124B3E42E9D}" type="pres">
      <dgm:prSet presAssocID="{262FBE7E-CE21-4136-B174-213748EAD52D}" presName="rootConnector" presStyleLbl="node4" presStyleIdx="14" presStyleCnt="16"/>
      <dgm:spPr/>
    </dgm:pt>
    <dgm:pt modelId="{A8C878FA-0BE2-4D17-BD0C-ED8145FBCE47}" type="pres">
      <dgm:prSet presAssocID="{262FBE7E-CE21-4136-B174-213748EAD52D}" presName="hierChild4" presStyleCnt="0"/>
      <dgm:spPr/>
    </dgm:pt>
    <dgm:pt modelId="{82F18785-C881-4E7D-B79C-AE5659AC35D3}" type="pres">
      <dgm:prSet presAssocID="{262FBE7E-CE21-4136-B174-213748EAD52D}" presName="hierChild5" presStyleCnt="0"/>
      <dgm:spPr/>
    </dgm:pt>
    <dgm:pt modelId="{5FA5D1A9-C82F-4E96-9BFA-65E841DCF5C7}" type="pres">
      <dgm:prSet presAssocID="{8B17F9FA-E6E0-490D-AD4C-AB401A5153BD}" presName="hierChild5" presStyleCnt="0"/>
      <dgm:spPr/>
    </dgm:pt>
    <dgm:pt modelId="{7B6AFD61-F435-415B-A33C-D81F46C3405A}" type="pres">
      <dgm:prSet presAssocID="{E7B63D4B-F8D5-4A7B-9DAB-811BA3248FE8}" presName="hierChild5" presStyleCnt="0"/>
      <dgm:spPr/>
    </dgm:pt>
    <dgm:pt modelId="{242EB76A-5988-4B69-8494-96948DB6E4E5}" type="pres">
      <dgm:prSet presAssocID="{0B43B1F8-577D-4E50-9AA8-DBEE6C68808C}" presName="Name37" presStyleLbl="parChTrans1D2" presStyleIdx="3" presStyleCnt="4"/>
      <dgm:spPr/>
    </dgm:pt>
    <dgm:pt modelId="{D4F3D13C-1B4E-43DA-84C4-F1ED99D57E59}" type="pres">
      <dgm:prSet presAssocID="{49F8DE03-1DBB-4F19-9A17-1C8CBD11C37F}" presName="hierRoot2" presStyleCnt="0">
        <dgm:presLayoutVars>
          <dgm:hierBranch val="init"/>
        </dgm:presLayoutVars>
      </dgm:prSet>
      <dgm:spPr/>
    </dgm:pt>
    <dgm:pt modelId="{8491DBAB-3C01-4F6F-81BF-FB78C778A849}" type="pres">
      <dgm:prSet presAssocID="{49F8DE03-1DBB-4F19-9A17-1C8CBD11C37F}" presName="rootComposite" presStyleCnt="0"/>
      <dgm:spPr/>
    </dgm:pt>
    <dgm:pt modelId="{7882FB96-898D-4559-8213-D794D9FA7915}" type="pres">
      <dgm:prSet presAssocID="{49F8DE03-1DBB-4F19-9A17-1C8CBD11C37F}" presName="rootText" presStyleLbl="node2" presStyleIdx="3" presStyleCnt="4" custScaleX="105580" custScaleY="71828">
        <dgm:presLayoutVars>
          <dgm:chPref val="3"/>
        </dgm:presLayoutVars>
      </dgm:prSet>
      <dgm:spPr/>
    </dgm:pt>
    <dgm:pt modelId="{4053673D-C43F-40B4-B0A8-179F71DFE2DC}" type="pres">
      <dgm:prSet presAssocID="{49F8DE03-1DBB-4F19-9A17-1C8CBD11C37F}" presName="rootConnector" presStyleLbl="node2" presStyleIdx="3" presStyleCnt="4"/>
      <dgm:spPr/>
    </dgm:pt>
    <dgm:pt modelId="{69FDE63A-05C0-4593-B81E-C57303473B1E}" type="pres">
      <dgm:prSet presAssocID="{49F8DE03-1DBB-4F19-9A17-1C8CBD11C37F}" presName="hierChild4" presStyleCnt="0"/>
      <dgm:spPr/>
    </dgm:pt>
    <dgm:pt modelId="{23413435-788D-4823-9A83-4530E8F85DD0}" type="pres">
      <dgm:prSet presAssocID="{1D0F0570-89D0-49EC-AA57-B5D825A78C68}" presName="Name37" presStyleLbl="parChTrans1D3" presStyleIdx="7" presStyleCnt="8"/>
      <dgm:spPr/>
    </dgm:pt>
    <dgm:pt modelId="{D8F3CCA1-8AF0-4C45-A0D8-ED65605A41CC}" type="pres">
      <dgm:prSet presAssocID="{4B67628D-0792-4366-92C2-EB890F23CB06}" presName="hierRoot2" presStyleCnt="0">
        <dgm:presLayoutVars>
          <dgm:hierBranch val="init"/>
        </dgm:presLayoutVars>
      </dgm:prSet>
      <dgm:spPr/>
    </dgm:pt>
    <dgm:pt modelId="{4B4E29C4-8259-4D6E-AE35-D1F46ADDA412}" type="pres">
      <dgm:prSet presAssocID="{4B67628D-0792-4366-92C2-EB890F23CB06}" presName="rootComposite" presStyleCnt="0"/>
      <dgm:spPr/>
    </dgm:pt>
    <dgm:pt modelId="{06779DDD-7342-4AB9-9E64-1543831A5A95}" type="pres">
      <dgm:prSet presAssocID="{4B67628D-0792-4366-92C2-EB890F23CB06}" presName="rootText" presStyleLbl="node3" presStyleIdx="7" presStyleCnt="8">
        <dgm:presLayoutVars>
          <dgm:chPref val="3"/>
        </dgm:presLayoutVars>
      </dgm:prSet>
      <dgm:spPr/>
    </dgm:pt>
    <dgm:pt modelId="{E839F6F9-5BBC-4F0A-A1AA-D68E60BFA3C3}" type="pres">
      <dgm:prSet presAssocID="{4B67628D-0792-4366-92C2-EB890F23CB06}" presName="rootConnector" presStyleLbl="node3" presStyleIdx="7" presStyleCnt="8"/>
      <dgm:spPr/>
    </dgm:pt>
    <dgm:pt modelId="{0BBB3370-0E45-48DB-BD3F-B282CE04E017}" type="pres">
      <dgm:prSet presAssocID="{4B67628D-0792-4366-92C2-EB890F23CB06}" presName="hierChild4" presStyleCnt="0"/>
      <dgm:spPr/>
    </dgm:pt>
    <dgm:pt modelId="{20485B10-9BA6-43EA-85B7-373791028E1F}" type="pres">
      <dgm:prSet presAssocID="{7C7E6F17-6AF6-4EC1-8EA5-DA17FF443B70}" presName="Name37" presStyleLbl="parChTrans1D4" presStyleIdx="15" presStyleCnt="16"/>
      <dgm:spPr/>
    </dgm:pt>
    <dgm:pt modelId="{E678B950-3B90-4CBD-A15A-78436B6050F5}" type="pres">
      <dgm:prSet presAssocID="{03B3CDF9-5434-4AE5-9E46-D20CE03F730F}" presName="hierRoot2" presStyleCnt="0">
        <dgm:presLayoutVars>
          <dgm:hierBranch val="init"/>
        </dgm:presLayoutVars>
      </dgm:prSet>
      <dgm:spPr/>
    </dgm:pt>
    <dgm:pt modelId="{CE8CAC2A-29D2-40A6-AD6B-B3024A6D574B}" type="pres">
      <dgm:prSet presAssocID="{03B3CDF9-5434-4AE5-9E46-D20CE03F730F}" presName="rootComposite" presStyleCnt="0"/>
      <dgm:spPr/>
    </dgm:pt>
    <dgm:pt modelId="{08D35BB7-9BF2-466E-9A15-46F432DD4503}" type="pres">
      <dgm:prSet presAssocID="{03B3CDF9-5434-4AE5-9E46-D20CE03F730F}" presName="rootText" presStyleLbl="node4" presStyleIdx="15" presStyleCnt="16">
        <dgm:presLayoutVars>
          <dgm:chPref val="3"/>
        </dgm:presLayoutVars>
      </dgm:prSet>
      <dgm:spPr/>
    </dgm:pt>
    <dgm:pt modelId="{3D052E68-2000-47A9-9352-2A1FD147060F}" type="pres">
      <dgm:prSet presAssocID="{03B3CDF9-5434-4AE5-9E46-D20CE03F730F}" presName="rootConnector" presStyleLbl="node4" presStyleIdx="15" presStyleCnt="16"/>
      <dgm:spPr/>
    </dgm:pt>
    <dgm:pt modelId="{BD1E8489-E834-4D3F-B471-FB925EABA669}" type="pres">
      <dgm:prSet presAssocID="{03B3CDF9-5434-4AE5-9E46-D20CE03F730F}" presName="hierChild4" presStyleCnt="0"/>
      <dgm:spPr/>
    </dgm:pt>
    <dgm:pt modelId="{12604321-0CE0-4AF9-96AC-3C6D4BB6DEF4}" type="pres">
      <dgm:prSet presAssocID="{03B3CDF9-5434-4AE5-9E46-D20CE03F730F}" presName="hierChild5" presStyleCnt="0"/>
      <dgm:spPr/>
    </dgm:pt>
    <dgm:pt modelId="{21245DC4-A3E9-4A82-BC91-B2A868231B07}" type="pres">
      <dgm:prSet presAssocID="{4B67628D-0792-4366-92C2-EB890F23CB06}" presName="hierChild5" presStyleCnt="0"/>
      <dgm:spPr/>
    </dgm:pt>
    <dgm:pt modelId="{1F01FB33-C0EB-4C5E-A483-07E9B18A0646}" type="pres">
      <dgm:prSet presAssocID="{49F8DE03-1DBB-4F19-9A17-1C8CBD11C37F}" presName="hierChild5" presStyleCnt="0"/>
      <dgm:spPr/>
    </dgm:pt>
    <dgm:pt modelId="{3955D9C8-C7B5-4A18-AF81-638502FAF44B}" type="pres">
      <dgm:prSet presAssocID="{AC5962AB-9E91-4BB5-A9E7-C6A69D87DD3C}" presName="hierChild3" presStyleCnt="0"/>
      <dgm:spPr/>
    </dgm:pt>
  </dgm:ptLst>
  <dgm:cxnLst>
    <dgm:cxn modelId="{741C9403-294A-4888-9C3B-7C77BDAE8194}" type="presOf" srcId="{CCFD5934-0A01-4B3C-AFB8-33F64E32F100}" destId="{B0A1CBEC-B5BF-46AD-A856-09604EFCECEB}" srcOrd="0" destOrd="0" presId="urn:microsoft.com/office/officeart/2005/8/layout/orgChart1"/>
    <dgm:cxn modelId="{17543005-A988-44AE-8AD8-4750ED5D3B70}" type="presOf" srcId="{2D8AE2E5-A770-4FA1-AF81-210AF8E68071}" destId="{46155220-374F-4D8C-9920-9BFD0770ED00}" srcOrd="1" destOrd="0" presId="urn:microsoft.com/office/officeart/2005/8/layout/orgChart1"/>
    <dgm:cxn modelId="{C58DF908-7F91-46EA-875E-756874E2F83C}" type="presOf" srcId="{1F6B6505-FCEF-4EA3-B1D8-8D7D1BC367C2}" destId="{41AF971E-C290-4505-AC2B-742D2E2C243E}" srcOrd="1" destOrd="0" presId="urn:microsoft.com/office/officeart/2005/8/layout/orgChart1"/>
    <dgm:cxn modelId="{8715B00A-AE88-4F65-9ECE-FD271978675A}" type="presOf" srcId="{492A8469-C90E-42B4-A699-E2B76C5CBAA9}" destId="{5F71AB7C-DA8E-4506-BAF7-69CC228E9B13}" srcOrd="1" destOrd="0" presId="urn:microsoft.com/office/officeart/2005/8/layout/orgChart1"/>
    <dgm:cxn modelId="{DD7D670C-EC51-4D46-83E0-71BBB8160759}" type="presOf" srcId="{906CFAFB-C156-4EDD-88CD-04A5B7AC43F6}" destId="{CE328F55-398D-4655-9770-C920288424D0}" srcOrd="0" destOrd="0" presId="urn:microsoft.com/office/officeart/2005/8/layout/orgChart1"/>
    <dgm:cxn modelId="{FF08420F-8C42-4467-9D3C-EB4B1F51FFFC}" srcId="{AC5962AB-9E91-4BB5-A9E7-C6A69D87DD3C}" destId="{49F8DE03-1DBB-4F19-9A17-1C8CBD11C37F}" srcOrd="3" destOrd="0" parTransId="{0B43B1F8-577D-4E50-9AA8-DBEE6C68808C}" sibTransId="{96C074DF-45D8-4051-BC2A-A7E4640DEFDE}"/>
    <dgm:cxn modelId="{BC9DEA11-46F8-4D79-8895-2B43037072F0}" type="presOf" srcId="{666BCE8F-F97E-4C7B-AE66-764BFDDF456A}" destId="{5C703F0E-4896-4484-9F3F-605041270A8E}" srcOrd="0" destOrd="0" presId="urn:microsoft.com/office/officeart/2005/8/layout/orgChart1"/>
    <dgm:cxn modelId="{1D1B3E15-F11C-46D0-A984-F05015670F8F}" type="presOf" srcId="{33F12CBA-FDBE-46E9-8BFF-21DCBA592831}" destId="{451A9B1F-34CB-48B3-9DF5-B2A03B2D61FE}" srcOrd="0" destOrd="0" presId="urn:microsoft.com/office/officeart/2005/8/layout/orgChart1"/>
    <dgm:cxn modelId="{48A5DC16-D865-4489-AC52-4CD6E8D588AF}" type="presOf" srcId="{86CF4848-B0EA-4FE2-A77D-F921A80F8A92}" destId="{01EB5974-38B7-4A47-95AF-18BE4A2DE06F}" srcOrd="0" destOrd="0" presId="urn:microsoft.com/office/officeart/2005/8/layout/orgChart1"/>
    <dgm:cxn modelId="{023F571D-1E86-44CB-9004-7CCB3E4CFBDA}" srcId="{59FE23DB-386D-489E-81EE-50F5B6BC4070}" destId="{DE6206B1-7A1C-4F10-8F24-48B59B63C402}" srcOrd="2" destOrd="0" parTransId="{1CA006B5-FB41-4771-BF87-145042A5AC68}" sibTransId="{3271F749-1147-4222-8F8D-0277D7ACC9DC}"/>
    <dgm:cxn modelId="{FC94F41D-F153-4953-8E9B-D121DFC333AC}" type="presOf" srcId="{AC5962AB-9E91-4BB5-A9E7-C6A69D87DD3C}" destId="{37D0B799-308B-4CCB-ACB6-F6D6FBA646AE}" srcOrd="1" destOrd="0" presId="urn:microsoft.com/office/officeart/2005/8/layout/orgChart1"/>
    <dgm:cxn modelId="{7A0E4120-E286-410E-B00E-C5E0795FAE61}" srcId="{8B17F9FA-E6E0-490D-AD4C-AB401A5153BD}" destId="{2D8AE2E5-A770-4FA1-AF81-210AF8E68071}" srcOrd="0" destOrd="0" parTransId="{896B2C96-3DBE-465B-8B80-8FEA116F9BE0}" sibTransId="{5C76AC68-87C8-47B4-BBEB-371BDFDE0B26}"/>
    <dgm:cxn modelId="{53BCDE21-7912-434A-BD28-4837130487D7}" type="presOf" srcId="{28E83404-4E13-4037-AC97-B87D1BD8510E}" destId="{90FD379A-F14B-4A2D-8B13-B09B161B5917}" srcOrd="0" destOrd="0" presId="urn:microsoft.com/office/officeart/2005/8/layout/orgChart1"/>
    <dgm:cxn modelId="{9F421422-F4FF-4998-BD50-B14D24F28E3B}" srcId="{59FE23DB-386D-489E-81EE-50F5B6BC4070}" destId="{D84623A8-4E63-4101-A3E7-18DDE25237AB}" srcOrd="1" destOrd="0" parTransId="{495BF51F-6A75-406F-98F6-89E9AF6B9B9A}" sibTransId="{034DB613-FBF0-42AB-B58F-FDE10E5723C0}"/>
    <dgm:cxn modelId="{D598A622-2792-433E-AB6A-0907A0A383AC}" type="presOf" srcId="{8B17F9FA-E6E0-490D-AD4C-AB401A5153BD}" destId="{E7AADB13-D9CF-4B73-AB78-23E4D60BC0A8}" srcOrd="1" destOrd="0" presId="urn:microsoft.com/office/officeart/2005/8/layout/orgChart1"/>
    <dgm:cxn modelId="{C90E4223-5570-48D0-A700-8796B2B25019}" type="presOf" srcId="{DA667FA9-3FC6-44A9-82AC-6B034AD5E2B4}" destId="{4D6034FB-07A4-4613-A50D-0288C31233E6}" srcOrd="0" destOrd="0" presId="urn:microsoft.com/office/officeart/2005/8/layout/orgChart1"/>
    <dgm:cxn modelId="{FA9F4924-3D31-4E58-B3C8-2FC4E0F74166}" type="presOf" srcId="{D84623A8-4E63-4101-A3E7-18DDE25237AB}" destId="{1C47FD17-75D5-434C-82A8-0DCD5B3D5CBD}" srcOrd="1" destOrd="0" presId="urn:microsoft.com/office/officeart/2005/8/layout/orgChart1"/>
    <dgm:cxn modelId="{2F448328-7907-40B8-B16C-87E0249FCEBE}" type="presOf" srcId="{03B3CDF9-5434-4AE5-9E46-D20CE03F730F}" destId="{3D052E68-2000-47A9-9352-2A1FD147060F}" srcOrd="1" destOrd="0" presId="urn:microsoft.com/office/officeart/2005/8/layout/orgChart1"/>
    <dgm:cxn modelId="{1A3C132A-CDAB-481F-AA61-D0A8E65EA12E}" type="presOf" srcId="{E31FDD1F-7A78-43C9-9EB5-5B4EE47757DA}" destId="{2724D687-A239-40C2-86A3-DBE20454AA14}" srcOrd="0" destOrd="0" presId="urn:microsoft.com/office/officeart/2005/8/layout/orgChart1"/>
    <dgm:cxn modelId="{22F4152A-C9FB-4E72-A6C9-E6DA15401D23}" type="presOf" srcId="{8B17F9FA-E6E0-490D-AD4C-AB401A5153BD}" destId="{C1F96D34-1E1C-4437-A800-E060A0B24576}" srcOrd="0" destOrd="0" presId="urn:microsoft.com/office/officeart/2005/8/layout/orgChart1"/>
    <dgm:cxn modelId="{2948B839-1042-453A-812D-7F25B2F4F268}" type="presOf" srcId="{D34A2369-0E79-41B0-A119-6347E1BC9626}" destId="{FD8C595B-B48B-4306-88F2-053E1722ECF4}" srcOrd="0" destOrd="0" presId="urn:microsoft.com/office/officeart/2005/8/layout/orgChart1"/>
    <dgm:cxn modelId="{44AAD139-D816-4123-84F8-17EE3F57DC8D}" type="presOf" srcId="{EAFE01B8-1B0C-4025-8EE7-E700D6B0E048}" destId="{4D684890-7733-43C8-ACBB-AA228F8751EB}" srcOrd="1" destOrd="0" presId="urn:microsoft.com/office/officeart/2005/8/layout/orgChart1"/>
    <dgm:cxn modelId="{FFBDF63E-713D-4CDF-BA39-42FB1E40B7EB}" type="presOf" srcId="{DE6206B1-7A1C-4F10-8F24-48B59B63C402}" destId="{46EA5BA7-E902-4878-AA9E-4802C5C2A29B}" srcOrd="0" destOrd="0" presId="urn:microsoft.com/office/officeart/2005/8/layout/orgChart1"/>
    <dgm:cxn modelId="{1333E140-4707-47DC-BE97-F8362AF1475C}" type="presOf" srcId="{83EAD71A-1460-4A7A-A0A9-15C7B1908E70}" destId="{0AC2156D-D681-443A-B8E0-23AE2486434C}" srcOrd="0" destOrd="0" presId="urn:microsoft.com/office/officeart/2005/8/layout/orgChart1"/>
    <dgm:cxn modelId="{D6D6E840-7223-4100-9668-20621EAED198}" type="presOf" srcId="{BFCBEB8D-1F96-4D89-8A72-AB32FDA0CD96}" destId="{01FB1D1E-AC15-4847-993A-9A0F614B9654}" srcOrd="0" destOrd="0" presId="urn:microsoft.com/office/officeart/2005/8/layout/orgChart1"/>
    <dgm:cxn modelId="{5122335D-B315-413C-A012-A6E5884EFF0F}" type="presOf" srcId="{1D4B3E32-7868-4DA0-BC05-B7DB6B650B57}" destId="{BD0DDBBF-39EC-4CDA-A973-A9EEA9681BAA}" srcOrd="0" destOrd="0" presId="urn:microsoft.com/office/officeart/2005/8/layout/orgChart1"/>
    <dgm:cxn modelId="{D8192B5E-9677-429D-A318-FF8A3C1CFDB6}" type="presOf" srcId="{CCFD5934-0A01-4B3C-AFB8-33F64E32F100}" destId="{A5CD5488-2690-4D95-BDE8-CFCFB444E74C}" srcOrd="1" destOrd="0" presId="urn:microsoft.com/office/officeart/2005/8/layout/orgChart1"/>
    <dgm:cxn modelId="{67E15B61-5767-4C3F-8CA4-EB113DF370CA}" type="presOf" srcId="{3EA94FA5-0267-4192-93A5-0FF863468003}" destId="{FBE9E530-3C19-4D45-95B3-56B8B22F952C}" srcOrd="0" destOrd="0" presId="urn:microsoft.com/office/officeart/2005/8/layout/orgChart1"/>
    <dgm:cxn modelId="{C5BE8A62-4212-4B96-9FEA-8FD9664973FC}" srcId="{EAFE01B8-1B0C-4025-8EE7-E700D6B0E048}" destId="{CDDAA047-763F-4265-90E2-5FE6BC656CD0}" srcOrd="0" destOrd="0" parTransId="{BFCBEB8D-1F96-4D89-8A72-AB32FDA0CD96}" sibTransId="{3F5C76B2-FC04-4D7D-A82A-7896D0B1536F}"/>
    <dgm:cxn modelId="{15A39162-E6A8-48D3-821B-5680C18B13A3}" type="presOf" srcId="{139BF41A-8D74-420E-BD37-2A3E1FCC47A1}" destId="{3B6C76DF-D449-49AB-918E-9BD3146761BF}" srcOrd="0" destOrd="0" presId="urn:microsoft.com/office/officeart/2005/8/layout/orgChart1"/>
    <dgm:cxn modelId="{F423A142-C1C7-4C4D-ACE3-6294725C560D}" type="presOf" srcId="{262FBE7E-CE21-4136-B174-213748EAD52D}" destId="{1491E095-7456-4C99-A3A0-16EBE308BB47}" srcOrd="0" destOrd="0" presId="urn:microsoft.com/office/officeart/2005/8/layout/orgChart1"/>
    <dgm:cxn modelId="{EA262E44-27E4-4A2B-A98D-30BA14D79ED7}" type="presOf" srcId="{A9645C85-66BD-4565-886E-AD41031A9D52}" destId="{C869A0DD-07C1-49A5-8939-58F81BF86B21}" srcOrd="1" destOrd="0" presId="urn:microsoft.com/office/officeart/2005/8/layout/orgChart1"/>
    <dgm:cxn modelId="{BD985F44-E5E5-423F-840B-299C7B78217F}" srcId="{F01C6C8E-BCB6-4DF1-B121-A0FBD9850BAA}" destId="{AC5962AB-9E91-4BB5-A9E7-C6A69D87DD3C}" srcOrd="0" destOrd="0" parTransId="{51BAAB46-F77B-42A5-851F-B38C2AB536A2}" sibTransId="{37D68AED-EB51-4E3D-A3B7-C5F155C8BB9C}"/>
    <dgm:cxn modelId="{DC5D6165-DF2F-47DD-9B1C-052F9A7D1940}" srcId="{A9645C85-66BD-4565-886E-AD41031A9D52}" destId="{666BCE8F-F97E-4C7B-AE66-764BFDDF456A}" srcOrd="0" destOrd="0" parTransId="{27EA9717-1895-4158-B69B-5E2B5EEC0CEC}" sibTransId="{E4E5B35B-A717-4E62-8D9D-B2216E1416B5}"/>
    <dgm:cxn modelId="{57CC6765-8701-4B18-91CE-B1D7E150F2B7}" srcId="{1C50D007-2BC5-434B-A9EB-8BE11C7D1AA2}" destId="{28E83404-4E13-4037-AC97-B87D1BD8510E}" srcOrd="0" destOrd="0" parTransId="{D7CBA1DD-FB11-4411-834C-66D0A0308BE1}" sibTransId="{0A440FA4-DF6C-4C5E-870B-DFF9C695BC32}"/>
    <dgm:cxn modelId="{27365965-658C-4520-9A6E-F1B139AC3FBD}" type="presOf" srcId="{49F8DE03-1DBB-4F19-9A17-1C8CBD11C37F}" destId="{4053673D-C43F-40B4-B0A8-179F71DFE2DC}" srcOrd="1" destOrd="0" presId="urn:microsoft.com/office/officeart/2005/8/layout/orgChart1"/>
    <dgm:cxn modelId="{0DF65C46-118A-4985-B2B8-1B3BFD1C952E}" type="presOf" srcId="{59FE23DB-386D-489E-81EE-50F5B6BC4070}" destId="{C89CBB12-E98A-48D7-8018-B0498CDBBCA2}" srcOrd="1" destOrd="0" presId="urn:microsoft.com/office/officeart/2005/8/layout/orgChart1"/>
    <dgm:cxn modelId="{DE8C5147-AC97-4B4A-8004-2258FA8604FA}" type="presOf" srcId="{262FBE7E-CE21-4136-B174-213748EAD52D}" destId="{4731B815-835A-434E-9364-C124B3E42E9D}" srcOrd="1" destOrd="0" presId="urn:microsoft.com/office/officeart/2005/8/layout/orgChart1"/>
    <dgm:cxn modelId="{17EAC547-7300-41D7-9768-5E3DF440672A}" type="presOf" srcId="{09B3A770-4947-40A9-B3E7-55CB9E6890D5}" destId="{72257EBD-6692-4FA2-B57A-C1F83CCE0133}" srcOrd="1" destOrd="0" presId="urn:microsoft.com/office/officeart/2005/8/layout/orgChart1"/>
    <dgm:cxn modelId="{2C9FD167-EBF8-4604-9E96-A1101676E3BE}" type="presOf" srcId="{A1B87949-0C1B-4371-9C27-9BF2C29F916E}" destId="{5773B4D7-4859-41C8-AE27-5A91670C4998}" srcOrd="0" destOrd="0" presId="urn:microsoft.com/office/officeart/2005/8/layout/orgChart1"/>
    <dgm:cxn modelId="{B7934748-8190-4538-8B3A-7D03BC799F51}" type="presOf" srcId="{D84623A8-4E63-4101-A3E7-18DDE25237AB}" destId="{20A27A62-2321-402E-8224-4DAB29F5E0C8}" srcOrd="0" destOrd="0" presId="urn:microsoft.com/office/officeart/2005/8/layout/orgChart1"/>
    <dgm:cxn modelId="{5CA7B149-58F6-47D8-B402-E554748E645D}" type="presOf" srcId="{CDDAA047-763F-4265-90E2-5FE6BC656CD0}" destId="{A5DA9465-0615-4749-B912-DF7A57730B4A}" srcOrd="1" destOrd="0" presId="urn:microsoft.com/office/officeart/2005/8/layout/orgChart1"/>
    <dgm:cxn modelId="{9E5B5B6B-8831-4597-9149-F71C7EC4AF7E}" type="presOf" srcId="{C4C781B7-683B-42BC-BA7A-09ABEDCEAF3F}" destId="{7A463A97-D470-423A-97E1-BC0797C67C0C}" srcOrd="1" destOrd="0" presId="urn:microsoft.com/office/officeart/2005/8/layout/orgChart1"/>
    <dgm:cxn modelId="{E958826B-0C92-42B6-9FCC-CC6BBF4E8FA1}" type="presOf" srcId="{9E19BE0C-1DDA-4CCF-A67B-2626B33F2128}" destId="{C34EB9F5-4B39-47B7-B839-F8FDC75EF28B}" srcOrd="1" destOrd="0" presId="urn:microsoft.com/office/officeart/2005/8/layout/orgChart1"/>
    <dgm:cxn modelId="{CFE5984F-C7D0-423D-9DF0-C272137422F3}" srcId="{AC5962AB-9E91-4BB5-A9E7-C6A69D87DD3C}" destId="{492A8469-C90E-42B4-A699-E2B76C5CBAA9}" srcOrd="0" destOrd="0" parTransId="{E31FDD1F-7A78-43C9-9EB5-5B4EE47757DA}" sibTransId="{F13F7E2B-AF1D-4D70-AD7B-C81CF2BF770B}"/>
    <dgm:cxn modelId="{E8BFBA70-25D3-4A88-97D1-8726C7783B73}" type="presOf" srcId="{31217DDE-3158-4563-A2FA-36BFA2C0A4C8}" destId="{918A7077-DF8C-468A-B445-DF9CB0760693}" srcOrd="0" destOrd="0" presId="urn:microsoft.com/office/officeart/2005/8/layout/orgChart1"/>
    <dgm:cxn modelId="{DEF9DC71-201D-4FAE-A13F-AFD3CD671E2D}" type="presOf" srcId="{9BA986A9-4D8E-46ED-9EB9-EFD623FC7816}" destId="{ADD18938-FC8C-4AAF-B1E9-EA5EA36D0D5E}" srcOrd="0" destOrd="0" presId="urn:microsoft.com/office/officeart/2005/8/layout/orgChart1"/>
    <dgm:cxn modelId="{FE607455-A132-45FF-9622-6717ED368F63}" type="presOf" srcId="{994AF185-A8A9-4A7F-9762-1C3D5C8990A5}" destId="{422805AF-DB85-4E84-8CEC-D41A58C00DF4}" srcOrd="0" destOrd="0" presId="urn:microsoft.com/office/officeart/2005/8/layout/orgChart1"/>
    <dgm:cxn modelId="{B9103B76-B857-400D-97B6-025E1A3D8219}" type="presOf" srcId="{0B43B1F8-577D-4E50-9AA8-DBEE6C68808C}" destId="{242EB76A-5988-4B69-8494-96948DB6E4E5}" srcOrd="0" destOrd="0" presId="urn:microsoft.com/office/officeart/2005/8/layout/orgChart1"/>
    <dgm:cxn modelId="{D6F3D057-170F-444C-B444-E432C3583650}" srcId="{EAFE01B8-1B0C-4025-8EE7-E700D6B0E048}" destId="{1D4B3E32-7868-4DA0-BC05-B7DB6B650B57}" srcOrd="1" destOrd="0" parTransId="{906CFAFB-C156-4EDD-88CD-04A5B7AC43F6}" sibTransId="{441AB812-10BF-44F2-8AB1-ECCC1BF08A11}"/>
    <dgm:cxn modelId="{55516078-5CA7-4E83-A48B-8E735C0F676A}" type="presOf" srcId="{28E83404-4E13-4037-AC97-B87D1BD8510E}" destId="{289B4D60-BE63-435A-8A2F-3EC2B8FC3DD2}" srcOrd="1" destOrd="0" presId="urn:microsoft.com/office/officeart/2005/8/layout/orgChart1"/>
    <dgm:cxn modelId="{174E317A-4F24-4C9B-83C6-8946C09901B1}" srcId="{C4C781B7-683B-42BC-BA7A-09ABEDCEAF3F}" destId="{6C9CF058-0CE1-405D-8E25-257D5EE97FE8}" srcOrd="1" destOrd="0" parTransId="{232CD94F-38E6-4DF4-8684-9E8CF7772545}" sibTransId="{6911970D-1407-4371-A3D6-DE70200ABCED}"/>
    <dgm:cxn modelId="{36E10E7C-6E96-4582-B628-432243FF0EB1}" type="presOf" srcId="{167BBDC2-5FB2-4775-AD1F-AF4E77F78A42}" destId="{84C99D7C-66BB-44F8-9377-DEA29BEAF181}" srcOrd="0" destOrd="0" presId="urn:microsoft.com/office/officeart/2005/8/layout/orgChart1"/>
    <dgm:cxn modelId="{00C68380-37E7-4BA3-9F04-ACD250C9A8C1}" srcId="{AC5962AB-9E91-4BB5-A9E7-C6A69D87DD3C}" destId="{E7B63D4B-F8D5-4A7B-9DAB-811BA3248FE8}" srcOrd="2" destOrd="0" parTransId="{F6317A14-E3A3-48DD-8B32-386FB5EE5D6B}" sibTransId="{761B71B3-D4C1-46D0-99C3-2525A006EC78}"/>
    <dgm:cxn modelId="{A6681C83-C64B-4977-9F89-11FBA9935FA1}" type="presOf" srcId="{1C50D007-2BC5-434B-A9EB-8BE11C7D1AA2}" destId="{0A11A1EE-9468-47A0-B652-9C9D7906D85D}" srcOrd="0" destOrd="0" presId="urn:microsoft.com/office/officeart/2005/8/layout/orgChart1"/>
    <dgm:cxn modelId="{811DAD84-E35B-4173-9EF1-A56123809536}" type="presOf" srcId="{AF58AC22-5893-416C-B02E-5C90BC87BFBA}" destId="{E355A2F9-5A2E-48BB-B32A-7C9CE58F6D80}" srcOrd="0" destOrd="0" presId="urn:microsoft.com/office/officeart/2005/8/layout/orgChart1"/>
    <dgm:cxn modelId="{98F5C184-4AF4-4FCA-8402-4ADAFE7F1520}" type="presOf" srcId="{1C50D007-2BC5-434B-A9EB-8BE11C7D1AA2}" destId="{365842E3-3A06-4419-BB2F-BBE6ECF80A14}" srcOrd="1" destOrd="0" presId="urn:microsoft.com/office/officeart/2005/8/layout/orgChart1"/>
    <dgm:cxn modelId="{2D9DAB85-5B5C-42C3-A03B-A3FCC4F28222}" type="presOf" srcId="{492A8469-C90E-42B4-A699-E2B76C5CBAA9}" destId="{D32ED2D1-9FC2-42EA-A831-55D93F932B7A}" srcOrd="0" destOrd="0" presId="urn:microsoft.com/office/officeart/2005/8/layout/orgChart1"/>
    <dgm:cxn modelId="{A67DFB89-3B45-4F03-B9DE-09258B77A730}" type="presOf" srcId="{9BA986A9-4D8E-46ED-9EB9-EFD623FC7816}" destId="{B1F1C8DD-FD90-4F03-96FC-6D32729C084C}" srcOrd="1" destOrd="0" presId="urn:microsoft.com/office/officeart/2005/8/layout/orgChart1"/>
    <dgm:cxn modelId="{E1C02A8A-B3F8-460E-9EF9-A82CB106E117}" type="presOf" srcId="{9E19BE0C-1DDA-4CCF-A67B-2626B33F2128}" destId="{CF2AA21B-472D-45AA-B95A-DCA1FAB86C61}" srcOrd="0" destOrd="0" presId="urn:microsoft.com/office/officeart/2005/8/layout/orgChart1"/>
    <dgm:cxn modelId="{34E4AB8B-2681-4973-9980-2D7EA4D4D587}" type="presOf" srcId="{F6317A14-E3A3-48DD-8B32-386FB5EE5D6B}" destId="{72E29FAF-4384-4350-ADB9-EDAC948F9EDF}" srcOrd="0" destOrd="0" presId="urn:microsoft.com/office/officeart/2005/8/layout/orgChart1"/>
    <dgm:cxn modelId="{ABC1958E-5170-4760-9E03-BE4AAE74C0A8}" srcId="{212E8B72-01A6-4DCC-BF29-6E53AC982C20}" destId="{A9645C85-66BD-4565-886E-AD41031A9D52}" srcOrd="0" destOrd="0" parTransId="{A782E228-0095-4CC6-A55F-A1C68148DDA3}" sibTransId="{49A1C161-6952-498F-AAF9-CB35A28D2E29}"/>
    <dgm:cxn modelId="{49CDC592-FB6C-417A-9CD6-5AE2975AEFE1}" type="presOf" srcId="{1D4B3E32-7868-4DA0-BC05-B7DB6B650B57}" destId="{796A1F26-FEBE-4383-90B5-51E76F8E7033}" srcOrd="1" destOrd="0" presId="urn:microsoft.com/office/officeart/2005/8/layout/orgChart1"/>
    <dgm:cxn modelId="{67F2F792-F69D-4F55-92CC-88BB4B948E75}" srcId="{59FE23DB-386D-489E-81EE-50F5B6BC4070}" destId="{CCFD5934-0A01-4B3C-AFB8-33F64E32F100}" srcOrd="0" destOrd="0" parTransId="{3EB3989E-6E3A-4982-BDDA-9FCD43174C82}" sibTransId="{46B009BE-45A2-4462-BD7D-C78DC2D13529}"/>
    <dgm:cxn modelId="{A9423694-DA73-43D5-B17A-AF073765DA5C}" type="presOf" srcId="{C4C781B7-683B-42BC-BA7A-09ABEDCEAF3F}" destId="{F975DECB-51C0-4767-86F4-AFC404F1CA7C}" srcOrd="0" destOrd="0" presId="urn:microsoft.com/office/officeart/2005/8/layout/orgChart1"/>
    <dgm:cxn modelId="{A8B61498-D3AE-4BB4-A06B-5E2164394724}" srcId="{492A8469-C90E-42B4-A699-E2B76C5CBAA9}" destId="{EAFE01B8-1B0C-4025-8EE7-E700D6B0E048}" srcOrd="0" destOrd="0" parTransId="{AF58AC22-5893-416C-B02E-5C90BC87BFBA}" sibTransId="{23F88F7B-FDFB-45D1-BA9D-DB7E6CB29999}"/>
    <dgm:cxn modelId="{ED5DE998-4EF7-4388-A03D-AB5924A3D741}" type="presOf" srcId="{59FE23DB-386D-489E-81EE-50F5B6BC4070}" destId="{3B1E8017-B332-430B-A579-B19E976A2454}" srcOrd="0" destOrd="0" presId="urn:microsoft.com/office/officeart/2005/8/layout/orgChart1"/>
    <dgm:cxn modelId="{7AF5519A-FC0E-43A3-98E5-5EBF42627896}" type="presOf" srcId="{49F8DE03-1DBB-4F19-9A17-1C8CBD11C37F}" destId="{7882FB96-898D-4559-8213-D794D9FA7915}" srcOrd="0" destOrd="0" presId="urn:microsoft.com/office/officeart/2005/8/layout/orgChart1"/>
    <dgm:cxn modelId="{43CF579A-B950-44BE-9329-EB1579D49A4E}" srcId="{E7B63D4B-F8D5-4A7B-9DAB-811BA3248FE8}" destId="{59FE23DB-386D-489E-81EE-50F5B6BC4070}" srcOrd="0" destOrd="0" parTransId="{33F12CBA-FDBE-46E9-8BFF-21DCBA592831}" sibTransId="{CC008A2B-46F2-4F1A-A7A8-E8BA605BBBA2}"/>
    <dgm:cxn modelId="{15A3E9A0-BD11-4BF3-850E-D1C8D4D4E200}" type="presOf" srcId="{1F6B6505-FCEF-4EA3-B1D8-8D7D1BC367C2}" destId="{3E839E39-0FCF-4EAB-8F7E-D87858F9EF67}" srcOrd="0" destOrd="0" presId="urn:microsoft.com/office/officeart/2005/8/layout/orgChart1"/>
    <dgm:cxn modelId="{F88A02A2-0B69-479D-A00D-7637977159D4}" srcId="{49F8DE03-1DBB-4F19-9A17-1C8CBD11C37F}" destId="{4B67628D-0792-4366-92C2-EB890F23CB06}" srcOrd="0" destOrd="0" parTransId="{1D0F0570-89D0-49EC-AA57-B5D825A78C68}" sibTransId="{50979B94-03AB-4493-A8E5-DC2D7F851FA1}"/>
    <dgm:cxn modelId="{605305A5-DE89-4399-A54E-2091A3A77E2B}" srcId="{492A8469-C90E-42B4-A699-E2B76C5CBAA9}" destId="{FBA903DD-B92B-4E2E-88AC-4F41B66077F5}" srcOrd="2" destOrd="0" parTransId="{167BBDC2-5FB2-4775-AD1F-AF4E77F78A42}" sibTransId="{891B78D4-EB05-4AAC-BCF9-38A8A55A4377}"/>
    <dgm:cxn modelId="{C922E8A5-0671-42D5-B8C6-C9CED7B8E349}" type="presOf" srcId="{A9645C85-66BD-4565-886E-AD41031A9D52}" destId="{E87DD463-D1E7-4777-8449-225CD32AC29D}" srcOrd="0" destOrd="0" presId="urn:microsoft.com/office/officeart/2005/8/layout/orgChart1"/>
    <dgm:cxn modelId="{ADEE6AA8-FC08-452B-AF83-502847BF0CD7}" type="presOf" srcId="{84CD7562-D350-4287-919F-AB21C6277BA3}" destId="{A0C2DA11-D104-41E5-9F01-652F139F3A8D}" srcOrd="0" destOrd="0" presId="urn:microsoft.com/office/officeart/2005/8/layout/orgChart1"/>
    <dgm:cxn modelId="{A9D794AA-B4B6-42D1-AAAD-2B4788CFA8F8}" type="presOf" srcId="{DE6206B1-7A1C-4F10-8F24-48B59B63C402}" destId="{8B784323-8D26-46D1-9C09-99DAE553BEA3}" srcOrd="1" destOrd="0" presId="urn:microsoft.com/office/officeart/2005/8/layout/orgChart1"/>
    <dgm:cxn modelId="{B1DBCBAE-43A8-45CB-962B-2D388FE76EE2}" type="presOf" srcId="{6C9CF058-0CE1-405D-8E25-257D5EE97FE8}" destId="{19900726-67AF-43D0-AB0A-DDB92ED47C08}" srcOrd="0" destOrd="0" presId="urn:microsoft.com/office/officeart/2005/8/layout/orgChart1"/>
    <dgm:cxn modelId="{8B6E1FB0-CF99-4822-8A2A-7FDF0946D061}" type="presOf" srcId="{AC5962AB-9E91-4BB5-A9E7-C6A69D87DD3C}" destId="{4A5E1CFF-8DC8-4268-9452-A5B686A5AD38}" srcOrd="0" destOrd="0" presId="urn:microsoft.com/office/officeart/2005/8/layout/orgChart1"/>
    <dgm:cxn modelId="{14224BB1-0D40-4BB8-A5CF-A8B067A08D1F}" type="presOf" srcId="{27EA9717-1895-4158-B69B-5E2B5EEC0CEC}" destId="{85437786-3112-43A7-A763-5EEDCB97E683}" srcOrd="0" destOrd="0" presId="urn:microsoft.com/office/officeart/2005/8/layout/orgChart1"/>
    <dgm:cxn modelId="{2B3D8DB2-FD42-450E-B352-DEF1532BF1DD}" type="presOf" srcId="{F01C6C8E-BCB6-4DF1-B121-A0FBD9850BAA}" destId="{81A5D421-99F9-4285-970E-DED0C1BC3112}" srcOrd="0" destOrd="0" presId="urn:microsoft.com/office/officeart/2005/8/layout/orgChart1"/>
    <dgm:cxn modelId="{8A18C3B4-6683-48FD-BCE1-B984FEA4D927}" type="presOf" srcId="{232CD94F-38E6-4DF4-8684-9E8CF7772545}" destId="{D198AA10-98F9-4293-A3D4-D5AD4F135C5B}" srcOrd="0" destOrd="0" presId="urn:microsoft.com/office/officeart/2005/8/layout/orgChart1"/>
    <dgm:cxn modelId="{3A7082B7-1C1E-4D21-804A-530FCBB57676}" type="presOf" srcId="{03B3CDF9-5434-4AE5-9E46-D20CE03F730F}" destId="{08D35BB7-9BF2-466E-9A15-46F432DD4503}" srcOrd="0" destOrd="0" presId="urn:microsoft.com/office/officeart/2005/8/layout/orgChart1"/>
    <dgm:cxn modelId="{005BBAB8-B997-4FD5-A706-BF76D66AD415}" type="presOf" srcId="{896B2C96-3DBE-465B-8B80-8FEA116F9BE0}" destId="{E159BEC7-991B-4932-9BF6-07C965345044}" srcOrd="0" destOrd="0" presId="urn:microsoft.com/office/officeart/2005/8/layout/orgChart1"/>
    <dgm:cxn modelId="{680F32B9-D38E-4597-B15F-6D9EE433652D}" type="presOf" srcId="{31217DDE-3158-4563-A2FA-36BFA2C0A4C8}" destId="{F8A97E01-A4C6-4EAE-AC58-4F0A40B3F13A}" srcOrd="1" destOrd="0" presId="urn:microsoft.com/office/officeart/2005/8/layout/orgChart1"/>
    <dgm:cxn modelId="{20F91DBE-1693-495A-87EA-F3F44856BACC}" type="presOf" srcId="{D7623252-6D82-479A-BBD0-CCA13A7B536A}" destId="{62BBED57-3170-43AA-ADFA-24B5A45A978D}" srcOrd="0" destOrd="0" presId="urn:microsoft.com/office/officeart/2005/8/layout/orgChart1"/>
    <dgm:cxn modelId="{63EBB1BE-7E1A-4DA6-A81A-35A6C4598345}" type="presOf" srcId="{2D8AE2E5-A770-4FA1-AF81-210AF8E68071}" destId="{98D293BA-16EE-4635-B8A5-AAC79DC3EF9B}" srcOrd="0" destOrd="0" presId="urn:microsoft.com/office/officeart/2005/8/layout/orgChart1"/>
    <dgm:cxn modelId="{5F25CBC0-5EC4-4B0F-AB26-99B6C7DE8EB7}" srcId="{492A8469-C90E-42B4-A699-E2B76C5CBAA9}" destId="{C4C781B7-683B-42BC-BA7A-09ABEDCEAF3F}" srcOrd="1" destOrd="0" parTransId="{D7623252-6D82-479A-BBD0-CCA13A7B536A}" sibTransId="{8BC6541A-8A1E-4AE7-8BF1-CE2B2CFE331B}"/>
    <dgm:cxn modelId="{04E094C1-FA53-456A-93BE-C9754CBC06CF}" srcId="{EAFE01B8-1B0C-4025-8EE7-E700D6B0E048}" destId="{9BA986A9-4D8E-46ED-9EB9-EFD623FC7816}" srcOrd="2" destOrd="0" parTransId="{139BF41A-8D74-420E-BD37-2A3E1FCC47A1}" sibTransId="{78B348E0-D0EB-4DAB-834B-F17F5C5A9372}"/>
    <dgm:cxn modelId="{0C7D13C4-8813-4B7A-ACD8-8A6EDF0E21FF}" type="presOf" srcId="{FBA903DD-B92B-4E2E-88AC-4F41B66077F5}" destId="{29E5ED5F-67BA-4684-9CED-171490E57E46}" srcOrd="1" destOrd="0" presId="urn:microsoft.com/office/officeart/2005/8/layout/orgChart1"/>
    <dgm:cxn modelId="{1E0516C4-7F60-4E17-9DA3-1E6DBEE452EE}" type="presOf" srcId="{A782E228-0095-4CC6-A55F-A1C68148DDA3}" destId="{CF9D4CC5-D731-4104-8FF7-258D2B8D7772}" srcOrd="0" destOrd="0" presId="urn:microsoft.com/office/officeart/2005/8/layout/orgChart1"/>
    <dgm:cxn modelId="{98B73DC7-841D-4274-8EE4-7179A09870C9}" type="presOf" srcId="{1CA006B5-FB41-4771-BF87-145042A5AC68}" destId="{69304651-A0FC-46FC-89EA-497575CEBF0F}" srcOrd="0" destOrd="0" presId="urn:microsoft.com/office/officeart/2005/8/layout/orgChart1"/>
    <dgm:cxn modelId="{637484C7-8632-48AA-BD1B-E288FF2C59CD}" srcId="{E7B63D4B-F8D5-4A7B-9DAB-811BA3248FE8}" destId="{8B17F9FA-E6E0-490D-AD4C-AB401A5153BD}" srcOrd="1" destOrd="0" parTransId="{3EA94FA5-0267-4192-93A5-0FF863468003}" sibTransId="{503B2391-850E-46EE-8786-54862629F3B0}"/>
    <dgm:cxn modelId="{C15654CD-F761-46BB-A0B1-42E357BA7481}" type="presOf" srcId="{666BCE8F-F97E-4C7B-AE66-764BFDDF456A}" destId="{0846DD60-D666-4937-BE77-87408AFA9DDE}" srcOrd="1" destOrd="0" presId="urn:microsoft.com/office/officeart/2005/8/layout/orgChart1"/>
    <dgm:cxn modelId="{8A719AD0-7F14-4D34-8398-D66308709367}" srcId="{FBA903DD-B92B-4E2E-88AC-4F41B66077F5}" destId="{9E19BE0C-1DDA-4CCF-A67B-2626B33F2128}" srcOrd="0" destOrd="0" parTransId="{DA667FA9-3FC6-44A9-82AC-6B034AD5E2B4}" sibTransId="{28841F21-C6BD-4BCB-A203-15F3342BD65D}"/>
    <dgm:cxn modelId="{2FAEBDD1-893F-4057-BB09-CD3018BB69C3}" type="presOf" srcId="{E7B63D4B-F8D5-4A7B-9DAB-811BA3248FE8}" destId="{3F4394D2-46C5-4A9D-B9B5-E13BF7858ABC}" srcOrd="1" destOrd="0" presId="urn:microsoft.com/office/officeart/2005/8/layout/orgChart1"/>
    <dgm:cxn modelId="{030C68D2-DB45-4988-AA09-293A79AB348D}" type="presOf" srcId="{E7B63D4B-F8D5-4A7B-9DAB-811BA3248FE8}" destId="{396BB8A0-0A50-44A9-84B7-D0A360A88B3F}" srcOrd="0" destOrd="0" presId="urn:microsoft.com/office/officeart/2005/8/layout/orgChart1"/>
    <dgm:cxn modelId="{1D20C4D2-26B6-40B0-A68D-285E57D90EB9}" srcId="{FBA903DD-B92B-4E2E-88AC-4F41B66077F5}" destId="{09B3A770-4947-40A9-B3E7-55CB9E6890D5}" srcOrd="1" destOrd="0" parTransId="{D34A2369-0E79-41B0-A119-6347E1BC9626}" sibTransId="{727F00B6-D5CE-4619-82B8-031EF7D76D4A}"/>
    <dgm:cxn modelId="{5D06D3D8-279A-4AB8-A11D-C67DCE9EBF3F}" type="presOf" srcId="{212E8B72-01A6-4DCC-BF29-6E53AC982C20}" destId="{F45C18D4-D568-4DAB-A53B-1D14B1D5177F}" srcOrd="1" destOrd="0" presId="urn:microsoft.com/office/officeart/2005/8/layout/orgChart1"/>
    <dgm:cxn modelId="{348E50D9-857F-45AA-AB0B-A56EFDCC4E7D}" type="presOf" srcId="{6C9CF058-0CE1-405D-8E25-257D5EE97FE8}" destId="{962B582B-D82A-4AAB-AE1F-F493AE95B233}" srcOrd="1" destOrd="0" presId="urn:microsoft.com/office/officeart/2005/8/layout/orgChart1"/>
    <dgm:cxn modelId="{E2763BDD-BF0A-443F-92DE-070A3FB0C505}" type="presOf" srcId="{3EB3989E-6E3A-4982-BDDA-9FCD43174C82}" destId="{1D7DD494-FA6B-4DF5-8184-39BA8F831D1F}" srcOrd="0" destOrd="0" presId="urn:microsoft.com/office/officeart/2005/8/layout/orgChart1"/>
    <dgm:cxn modelId="{BFC345DD-D024-4172-9706-4560C9AC466B}" srcId="{8B17F9FA-E6E0-490D-AD4C-AB401A5153BD}" destId="{262FBE7E-CE21-4136-B174-213748EAD52D}" srcOrd="1" destOrd="0" parTransId="{83EAD71A-1460-4A7A-A0A9-15C7B1908E70}" sibTransId="{DF6C55FC-8E12-489D-84A7-068E48AB6C6C}"/>
    <dgm:cxn modelId="{653E13E0-F825-408F-9616-02D1CD1BFBFA}" srcId="{C4C781B7-683B-42BC-BA7A-09ABEDCEAF3F}" destId="{31217DDE-3158-4563-A2FA-36BFA2C0A4C8}" srcOrd="0" destOrd="0" parTransId="{84CD7562-D350-4287-919F-AB21C6277BA3}" sibTransId="{B4126F90-BDC4-4DBA-AF6A-9FEC7149CD25}"/>
    <dgm:cxn modelId="{E1C1B4E0-5B86-4251-8499-779F13263226}" type="presOf" srcId="{EAFE01B8-1B0C-4025-8EE7-E700D6B0E048}" destId="{26E1FF96-29F1-431A-AB2C-2F94ABFC2886}" srcOrd="0" destOrd="0" presId="urn:microsoft.com/office/officeart/2005/8/layout/orgChart1"/>
    <dgm:cxn modelId="{7BBDB6E1-DE85-4F98-A50D-4A0C30800B5F}" type="presOf" srcId="{7C7E6F17-6AF6-4EC1-8EA5-DA17FF443B70}" destId="{20485B10-9BA6-43EA-85B7-373791028E1F}" srcOrd="0" destOrd="0" presId="urn:microsoft.com/office/officeart/2005/8/layout/orgChart1"/>
    <dgm:cxn modelId="{97FD80E4-6DCE-4B51-82F4-23DC9D59993E}" type="presOf" srcId="{CDDAA047-763F-4265-90E2-5FE6BC656CD0}" destId="{27FC2EC9-6DD9-4CBB-A51B-EEC321D95CAF}" srcOrd="0" destOrd="0" presId="urn:microsoft.com/office/officeart/2005/8/layout/orgChart1"/>
    <dgm:cxn modelId="{096F36E7-0360-4363-932A-2C0D304A8BDA}" type="presOf" srcId="{D7CBA1DD-FB11-4411-834C-66D0A0308BE1}" destId="{AED768BE-EF9C-4E56-94A5-4F394BCBF562}" srcOrd="0" destOrd="0" presId="urn:microsoft.com/office/officeart/2005/8/layout/orgChart1"/>
    <dgm:cxn modelId="{61D86DE8-D7E2-4E31-8D3F-E3001215F153}" type="presOf" srcId="{1D0F0570-89D0-49EC-AA57-B5D825A78C68}" destId="{23413435-788D-4823-9A83-4530E8F85DD0}" srcOrd="0" destOrd="0" presId="urn:microsoft.com/office/officeart/2005/8/layout/orgChart1"/>
    <dgm:cxn modelId="{AE39B5E8-B72E-497B-8306-1493A07E3CA7}" srcId="{AC5962AB-9E91-4BB5-A9E7-C6A69D87DD3C}" destId="{212E8B72-01A6-4DCC-BF29-6E53AC982C20}" srcOrd="1" destOrd="0" parTransId="{A1B87949-0C1B-4371-9C27-9BF2C29F916E}" sibTransId="{6C2085DB-147D-4BCF-9FE1-C7291F054433}"/>
    <dgm:cxn modelId="{3AFD3BEC-629C-4BF7-A32C-B5D9400C5C0F}" type="presOf" srcId="{09B3A770-4947-40A9-B3E7-55CB9E6890D5}" destId="{0C87EB88-E5F3-403F-BD8F-A2B03E60F30D}" srcOrd="0" destOrd="0" presId="urn:microsoft.com/office/officeart/2005/8/layout/orgChart1"/>
    <dgm:cxn modelId="{8DD8D9EF-8C58-46A0-9825-394AA26A3FF9}" type="presOf" srcId="{FBA903DD-B92B-4E2E-88AC-4F41B66077F5}" destId="{C0999296-4FD4-444E-AEC4-98EE415AE2CC}" srcOrd="0" destOrd="0" presId="urn:microsoft.com/office/officeart/2005/8/layout/orgChart1"/>
    <dgm:cxn modelId="{8577F6F0-EAA4-40B8-8D5A-DBA926FC7AA1}" type="presOf" srcId="{4B67628D-0792-4366-92C2-EB890F23CB06}" destId="{06779DDD-7342-4AB9-9E64-1543831A5A95}" srcOrd="0" destOrd="0" presId="urn:microsoft.com/office/officeart/2005/8/layout/orgChart1"/>
    <dgm:cxn modelId="{815405F2-657F-4830-AE67-02E8E9FD1805}" type="presOf" srcId="{495BF51F-6A75-406F-98F6-89E9AF6B9B9A}" destId="{F569FAB8-B553-4D53-9A33-C4C237C1E1AE}" srcOrd="0" destOrd="0" presId="urn:microsoft.com/office/officeart/2005/8/layout/orgChart1"/>
    <dgm:cxn modelId="{8871B2F4-696F-4BD7-A370-C9AE0FB23554}" srcId="{4B67628D-0792-4366-92C2-EB890F23CB06}" destId="{03B3CDF9-5434-4AE5-9E46-D20CE03F730F}" srcOrd="0" destOrd="0" parTransId="{7C7E6F17-6AF6-4EC1-8EA5-DA17FF443B70}" sibTransId="{74BDF75E-0F51-440E-9C61-DD9A91099A35}"/>
    <dgm:cxn modelId="{3BBDEEF4-D880-4F10-ABB6-81AA6DC91332}" srcId="{212E8B72-01A6-4DCC-BF29-6E53AC982C20}" destId="{1C50D007-2BC5-434B-A9EB-8BE11C7D1AA2}" srcOrd="1" destOrd="0" parTransId="{86CF4848-B0EA-4FE2-A77D-F921A80F8A92}" sibTransId="{D73FA9CB-19B4-45C4-AB9A-0127CD2DEFA3}"/>
    <dgm:cxn modelId="{F5F76EF5-460C-43EE-8CBD-E325ED5C428B}" srcId="{59FE23DB-386D-489E-81EE-50F5B6BC4070}" destId="{1F6B6505-FCEF-4EA3-B1D8-8D7D1BC367C2}" srcOrd="3" destOrd="0" parTransId="{994AF185-A8A9-4A7F-9762-1C3D5C8990A5}" sibTransId="{06565C68-B058-46E1-9A90-2732BC02E992}"/>
    <dgm:cxn modelId="{BEBD6DF6-166B-4012-A087-B7DECF260A69}" type="presOf" srcId="{212E8B72-01A6-4DCC-BF29-6E53AC982C20}" destId="{24A42529-CE0C-4259-BDBE-62E2AF685B9E}" srcOrd="0" destOrd="0" presId="urn:microsoft.com/office/officeart/2005/8/layout/orgChart1"/>
    <dgm:cxn modelId="{E203A3F6-3358-4CE4-9CE5-80E93BA66F60}" type="presOf" srcId="{4B67628D-0792-4366-92C2-EB890F23CB06}" destId="{E839F6F9-5BBC-4F0A-A1AA-D68E60BFA3C3}" srcOrd="1" destOrd="0" presId="urn:microsoft.com/office/officeart/2005/8/layout/orgChart1"/>
    <dgm:cxn modelId="{F1028C8D-7DFD-4420-A854-CDE02DCDC401}" type="presParOf" srcId="{81A5D421-99F9-4285-970E-DED0C1BC3112}" destId="{2928A664-F78D-4883-BD52-8F7AFB6544B3}" srcOrd="0" destOrd="0" presId="urn:microsoft.com/office/officeart/2005/8/layout/orgChart1"/>
    <dgm:cxn modelId="{14C659D6-0C02-4777-90E7-70220B386510}" type="presParOf" srcId="{2928A664-F78D-4883-BD52-8F7AFB6544B3}" destId="{E6DFB9A4-DF7B-4464-9EE4-8B37699D870D}" srcOrd="0" destOrd="0" presId="urn:microsoft.com/office/officeart/2005/8/layout/orgChart1"/>
    <dgm:cxn modelId="{F9DCA617-9493-4AD4-A79A-B3274D96144A}" type="presParOf" srcId="{E6DFB9A4-DF7B-4464-9EE4-8B37699D870D}" destId="{4A5E1CFF-8DC8-4268-9452-A5B686A5AD38}" srcOrd="0" destOrd="0" presId="urn:microsoft.com/office/officeart/2005/8/layout/orgChart1"/>
    <dgm:cxn modelId="{5845BFB8-1859-4E44-B4CB-8FCF6C3041BF}" type="presParOf" srcId="{E6DFB9A4-DF7B-4464-9EE4-8B37699D870D}" destId="{37D0B799-308B-4CCB-ACB6-F6D6FBA646AE}" srcOrd="1" destOrd="0" presId="urn:microsoft.com/office/officeart/2005/8/layout/orgChart1"/>
    <dgm:cxn modelId="{67DF5241-86CF-41E2-AC82-B39741E8B970}" type="presParOf" srcId="{2928A664-F78D-4883-BD52-8F7AFB6544B3}" destId="{61AB69B9-F2A7-4DCE-A078-97687EDEC180}" srcOrd="1" destOrd="0" presId="urn:microsoft.com/office/officeart/2005/8/layout/orgChart1"/>
    <dgm:cxn modelId="{AE09D7D1-70C3-4099-B153-AC9209C1B80D}" type="presParOf" srcId="{61AB69B9-F2A7-4DCE-A078-97687EDEC180}" destId="{2724D687-A239-40C2-86A3-DBE20454AA14}" srcOrd="0" destOrd="0" presId="urn:microsoft.com/office/officeart/2005/8/layout/orgChart1"/>
    <dgm:cxn modelId="{9D929263-DED1-4BAC-A6F8-DAECFF3C5367}" type="presParOf" srcId="{61AB69B9-F2A7-4DCE-A078-97687EDEC180}" destId="{827850BC-5DD6-4FB2-BF1A-BFB7089D663A}" srcOrd="1" destOrd="0" presId="urn:microsoft.com/office/officeart/2005/8/layout/orgChart1"/>
    <dgm:cxn modelId="{888A8FFA-F7E7-443D-AD97-D54FCBF59925}" type="presParOf" srcId="{827850BC-5DD6-4FB2-BF1A-BFB7089D663A}" destId="{C71D9B22-78AD-4A84-A687-DB2A31016D52}" srcOrd="0" destOrd="0" presId="urn:microsoft.com/office/officeart/2005/8/layout/orgChart1"/>
    <dgm:cxn modelId="{24A84F93-7DD4-4603-B6AA-473AF4252F5D}" type="presParOf" srcId="{C71D9B22-78AD-4A84-A687-DB2A31016D52}" destId="{D32ED2D1-9FC2-42EA-A831-55D93F932B7A}" srcOrd="0" destOrd="0" presId="urn:microsoft.com/office/officeart/2005/8/layout/orgChart1"/>
    <dgm:cxn modelId="{83BC6CD2-3B54-4C6E-91CB-A2CA12C5E60E}" type="presParOf" srcId="{C71D9B22-78AD-4A84-A687-DB2A31016D52}" destId="{5F71AB7C-DA8E-4506-BAF7-69CC228E9B13}" srcOrd="1" destOrd="0" presId="urn:microsoft.com/office/officeart/2005/8/layout/orgChart1"/>
    <dgm:cxn modelId="{4CF999FD-2717-4CF1-8D96-E685EEDAD03E}" type="presParOf" srcId="{827850BC-5DD6-4FB2-BF1A-BFB7089D663A}" destId="{32BA5127-1A5A-469A-B892-786128EE0F7A}" srcOrd="1" destOrd="0" presId="urn:microsoft.com/office/officeart/2005/8/layout/orgChart1"/>
    <dgm:cxn modelId="{2538DA44-D693-4707-8D70-105F4A796129}" type="presParOf" srcId="{32BA5127-1A5A-469A-B892-786128EE0F7A}" destId="{E355A2F9-5A2E-48BB-B32A-7C9CE58F6D80}" srcOrd="0" destOrd="0" presId="urn:microsoft.com/office/officeart/2005/8/layout/orgChart1"/>
    <dgm:cxn modelId="{4EBD5D54-C3E5-48C2-BB96-1B3BB5AC0C56}" type="presParOf" srcId="{32BA5127-1A5A-469A-B892-786128EE0F7A}" destId="{3EAD5E42-A452-4039-9379-A4BD97A817A5}" srcOrd="1" destOrd="0" presId="urn:microsoft.com/office/officeart/2005/8/layout/orgChart1"/>
    <dgm:cxn modelId="{D694FCFC-1933-42F0-B92F-14B8937F16A3}" type="presParOf" srcId="{3EAD5E42-A452-4039-9379-A4BD97A817A5}" destId="{AC04980C-C9C7-4E12-9F84-CCA2C3FA6B78}" srcOrd="0" destOrd="0" presId="urn:microsoft.com/office/officeart/2005/8/layout/orgChart1"/>
    <dgm:cxn modelId="{7C71146E-521B-4DBD-B93E-ADF790B785DB}" type="presParOf" srcId="{AC04980C-C9C7-4E12-9F84-CCA2C3FA6B78}" destId="{26E1FF96-29F1-431A-AB2C-2F94ABFC2886}" srcOrd="0" destOrd="0" presId="urn:microsoft.com/office/officeart/2005/8/layout/orgChart1"/>
    <dgm:cxn modelId="{7FF49798-EAE9-4986-9FD2-969357A535F4}" type="presParOf" srcId="{AC04980C-C9C7-4E12-9F84-CCA2C3FA6B78}" destId="{4D684890-7733-43C8-ACBB-AA228F8751EB}" srcOrd="1" destOrd="0" presId="urn:microsoft.com/office/officeart/2005/8/layout/orgChart1"/>
    <dgm:cxn modelId="{076B3708-CCB0-49E7-A0FA-CC254DA4D65B}" type="presParOf" srcId="{3EAD5E42-A452-4039-9379-A4BD97A817A5}" destId="{590B2108-E9E1-4CB9-AA74-52F03D57459E}" srcOrd="1" destOrd="0" presId="urn:microsoft.com/office/officeart/2005/8/layout/orgChart1"/>
    <dgm:cxn modelId="{B71CE5BA-CF6E-4C93-A47D-B5045D3B1CE3}" type="presParOf" srcId="{590B2108-E9E1-4CB9-AA74-52F03D57459E}" destId="{01FB1D1E-AC15-4847-993A-9A0F614B9654}" srcOrd="0" destOrd="0" presId="urn:microsoft.com/office/officeart/2005/8/layout/orgChart1"/>
    <dgm:cxn modelId="{610E0C9C-1335-4D41-8C4C-58632E530098}" type="presParOf" srcId="{590B2108-E9E1-4CB9-AA74-52F03D57459E}" destId="{50D121D2-9860-43CE-92BA-ABE62E228F03}" srcOrd="1" destOrd="0" presId="urn:microsoft.com/office/officeart/2005/8/layout/orgChart1"/>
    <dgm:cxn modelId="{F9D93E7F-51A5-42E3-99AD-5AE9EE082E43}" type="presParOf" srcId="{50D121D2-9860-43CE-92BA-ABE62E228F03}" destId="{0D525536-D3F9-4CF3-95B2-850CED90427D}" srcOrd="0" destOrd="0" presId="urn:microsoft.com/office/officeart/2005/8/layout/orgChart1"/>
    <dgm:cxn modelId="{F33ABF25-A4B9-4A55-A984-B60FC20BA147}" type="presParOf" srcId="{0D525536-D3F9-4CF3-95B2-850CED90427D}" destId="{27FC2EC9-6DD9-4CBB-A51B-EEC321D95CAF}" srcOrd="0" destOrd="0" presId="urn:microsoft.com/office/officeart/2005/8/layout/orgChart1"/>
    <dgm:cxn modelId="{50ACDAEA-A591-44E4-9528-D04C9421AFE2}" type="presParOf" srcId="{0D525536-D3F9-4CF3-95B2-850CED90427D}" destId="{A5DA9465-0615-4749-B912-DF7A57730B4A}" srcOrd="1" destOrd="0" presId="urn:microsoft.com/office/officeart/2005/8/layout/orgChart1"/>
    <dgm:cxn modelId="{9DC43EC8-DFC5-4899-BC1A-A2587F0F63C3}" type="presParOf" srcId="{50D121D2-9860-43CE-92BA-ABE62E228F03}" destId="{07C1C8A6-2D15-4840-89CF-1620634DD791}" srcOrd="1" destOrd="0" presId="urn:microsoft.com/office/officeart/2005/8/layout/orgChart1"/>
    <dgm:cxn modelId="{CC9F46D5-47D0-4619-B92D-1B5C0F95BBFB}" type="presParOf" srcId="{50D121D2-9860-43CE-92BA-ABE62E228F03}" destId="{22580649-24DC-4798-A72B-C41CD5F2723A}" srcOrd="2" destOrd="0" presId="urn:microsoft.com/office/officeart/2005/8/layout/orgChart1"/>
    <dgm:cxn modelId="{36925CBE-2805-4895-88B0-B7D572B47FE8}" type="presParOf" srcId="{590B2108-E9E1-4CB9-AA74-52F03D57459E}" destId="{CE328F55-398D-4655-9770-C920288424D0}" srcOrd="2" destOrd="0" presId="urn:microsoft.com/office/officeart/2005/8/layout/orgChart1"/>
    <dgm:cxn modelId="{D419F650-492E-45CC-9D41-B44C0DFCF36E}" type="presParOf" srcId="{590B2108-E9E1-4CB9-AA74-52F03D57459E}" destId="{19007B29-C3E8-4099-956F-7EAB99D0643B}" srcOrd="3" destOrd="0" presId="urn:microsoft.com/office/officeart/2005/8/layout/orgChart1"/>
    <dgm:cxn modelId="{8A62279E-28AF-4832-859E-243552AD5BDD}" type="presParOf" srcId="{19007B29-C3E8-4099-956F-7EAB99D0643B}" destId="{C5A6A450-4487-4183-89F8-2D11509A26A5}" srcOrd="0" destOrd="0" presId="urn:microsoft.com/office/officeart/2005/8/layout/orgChart1"/>
    <dgm:cxn modelId="{154AFD93-F28A-4BDC-9A2C-C887AA843BE9}" type="presParOf" srcId="{C5A6A450-4487-4183-89F8-2D11509A26A5}" destId="{BD0DDBBF-39EC-4CDA-A973-A9EEA9681BAA}" srcOrd="0" destOrd="0" presId="urn:microsoft.com/office/officeart/2005/8/layout/orgChart1"/>
    <dgm:cxn modelId="{23119F77-707C-4483-B58E-7EB196A79E86}" type="presParOf" srcId="{C5A6A450-4487-4183-89F8-2D11509A26A5}" destId="{796A1F26-FEBE-4383-90B5-51E76F8E7033}" srcOrd="1" destOrd="0" presId="urn:microsoft.com/office/officeart/2005/8/layout/orgChart1"/>
    <dgm:cxn modelId="{135FD19A-CCEF-45A9-B027-9FC78B4A88C2}" type="presParOf" srcId="{19007B29-C3E8-4099-956F-7EAB99D0643B}" destId="{283E0286-DDD6-4B45-98D3-201167040145}" srcOrd="1" destOrd="0" presId="urn:microsoft.com/office/officeart/2005/8/layout/orgChart1"/>
    <dgm:cxn modelId="{640029F7-11CC-43CD-8C71-76033E645121}" type="presParOf" srcId="{19007B29-C3E8-4099-956F-7EAB99D0643B}" destId="{C089F021-BB1E-4005-82F2-A8490FD4093C}" srcOrd="2" destOrd="0" presId="urn:microsoft.com/office/officeart/2005/8/layout/orgChart1"/>
    <dgm:cxn modelId="{1DC2937A-44B8-4232-B8D7-EE51CA549115}" type="presParOf" srcId="{590B2108-E9E1-4CB9-AA74-52F03D57459E}" destId="{3B6C76DF-D449-49AB-918E-9BD3146761BF}" srcOrd="4" destOrd="0" presId="urn:microsoft.com/office/officeart/2005/8/layout/orgChart1"/>
    <dgm:cxn modelId="{581FB6D2-3B26-4788-88F2-B4B8E5D869C4}" type="presParOf" srcId="{590B2108-E9E1-4CB9-AA74-52F03D57459E}" destId="{B723B9A9-1F13-46A4-B760-40148C79F071}" srcOrd="5" destOrd="0" presId="urn:microsoft.com/office/officeart/2005/8/layout/orgChart1"/>
    <dgm:cxn modelId="{BD20AC28-683C-4BE7-9C84-61A6EF258CEC}" type="presParOf" srcId="{B723B9A9-1F13-46A4-B760-40148C79F071}" destId="{7332B0D1-7D4B-43DC-ACEE-8A5E5B91B4A7}" srcOrd="0" destOrd="0" presId="urn:microsoft.com/office/officeart/2005/8/layout/orgChart1"/>
    <dgm:cxn modelId="{3BEBD2D9-82FE-4F72-893C-D18D5971B22D}" type="presParOf" srcId="{7332B0D1-7D4B-43DC-ACEE-8A5E5B91B4A7}" destId="{ADD18938-FC8C-4AAF-B1E9-EA5EA36D0D5E}" srcOrd="0" destOrd="0" presId="urn:microsoft.com/office/officeart/2005/8/layout/orgChart1"/>
    <dgm:cxn modelId="{62643E65-44A2-4C1F-84AB-6B53E389E6C8}" type="presParOf" srcId="{7332B0D1-7D4B-43DC-ACEE-8A5E5B91B4A7}" destId="{B1F1C8DD-FD90-4F03-96FC-6D32729C084C}" srcOrd="1" destOrd="0" presId="urn:microsoft.com/office/officeart/2005/8/layout/orgChart1"/>
    <dgm:cxn modelId="{BF7584F8-EB41-47A1-B919-C66D7DED0379}" type="presParOf" srcId="{B723B9A9-1F13-46A4-B760-40148C79F071}" destId="{5D634BB6-0D4F-42AF-915C-84D2D189D76E}" srcOrd="1" destOrd="0" presId="urn:microsoft.com/office/officeart/2005/8/layout/orgChart1"/>
    <dgm:cxn modelId="{983A96C3-ECD4-43AA-A11F-1C1C8CC122FF}" type="presParOf" srcId="{B723B9A9-1F13-46A4-B760-40148C79F071}" destId="{456A9FE1-B10C-43D1-AF17-1C29B71FA673}" srcOrd="2" destOrd="0" presId="urn:microsoft.com/office/officeart/2005/8/layout/orgChart1"/>
    <dgm:cxn modelId="{B579F9E6-8E40-43ED-8CA9-0BCB1460BDAC}" type="presParOf" srcId="{3EAD5E42-A452-4039-9379-A4BD97A817A5}" destId="{B53AB2F1-3635-4797-B30F-331F4BC478C5}" srcOrd="2" destOrd="0" presId="urn:microsoft.com/office/officeart/2005/8/layout/orgChart1"/>
    <dgm:cxn modelId="{09DAB56E-BBB7-4C79-82B3-AB83AE241392}" type="presParOf" srcId="{32BA5127-1A5A-469A-B892-786128EE0F7A}" destId="{62BBED57-3170-43AA-ADFA-24B5A45A978D}" srcOrd="2" destOrd="0" presId="urn:microsoft.com/office/officeart/2005/8/layout/orgChart1"/>
    <dgm:cxn modelId="{8BB49873-1716-4720-96A2-06F4E712F956}" type="presParOf" srcId="{32BA5127-1A5A-469A-B892-786128EE0F7A}" destId="{C8B84971-51B4-4924-BB0B-58470A76D475}" srcOrd="3" destOrd="0" presId="urn:microsoft.com/office/officeart/2005/8/layout/orgChart1"/>
    <dgm:cxn modelId="{A7E774DC-5E16-4D3E-A712-414C6CB5AA17}" type="presParOf" srcId="{C8B84971-51B4-4924-BB0B-58470A76D475}" destId="{C54B9D95-1C0C-4CBB-B248-CDB8E8EAF66F}" srcOrd="0" destOrd="0" presId="urn:microsoft.com/office/officeart/2005/8/layout/orgChart1"/>
    <dgm:cxn modelId="{484074CB-E944-4199-8A5E-430E8FD2233E}" type="presParOf" srcId="{C54B9D95-1C0C-4CBB-B248-CDB8E8EAF66F}" destId="{F975DECB-51C0-4767-86F4-AFC404F1CA7C}" srcOrd="0" destOrd="0" presId="urn:microsoft.com/office/officeart/2005/8/layout/orgChart1"/>
    <dgm:cxn modelId="{D38F8CBF-F8AA-48DC-93BB-7A1B59D69F63}" type="presParOf" srcId="{C54B9D95-1C0C-4CBB-B248-CDB8E8EAF66F}" destId="{7A463A97-D470-423A-97E1-BC0797C67C0C}" srcOrd="1" destOrd="0" presId="urn:microsoft.com/office/officeart/2005/8/layout/orgChart1"/>
    <dgm:cxn modelId="{C53CFD4A-3097-457A-A25C-E83DD8593E9B}" type="presParOf" srcId="{C8B84971-51B4-4924-BB0B-58470A76D475}" destId="{36E161A5-9CC8-4AD4-904A-E0BBF91A53E0}" srcOrd="1" destOrd="0" presId="urn:microsoft.com/office/officeart/2005/8/layout/orgChart1"/>
    <dgm:cxn modelId="{DF8A75D7-E14C-4DE8-9FE0-BA0AAFFBC5F0}" type="presParOf" srcId="{36E161A5-9CC8-4AD4-904A-E0BBF91A53E0}" destId="{A0C2DA11-D104-41E5-9F01-652F139F3A8D}" srcOrd="0" destOrd="0" presId="urn:microsoft.com/office/officeart/2005/8/layout/orgChart1"/>
    <dgm:cxn modelId="{917834DA-2A69-4EF5-B5D5-B42A1A511724}" type="presParOf" srcId="{36E161A5-9CC8-4AD4-904A-E0BBF91A53E0}" destId="{C1709033-D89F-4B4B-8B6F-6889D18EEC28}" srcOrd="1" destOrd="0" presId="urn:microsoft.com/office/officeart/2005/8/layout/orgChart1"/>
    <dgm:cxn modelId="{B0D7E32A-F610-4E31-AFF0-1E0C9E04E5E5}" type="presParOf" srcId="{C1709033-D89F-4B4B-8B6F-6889D18EEC28}" destId="{BACCDCB8-2C90-400E-B7D5-20402BD80DC9}" srcOrd="0" destOrd="0" presId="urn:microsoft.com/office/officeart/2005/8/layout/orgChart1"/>
    <dgm:cxn modelId="{5434BD47-6018-4D43-9FC5-5902BBB1CE11}" type="presParOf" srcId="{BACCDCB8-2C90-400E-B7D5-20402BD80DC9}" destId="{918A7077-DF8C-468A-B445-DF9CB0760693}" srcOrd="0" destOrd="0" presId="urn:microsoft.com/office/officeart/2005/8/layout/orgChart1"/>
    <dgm:cxn modelId="{838B85B6-2615-45A3-BD8D-3AEEA581226B}" type="presParOf" srcId="{BACCDCB8-2C90-400E-B7D5-20402BD80DC9}" destId="{F8A97E01-A4C6-4EAE-AC58-4F0A40B3F13A}" srcOrd="1" destOrd="0" presId="urn:microsoft.com/office/officeart/2005/8/layout/orgChart1"/>
    <dgm:cxn modelId="{45EF7452-80E4-456C-84BD-416334D7680D}" type="presParOf" srcId="{C1709033-D89F-4B4B-8B6F-6889D18EEC28}" destId="{CA9E4428-E89F-42BF-B8A8-B09EA2411B86}" srcOrd="1" destOrd="0" presId="urn:microsoft.com/office/officeart/2005/8/layout/orgChart1"/>
    <dgm:cxn modelId="{64A2B9AE-38FA-4D44-B1D7-A089E66D8572}" type="presParOf" srcId="{C1709033-D89F-4B4B-8B6F-6889D18EEC28}" destId="{33568F6F-2995-48A8-A118-C7B261C30495}" srcOrd="2" destOrd="0" presId="urn:microsoft.com/office/officeart/2005/8/layout/orgChart1"/>
    <dgm:cxn modelId="{EA3946B9-C839-4272-9580-FBCCA0057610}" type="presParOf" srcId="{36E161A5-9CC8-4AD4-904A-E0BBF91A53E0}" destId="{D198AA10-98F9-4293-A3D4-D5AD4F135C5B}" srcOrd="2" destOrd="0" presId="urn:microsoft.com/office/officeart/2005/8/layout/orgChart1"/>
    <dgm:cxn modelId="{74F76C9B-1FF3-4F1C-B5B0-5A6A9BD2F4BA}" type="presParOf" srcId="{36E161A5-9CC8-4AD4-904A-E0BBF91A53E0}" destId="{54033014-308D-4225-99C2-61EBF5037B71}" srcOrd="3" destOrd="0" presId="urn:microsoft.com/office/officeart/2005/8/layout/orgChart1"/>
    <dgm:cxn modelId="{D8343CA1-2D63-40A1-BA2D-BA260C8A5ECC}" type="presParOf" srcId="{54033014-308D-4225-99C2-61EBF5037B71}" destId="{665110D1-985B-4648-A8ED-58939C2C7E4B}" srcOrd="0" destOrd="0" presId="urn:microsoft.com/office/officeart/2005/8/layout/orgChart1"/>
    <dgm:cxn modelId="{AEC2208F-DF2B-493C-A481-D6394A7ADD5D}" type="presParOf" srcId="{665110D1-985B-4648-A8ED-58939C2C7E4B}" destId="{19900726-67AF-43D0-AB0A-DDB92ED47C08}" srcOrd="0" destOrd="0" presId="urn:microsoft.com/office/officeart/2005/8/layout/orgChart1"/>
    <dgm:cxn modelId="{4BB34F87-70EA-4AFB-B73C-AD6A02CC27E0}" type="presParOf" srcId="{665110D1-985B-4648-A8ED-58939C2C7E4B}" destId="{962B582B-D82A-4AAB-AE1F-F493AE95B233}" srcOrd="1" destOrd="0" presId="urn:microsoft.com/office/officeart/2005/8/layout/orgChart1"/>
    <dgm:cxn modelId="{A6D07655-C5EC-4278-B32F-99A13E50CE05}" type="presParOf" srcId="{54033014-308D-4225-99C2-61EBF5037B71}" destId="{356FCE8D-C35A-4C54-8C3B-F05BDC9E780F}" srcOrd="1" destOrd="0" presId="urn:microsoft.com/office/officeart/2005/8/layout/orgChart1"/>
    <dgm:cxn modelId="{27BEBDB8-602E-44DB-A8F8-02B0A394F5E0}" type="presParOf" srcId="{54033014-308D-4225-99C2-61EBF5037B71}" destId="{29E68F07-3BDD-49F3-94BF-396244654B40}" srcOrd="2" destOrd="0" presId="urn:microsoft.com/office/officeart/2005/8/layout/orgChart1"/>
    <dgm:cxn modelId="{8AD2FEDB-0FDC-468D-A7F0-23F5B9A85E27}" type="presParOf" srcId="{C8B84971-51B4-4924-BB0B-58470A76D475}" destId="{BD1FA1DD-EB3B-4FA0-BBD3-5E186C28B880}" srcOrd="2" destOrd="0" presId="urn:microsoft.com/office/officeart/2005/8/layout/orgChart1"/>
    <dgm:cxn modelId="{B5554EE6-137E-4304-AEF8-1F1040E14635}" type="presParOf" srcId="{32BA5127-1A5A-469A-B892-786128EE0F7A}" destId="{84C99D7C-66BB-44F8-9377-DEA29BEAF181}" srcOrd="4" destOrd="0" presId="urn:microsoft.com/office/officeart/2005/8/layout/orgChart1"/>
    <dgm:cxn modelId="{84DEFD15-0897-404F-A51F-100DD2702029}" type="presParOf" srcId="{32BA5127-1A5A-469A-B892-786128EE0F7A}" destId="{5E0597CC-3688-450D-B737-2F65CC56AF6B}" srcOrd="5" destOrd="0" presId="urn:microsoft.com/office/officeart/2005/8/layout/orgChart1"/>
    <dgm:cxn modelId="{70858BDA-CC5F-463E-A413-348F7024A03C}" type="presParOf" srcId="{5E0597CC-3688-450D-B737-2F65CC56AF6B}" destId="{FAB69715-8E4A-4F38-B431-C73641D43293}" srcOrd="0" destOrd="0" presId="urn:microsoft.com/office/officeart/2005/8/layout/orgChart1"/>
    <dgm:cxn modelId="{412DD1E8-D150-467F-9F35-FB7A41C85BDF}" type="presParOf" srcId="{FAB69715-8E4A-4F38-B431-C73641D43293}" destId="{C0999296-4FD4-444E-AEC4-98EE415AE2CC}" srcOrd="0" destOrd="0" presId="urn:microsoft.com/office/officeart/2005/8/layout/orgChart1"/>
    <dgm:cxn modelId="{ABB2EF20-3449-4264-86A8-69CF954DA9C6}" type="presParOf" srcId="{FAB69715-8E4A-4F38-B431-C73641D43293}" destId="{29E5ED5F-67BA-4684-9CED-171490E57E46}" srcOrd="1" destOrd="0" presId="urn:microsoft.com/office/officeart/2005/8/layout/orgChart1"/>
    <dgm:cxn modelId="{4D9DD528-EED4-4B73-828A-42B9CFF60857}" type="presParOf" srcId="{5E0597CC-3688-450D-B737-2F65CC56AF6B}" destId="{15916A78-76A7-476C-8D49-4877917ACF8E}" srcOrd="1" destOrd="0" presId="urn:microsoft.com/office/officeart/2005/8/layout/orgChart1"/>
    <dgm:cxn modelId="{671083F0-111B-4908-BF02-54DCB364821F}" type="presParOf" srcId="{15916A78-76A7-476C-8D49-4877917ACF8E}" destId="{4D6034FB-07A4-4613-A50D-0288C31233E6}" srcOrd="0" destOrd="0" presId="urn:microsoft.com/office/officeart/2005/8/layout/orgChart1"/>
    <dgm:cxn modelId="{76155D2A-EECA-4868-95AB-9EDD9A5FB7E3}" type="presParOf" srcId="{15916A78-76A7-476C-8D49-4877917ACF8E}" destId="{E7A5BA3F-F79D-4DB4-BB77-C10C2E8D46CB}" srcOrd="1" destOrd="0" presId="urn:microsoft.com/office/officeart/2005/8/layout/orgChart1"/>
    <dgm:cxn modelId="{C143F94D-456D-4EA9-B32D-E750C9661054}" type="presParOf" srcId="{E7A5BA3F-F79D-4DB4-BB77-C10C2E8D46CB}" destId="{A2C8D278-B5D6-4503-88B0-60D9A73F9F24}" srcOrd="0" destOrd="0" presId="urn:microsoft.com/office/officeart/2005/8/layout/orgChart1"/>
    <dgm:cxn modelId="{B1332926-BBD3-48EA-A9FC-EE419BA56B9B}" type="presParOf" srcId="{A2C8D278-B5D6-4503-88B0-60D9A73F9F24}" destId="{CF2AA21B-472D-45AA-B95A-DCA1FAB86C61}" srcOrd="0" destOrd="0" presId="urn:microsoft.com/office/officeart/2005/8/layout/orgChart1"/>
    <dgm:cxn modelId="{377E7FB8-08AF-47CD-B0A3-E37BEF234615}" type="presParOf" srcId="{A2C8D278-B5D6-4503-88B0-60D9A73F9F24}" destId="{C34EB9F5-4B39-47B7-B839-F8FDC75EF28B}" srcOrd="1" destOrd="0" presId="urn:microsoft.com/office/officeart/2005/8/layout/orgChart1"/>
    <dgm:cxn modelId="{7F44D79A-683E-4C43-980B-6C704B78327B}" type="presParOf" srcId="{E7A5BA3F-F79D-4DB4-BB77-C10C2E8D46CB}" destId="{53C51A4D-9E5A-4C90-8DE7-F23D923673F9}" srcOrd="1" destOrd="0" presId="urn:microsoft.com/office/officeart/2005/8/layout/orgChart1"/>
    <dgm:cxn modelId="{691374C4-AEA2-44E3-94F5-1B282967751C}" type="presParOf" srcId="{E7A5BA3F-F79D-4DB4-BB77-C10C2E8D46CB}" destId="{DB539242-9E5B-4B1A-A054-B753245F7EE9}" srcOrd="2" destOrd="0" presId="urn:microsoft.com/office/officeart/2005/8/layout/orgChart1"/>
    <dgm:cxn modelId="{C5336679-E45C-4382-8EE3-57EC8C8588C3}" type="presParOf" srcId="{15916A78-76A7-476C-8D49-4877917ACF8E}" destId="{FD8C595B-B48B-4306-88F2-053E1722ECF4}" srcOrd="2" destOrd="0" presId="urn:microsoft.com/office/officeart/2005/8/layout/orgChart1"/>
    <dgm:cxn modelId="{9C5CC91E-6A69-4E8E-83F2-697FDC3BB422}" type="presParOf" srcId="{15916A78-76A7-476C-8D49-4877917ACF8E}" destId="{FE0890BE-2540-4EF7-8A22-4D84D32A64D3}" srcOrd="3" destOrd="0" presId="urn:microsoft.com/office/officeart/2005/8/layout/orgChart1"/>
    <dgm:cxn modelId="{BFFF7FBA-94BD-45D2-91C0-AFA3389B0463}" type="presParOf" srcId="{FE0890BE-2540-4EF7-8A22-4D84D32A64D3}" destId="{AA7230F2-BCFC-4790-BFF0-60576FF5E142}" srcOrd="0" destOrd="0" presId="urn:microsoft.com/office/officeart/2005/8/layout/orgChart1"/>
    <dgm:cxn modelId="{8FB05373-0C32-418E-A8A1-2A137E3ADDDB}" type="presParOf" srcId="{AA7230F2-BCFC-4790-BFF0-60576FF5E142}" destId="{0C87EB88-E5F3-403F-BD8F-A2B03E60F30D}" srcOrd="0" destOrd="0" presId="urn:microsoft.com/office/officeart/2005/8/layout/orgChart1"/>
    <dgm:cxn modelId="{03BFDCCD-6715-4E45-B9B8-CC8278ABD424}" type="presParOf" srcId="{AA7230F2-BCFC-4790-BFF0-60576FF5E142}" destId="{72257EBD-6692-4FA2-B57A-C1F83CCE0133}" srcOrd="1" destOrd="0" presId="urn:microsoft.com/office/officeart/2005/8/layout/orgChart1"/>
    <dgm:cxn modelId="{FC3D6583-F416-4D98-B555-54A492DEFD6D}" type="presParOf" srcId="{FE0890BE-2540-4EF7-8A22-4D84D32A64D3}" destId="{6F3917C6-857F-4651-9E83-13167F62B5C8}" srcOrd="1" destOrd="0" presId="urn:microsoft.com/office/officeart/2005/8/layout/orgChart1"/>
    <dgm:cxn modelId="{D7A91BE1-785B-4664-8314-8AF3D209D5F1}" type="presParOf" srcId="{FE0890BE-2540-4EF7-8A22-4D84D32A64D3}" destId="{57C961A9-C160-448E-89A9-39A2B64DFCA5}" srcOrd="2" destOrd="0" presId="urn:microsoft.com/office/officeart/2005/8/layout/orgChart1"/>
    <dgm:cxn modelId="{BE6F1730-86D0-463E-BA84-928961F61BD1}" type="presParOf" srcId="{5E0597CC-3688-450D-B737-2F65CC56AF6B}" destId="{83245855-C3E7-4641-9426-968634641D1F}" srcOrd="2" destOrd="0" presId="urn:microsoft.com/office/officeart/2005/8/layout/orgChart1"/>
    <dgm:cxn modelId="{88434EB9-13B0-4446-95BD-24C0A22CFDD7}" type="presParOf" srcId="{827850BC-5DD6-4FB2-BF1A-BFB7089D663A}" destId="{D43C6CDF-D9B1-44FC-A778-41BD3B2490E1}" srcOrd="2" destOrd="0" presId="urn:microsoft.com/office/officeart/2005/8/layout/orgChart1"/>
    <dgm:cxn modelId="{036B2D90-26AA-43BD-96BB-185506085917}" type="presParOf" srcId="{61AB69B9-F2A7-4DCE-A078-97687EDEC180}" destId="{5773B4D7-4859-41C8-AE27-5A91670C4998}" srcOrd="2" destOrd="0" presId="urn:microsoft.com/office/officeart/2005/8/layout/orgChart1"/>
    <dgm:cxn modelId="{5801E9BC-379F-4CA4-B720-5B1C8C26E540}" type="presParOf" srcId="{61AB69B9-F2A7-4DCE-A078-97687EDEC180}" destId="{D01ADD58-BA88-4DAE-8516-C17D30F09F56}" srcOrd="3" destOrd="0" presId="urn:microsoft.com/office/officeart/2005/8/layout/orgChart1"/>
    <dgm:cxn modelId="{E31F660B-9855-4246-AAD0-A094FED77A9E}" type="presParOf" srcId="{D01ADD58-BA88-4DAE-8516-C17D30F09F56}" destId="{3BD0F0CC-0831-4D7A-B965-BEFC9273B8F4}" srcOrd="0" destOrd="0" presId="urn:microsoft.com/office/officeart/2005/8/layout/orgChart1"/>
    <dgm:cxn modelId="{4E147183-1484-4938-A2F9-0CD5D86F9152}" type="presParOf" srcId="{3BD0F0CC-0831-4D7A-B965-BEFC9273B8F4}" destId="{24A42529-CE0C-4259-BDBE-62E2AF685B9E}" srcOrd="0" destOrd="0" presId="urn:microsoft.com/office/officeart/2005/8/layout/orgChart1"/>
    <dgm:cxn modelId="{1E2FAA11-B1D2-46F5-9D2F-16B6DE69E14A}" type="presParOf" srcId="{3BD0F0CC-0831-4D7A-B965-BEFC9273B8F4}" destId="{F45C18D4-D568-4DAB-A53B-1D14B1D5177F}" srcOrd="1" destOrd="0" presId="urn:microsoft.com/office/officeart/2005/8/layout/orgChart1"/>
    <dgm:cxn modelId="{E6D85F5F-8037-422C-A923-F839D1DA3AB7}" type="presParOf" srcId="{D01ADD58-BA88-4DAE-8516-C17D30F09F56}" destId="{3B6FB552-1F17-4621-8E36-2B54A14AFA48}" srcOrd="1" destOrd="0" presId="urn:microsoft.com/office/officeart/2005/8/layout/orgChart1"/>
    <dgm:cxn modelId="{F3FB9A7A-35E3-47B3-BD47-5ED7465BB34F}" type="presParOf" srcId="{3B6FB552-1F17-4621-8E36-2B54A14AFA48}" destId="{CF9D4CC5-D731-4104-8FF7-258D2B8D7772}" srcOrd="0" destOrd="0" presId="urn:microsoft.com/office/officeart/2005/8/layout/orgChart1"/>
    <dgm:cxn modelId="{E440CF1D-F6E2-4FF1-945C-547FF9630A05}" type="presParOf" srcId="{3B6FB552-1F17-4621-8E36-2B54A14AFA48}" destId="{970A86D6-59DB-4017-8C4E-1D93B2A66808}" srcOrd="1" destOrd="0" presId="urn:microsoft.com/office/officeart/2005/8/layout/orgChart1"/>
    <dgm:cxn modelId="{2595AA58-1630-4C10-B0DE-9F123DC99C52}" type="presParOf" srcId="{970A86D6-59DB-4017-8C4E-1D93B2A66808}" destId="{293730C6-4A0F-494E-ACD4-6DFEA88D3EF3}" srcOrd="0" destOrd="0" presId="urn:microsoft.com/office/officeart/2005/8/layout/orgChart1"/>
    <dgm:cxn modelId="{96C657D1-0DBF-49DF-841A-B0AF87ABCDFA}" type="presParOf" srcId="{293730C6-4A0F-494E-ACD4-6DFEA88D3EF3}" destId="{E87DD463-D1E7-4777-8449-225CD32AC29D}" srcOrd="0" destOrd="0" presId="urn:microsoft.com/office/officeart/2005/8/layout/orgChart1"/>
    <dgm:cxn modelId="{C9A56B0E-DE9F-4C2A-8277-BE6451526B40}" type="presParOf" srcId="{293730C6-4A0F-494E-ACD4-6DFEA88D3EF3}" destId="{C869A0DD-07C1-49A5-8939-58F81BF86B21}" srcOrd="1" destOrd="0" presId="urn:microsoft.com/office/officeart/2005/8/layout/orgChart1"/>
    <dgm:cxn modelId="{AF5B63C2-CFA2-47F8-9E0D-87A3534FF233}" type="presParOf" srcId="{970A86D6-59DB-4017-8C4E-1D93B2A66808}" destId="{86A8D13E-305D-451A-977E-ACEC3C8F31BA}" srcOrd="1" destOrd="0" presId="urn:microsoft.com/office/officeart/2005/8/layout/orgChart1"/>
    <dgm:cxn modelId="{C05AF17B-D3F0-45B4-9A0D-2DDC49806A8E}" type="presParOf" srcId="{86A8D13E-305D-451A-977E-ACEC3C8F31BA}" destId="{85437786-3112-43A7-A763-5EEDCB97E683}" srcOrd="0" destOrd="0" presId="urn:microsoft.com/office/officeart/2005/8/layout/orgChart1"/>
    <dgm:cxn modelId="{2826B4EB-A628-4FA2-978A-860954C94257}" type="presParOf" srcId="{86A8D13E-305D-451A-977E-ACEC3C8F31BA}" destId="{E0EB165C-46E2-4BA0-A4DF-344197DE7D9E}" srcOrd="1" destOrd="0" presId="urn:microsoft.com/office/officeart/2005/8/layout/orgChart1"/>
    <dgm:cxn modelId="{0E83D7C7-0998-4509-9ED7-DBB0868F0F20}" type="presParOf" srcId="{E0EB165C-46E2-4BA0-A4DF-344197DE7D9E}" destId="{B8936515-6038-4DC7-A01B-3890363126FB}" srcOrd="0" destOrd="0" presId="urn:microsoft.com/office/officeart/2005/8/layout/orgChart1"/>
    <dgm:cxn modelId="{BCA61203-3349-4E18-AECA-7185F35A61E5}" type="presParOf" srcId="{B8936515-6038-4DC7-A01B-3890363126FB}" destId="{5C703F0E-4896-4484-9F3F-605041270A8E}" srcOrd="0" destOrd="0" presId="urn:microsoft.com/office/officeart/2005/8/layout/orgChart1"/>
    <dgm:cxn modelId="{C44E7866-A8B7-43DB-8B07-D8275112B813}" type="presParOf" srcId="{B8936515-6038-4DC7-A01B-3890363126FB}" destId="{0846DD60-D666-4937-BE77-87408AFA9DDE}" srcOrd="1" destOrd="0" presId="urn:microsoft.com/office/officeart/2005/8/layout/orgChart1"/>
    <dgm:cxn modelId="{B339EF0C-A7D2-462F-90F5-587155A261EB}" type="presParOf" srcId="{E0EB165C-46E2-4BA0-A4DF-344197DE7D9E}" destId="{160AC375-171C-4991-80F2-6D594B1976FA}" srcOrd="1" destOrd="0" presId="urn:microsoft.com/office/officeart/2005/8/layout/orgChart1"/>
    <dgm:cxn modelId="{A1E91DA6-981A-432F-AD0E-311C170223B5}" type="presParOf" srcId="{E0EB165C-46E2-4BA0-A4DF-344197DE7D9E}" destId="{F2514848-3786-46F3-8E59-B5DFB2F4D0F1}" srcOrd="2" destOrd="0" presId="urn:microsoft.com/office/officeart/2005/8/layout/orgChart1"/>
    <dgm:cxn modelId="{53725BEC-4C9E-4FEE-92B2-1B74CEF569C6}" type="presParOf" srcId="{970A86D6-59DB-4017-8C4E-1D93B2A66808}" destId="{3B0C4A1E-FAC6-42C7-8D64-BC43998BD73A}" srcOrd="2" destOrd="0" presId="urn:microsoft.com/office/officeart/2005/8/layout/orgChart1"/>
    <dgm:cxn modelId="{2BB65E55-D616-451E-8B25-AA7C5FC7E8B9}" type="presParOf" srcId="{3B6FB552-1F17-4621-8E36-2B54A14AFA48}" destId="{01EB5974-38B7-4A47-95AF-18BE4A2DE06F}" srcOrd="2" destOrd="0" presId="urn:microsoft.com/office/officeart/2005/8/layout/orgChart1"/>
    <dgm:cxn modelId="{9B75E3B8-700B-47E2-BA81-B1A1B881C348}" type="presParOf" srcId="{3B6FB552-1F17-4621-8E36-2B54A14AFA48}" destId="{7144D42F-F5B5-45B9-A590-16B1C6A2A3D4}" srcOrd="3" destOrd="0" presId="urn:microsoft.com/office/officeart/2005/8/layout/orgChart1"/>
    <dgm:cxn modelId="{01FF6314-3FFD-420F-A6BC-40EE2C305C54}" type="presParOf" srcId="{7144D42F-F5B5-45B9-A590-16B1C6A2A3D4}" destId="{02DC380C-67A4-4C2C-A791-A017A29BA142}" srcOrd="0" destOrd="0" presId="urn:microsoft.com/office/officeart/2005/8/layout/orgChart1"/>
    <dgm:cxn modelId="{DB80FE85-00D4-4634-8D72-7DBAD0EB3DAE}" type="presParOf" srcId="{02DC380C-67A4-4C2C-A791-A017A29BA142}" destId="{0A11A1EE-9468-47A0-B652-9C9D7906D85D}" srcOrd="0" destOrd="0" presId="urn:microsoft.com/office/officeart/2005/8/layout/orgChart1"/>
    <dgm:cxn modelId="{4841FA63-155C-4E5C-ACA6-E09930C0F142}" type="presParOf" srcId="{02DC380C-67A4-4C2C-A791-A017A29BA142}" destId="{365842E3-3A06-4419-BB2F-BBE6ECF80A14}" srcOrd="1" destOrd="0" presId="urn:microsoft.com/office/officeart/2005/8/layout/orgChart1"/>
    <dgm:cxn modelId="{7ABF0306-8D38-48E2-8C3D-AEC93276E1F7}" type="presParOf" srcId="{7144D42F-F5B5-45B9-A590-16B1C6A2A3D4}" destId="{FCC22BD7-A439-4FC9-94F7-A567A28389EB}" srcOrd="1" destOrd="0" presId="urn:microsoft.com/office/officeart/2005/8/layout/orgChart1"/>
    <dgm:cxn modelId="{4836D539-0219-4E34-88A7-27EA17213DAC}" type="presParOf" srcId="{FCC22BD7-A439-4FC9-94F7-A567A28389EB}" destId="{AED768BE-EF9C-4E56-94A5-4F394BCBF562}" srcOrd="0" destOrd="0" presId="urn:microsoft.com/office/officeart/2005/8/layout/orgChart1"/>
    <dgm:cxn modelId="{D88BC675-9CCD-4609-A484-ECA85D3C6CD6}" type="presParOf" srcId="{FCC22BD7-A439-4FC9-94F7-A567A28389EB}" destId="{48BFA5A7-74A2-4398-9976-BEF2765128F8}" srcOrd="1" destOrd="0" presId="urn:microsoft.com/office/officeart/2005/8/layout/orgChart1"/>
    <dgm:cxn modelId="{DABA86B6-61E6-46F8-8265-969777397829}" type="presParOf" srcId="{48BFA5A7-74A2-4398-9976-BEF2765128F8}" destId="{CCD77584-3E2F-4D15-BFC5-2C72F8BF4374}" srcOrd="0" destOrd="0" presId="urn:microsoft.com/office/officeart/2005/8/layout/orgChart1"/>
    <dgm:cxn modelId="{E1953317-22CB-4015-8AE9-793548355ED9}" type="presParOf" srcId="{CCD77584-3E2F-4D15-BFC5-2C72F8BF4374}" destId="{90FD379A-F14B-4A2D-8B13-B09B161B5917}" srcOrd="0" destOrd="0" presId="urn:microsoft.com/office/officeart/2005/8/layout/orgChart1"/>
    <dgm:cxn modelId="{6CB1BB85-9182-4E92-86ED-4A5A1068BB22}" type="presParOf" srcId="{CCD77584-3E2F-4D15-BFC5-2C72F8BF4374}" destId="{289B4D60-BE63-435A-8A2F-3EC2B8FC3DD2}" srcOrd="1" destOrd="0" presId="urn:microsoft.com/office/officeart/2005/8/layout/orgChart1"/>
    <dgm:cxn modelId="{B4171DC8-0ACC-470A-B5E3-D622C00C402A}" type="presParOf" srcId="{48BFA5A7-74A2-4398-9976-BEF2765128F8}" destId="{2B6F5B35-7BE4-4C09-ACBD-4640E34AEAE8}" srcOrd="1" destOrd="0" presId="urn:microsoft.com/office/officeart/2005/8/layout/orgChart1"/>
    <dgm:cxn modelId="{7CA70186-39DF-43F3-B225-A05173C90A11}" type="presParOf" srcId="{48BFA5A7-74A2-4398-9976-BEF2765128F8}" destId="{24A076E4-C7FD-40E4-9185-C585F043F957}" srcOrd="2" destOrd="0" presId="urn:microsoft.com/office/officeart/2005/8/layout/orgChart1"/>
    <dgm:cxn modelId="{CAE94F42-CE75-44BA-8CAE-E020C039C658}" type="presParOf" srcId="{7144D42F-F5B5-45B9-A590-16B1C6A2A3D4}" destId="{90273F2B-DBEC-46BD-AD3A-07BA507A1F27}" srcOrd="2" destOrd="0" presId="urn:microsoft.com/office/officeart/2005/8/layout/orgChart1"/>
    <dgm:cxn modelId="{89290259-084B-4F26-BEDE-551FC0B5B797}" type="presParOf" srcId="{D01ADD58-BA88-4DAE-8516-C17D30F09F56}" destId="{6CF282C1-4951-4961-A72C-FD8353E7D4DB}" srcOrd="2" destOrd="0" presId="urn:microsoft.com/office/officeart/2005/8/layout/orgChart1"/>
    <dgm:cxn modelId="{D0466237-DFFB-418C-9767-0B3BF176F46B}" type="presParOf" srcId="{61AB69B9-F2A7-4DCE-A078-97687EDEC180}" destId="{72E29FAF-4384-4350-ADB9-EDAC948F9EDF}" srcOrd="4" destOrd="0" presId="urn:microsoft.com/office/officeart/2005/8/layout/orgChart1"/>
    <dgm:cxn modelId="{B24B5B12-8C9A-4865-B030-D80C584FFF45}" type="presParOf" srcId="{61AB69B9-F2A7-4DCE-A078-97687EDEC180}" destId="{B4940E25-26D1-4DB7-A004-F33AF4E3F0A7}" srcOrd="5" destOrd="0" presId="urn:microsoft.com/office/officeart/2005/8/layout/orgChart1"/>
    <dgm:cxn modelId="{E0AA3964-260A-4222-9F99-92A9EC99551D}" type="presParOf" srcId="{B4940E25-26D1-4DB7-A004-F33AF4E3F0A7}" destId="{084F6AE0-93DA-45A8-A4BC-5D7B4F12B0C2}" srcOrd="0" destOrd="0" presId="urn:microsoft.com/office/officeart/2005/8/layout/orgChart1"/>
    <dgm:cxn modelId="{D92C6736-799D-4F03-9B60-CA7C51048D78}" type="presParOf" srcId="{084F6AE0-93DA-45A8-A4BC-5D7B4F12B0C2}" destId="{396BB8A0-0A50-44A9-84B7-D0A360A88B3F}" srcOrd="0" destOrd="0" presId="urn:microsoft.com/office/officeart/2005/8/layout/orgChart1"/>
    <dgm:cxn modelId="{EF74AAA2-D079-41A9-B5C3-00FD0C688D55}" type="presParOf" srcId="{084F6AE0-93DA-45A8-A4BC-5D7B4F12B0C2}" destId="{3F4394D2-46C5-4A9D-B9B5-E13BF7858ABC}" srcOrd="1" destOrd="0" presId="urn:microsoft.com/office/officeart/2005/8/layout/orgChart1"/>
    <dgm:cxn modelId="{01F30F8D-8551-44A9-9052-A85AD27B73C2}" type="presParOf" srcId="{B4940E25-26D1-4DB7-A004-F33AF4E3F0A7}" destId="{1884F1DC-84D9-4675-86C0-A733A7597244}" srcOrd="1" destOrd="0" presId="urn:microsoft.com/office/officeart/2005/8/layout/orgChart1"/>
    <dgm:cxn modelId="{150B5D98-2D00-412B-8B64-34BADBDAA851}" type="presParOf" srcId="{1884F1DC-84D9-4675-86C0-A733A7597244}" destId="{451A9B1F-34CB-48B3-9DF5-B2A03B2D61FE}" srcOrd="0" destOrd="0" presId="urn:microsoft.com/office/officeart/2005/8/layout/orgChart1"/>
    <dgm:cxn modelId="{81BD2367-23B8-495C-9914-81F9D2635B6F}" type="presParOf" srcId="{1884F1DC-84D9-4675-86C0-A733A7597244}" destId="{F2EC43AB-AD8F-46F9-991B-40D934C6F316}" srcOrd="1" destOrd="0" presId="urn:microsoft.com/office/officeart/2005/8/layout/orgChart1"/>
    <dgm:cxn modelId="{03448195-8734-48D1-A227-3979601B71FB}" type="presParOf" srcId="{F2EC43AB-AD8F-46F9-991B-40D934C6F316}" destId="{2705E2AF-40F7-437B-AF5C-86592E95BDB9}" srcOrd="0" destOrd="0" presId="urn:microsoft.com/office/officeart/2005/8/layout/orgChart1"/>
    <dgm:cxn modelId="{DF7E21D8-F7CA-49E3-B91B-725CC72F4067}" type="presParOf" srcId="{2705E2AF-40F7-437B-AF5C-86592E95BDB9}" destId="{3B1E8017-B332-430B-A579-B19E976A2454}" srcOrd="0" destOrd="0" presId="urn:microsoft.com/office/officeart/2005/8/layout/orgChart1"/>
    <dgm:cxn modelId="{0A27ACAD-B525-4D37-88E1-BF7B8FB98E06}" type="presParOf" srcId="{2705E2AF-40F7-437B-AF5C-86592E95BDB9}" destId="{C89CBB12-E98A-48D7-8018-B0498CDBBCA2}" srcOrd="1" destOrd="0" presId="urn:microsoft.com/office/officeart/2005/8/layout/orgChart1"/>
    <dgm:cxn modelId="{AED1C4B3-551D-4CA8-AEEA-7F9B24CB0C5E}" type="presParOf" srcId="{F2EC43AB-AD8F-46F9-991B-40D934C6F316}" destId="{B3A2E246-0F55-42A9-ABEB-AC6FA44EB83C}" srcOrd="1" destOrd="0" presId="urn:microsoft.com/office/officeart/2005/8/layout/orgChart1"/>
    <dgm:cxn modelId="{EA66C8A1-A847-40D3-A3C3-7038AF661A89}" type="presParOf" srcId="{B3A2E246-0F55-42A9-ABEB-AC6FA44EB83C}" destId="{1D7DD494-FA6B-4DF5-8184-39BA8F831D1F}" srcOrd="0" destOrd="0" presId="urn:microsoft.com/office/officeart/2005/8/layout/orgChart1"/>
    <dgm:cxn modelId="{5D595483-058C-4874-9925-0707FA542D02}" type="presParOf" srcId="{B3A2E246-0F55-42A9-ABEB-AC6FA44EB83C}" destId="{101858D5-625F-4A2C-ACDC-D294DCEFD531}" srcOrd="1" destOrd="0" presId="urn:microsoft.com/office/officeart/2005/8/layout/orgChart1"/>
    <dgm:cxn modelId="{A415054E-1246-48A5-A2F5-0D8F2FD0ECFB}" type="presParOf" srcId="{101858D5-625F-4A2C-ACDC-D294DCEFD531}" destId="{7EF58B12-A52A-45EC-B423-4E5BAFAE87BC}" srcOrd="0" destOrd="0" presId="urn:microsoft.com/office/officeart/2005/8/layout/orgChart1"/>
    <dgm:cxn modelId="{DD6B5BDD-2A02-4FCD-BC2D-F23BA4C98A05}" type="presParOf" srcId="{7EF58B12-A52A-45EC-B423-4E5BAFAE87BC}" destId="{B0A1CBEC-B5BF-46AD-A856-09604EFCECEB}" srcOrd="0" destOrd="0" presId="urn:microsoft.com/office/officeart/2005/8/layout/orgChart1"/>
    <dgm:cxn modelId="{49A718EF-2B9A-42B5-9B82-74B3ED415DEF}" type="presParOf" srcId="{7EF58B12-A52A-45EC-B423-4E5BAFAE87BC}" destId="{A5CD5488-2690-4D95-BDE8-CFCFB444E74C}" srcOrd="1" destOrd="0" presId="urn:microsoft.com/office/officeart/2005/8/layout/orgChart1"/>
    <dgm:cxn modelId="{147D6027-4062-49DC-9E57-AD39785FB877}" type="presParOf" srcId="{101858D5-625F-4A2C-ACDC-D294DCEFD531}" destId="{B4F9B2C1-4DFE-4E19-8516-AD294C371125}" srcOrd="1" destOrd="0" presId="urn:microsoft.com/office/officeart/2005/8/layout/orgChart1"/>
    <dgm:cxn modelId="{033BF01B-9A79-430C-886F-8BA86100EBAC}" type="presParOf" srcId="{101858D5-625F-4A2C-ACDC-D294DCEFD531}" destId="{ADAD89B7-06FD-4DFB-9369-8D7430851473}" srcOrd="2" destOrd="0" presId="urn:microsoft.com/office/officeart/2005/8/layout/orgChart1"/>
    <dgm:cxn modelId="{05CE5ECF-06FE-434B-86FF-D18188BBB039}" type="presParOf" srcId="{B3A2E246-0F55-42A9-ABEB-AC6FA44EB83C}" destId="{F569FAB8-B553-4D53-9A33-C4C237C1E1AE}" srcOrd="2" destOrd="0" presId="urn:microsoft.com/office/officeart/2005/8/layout/orgChart1"/>
    <dgm:cxn modelId="{6B39D833-8A60-4DA3-8E67-58F33F11A04A}" type="presParOf" srcId="{B3A2E246-0F55-42A9-ABEB-AC6FA44EB83C}" destId="{316F7D8D-923E-4B47-A5E8-584DD0E5D6A2}" srcOrd="3" destOrd="0" presId="urn:microsoft.com/office/officeart/2005/8/layout/orgChart1"/>
    <dgm:cxn modelId="{9B687B7B-537F-498B-988C-7B0BFD9C1996}" type="presParOf" srcId="{316F7D8D-923E-4B47-A5E8-584DD0E5D6A2}" destId="{E6A6C3E7-526B-4F00-9978-A4D1E61888E9}" srcOrd="0" destOrd="0" presId="urn:microsoft.com/office/officeart/2005/8/layout/orgChart1"/>
    <dgm:cxn modelId="{2AD7F520-01D8-445A-8C67-7520C762AA80}" type="presParOf" srcId="{E6A6C3E7-526B-4F00-9978-A4D1E61888E9}" destId="{20A27A62-2321-402E-8224-4DAB29F5E0C8}" srcOrd="0" destOrd="0" presId="urn:microsoft.com/office/officeart/2005/8/layout/orgChart1"/>
    <dgm:cxn modelId="{509434A8-86DF-44F9-9CFE-BE98BBCBCF8A}" type="presParOf" srcId="{E6A6C3E7-526B-4F00-9978-A4D1E61888E9}" destId="{1C47FD17-75D5-434C-82A8-0DCD5B3D5CBD}" srcOrd="1" destOrd="0" presId="urn:microsoft.com/office/officeart/2005/8/layout/orgChart1"/>
    <dgm:cxn modelId="{0453CFE7-ECF9-4E60-9204-5A5701417E02}" type="presParOf" srcId="{316F7D8D-923E-4B47-A5E8-584DD0E5D6A2}" destId="{B77FAB86-F311-4635-AAA9-2867037AE170}" srcOrd="1" destOrd="0" presId="urn:microsoft.com/office/officeart/2005/8/layout/orgChart1"/>
    <dgm:cxn modelId="{DD399285-60E6-40E2-AB78-71119CA49830}" type="presParOf" srcId="{316F7D8D-923E-4B47-A5E8-584DD0E5D6A2}" destId="{8A56DB6C-D88F-44E2-80FE-A94733F421DA}" srcOrd="2" destOrd="0" presId="urn:microsoft.com/office/officeart/2005/8/layout/orgChart1"/>
    <dgm:cxn modelId="{03A11211-4042-4C65-8406-1304AE938D5D}" type="presParOf" srcId="{B3A2E246-0F55-42A9-ABEB-AC6FA44EB83C}" destId="{69304651-A0FC-46FC-89EA-497575CEBF0F}" srcOrd="4" destOrd="0" presId="urn:microsoft.com/office/officeart/2005/8/layout/orgChart1"/>
    <dgm:cxn modelId="{FB863782-BC33-429D-A3F9-D4B9AC0B5461}" type="presParOf" srcId="{B3A2E246-0F55-42A9-ABEB-AC6FA44EB83C}" destId="{0B7F679C-485F-419B-8AF2-E830DE801E3D}" srcOrd="5" destOrd="0" presId="urn:microsoft.com/office/officeart/2005/8/layout/orgChart1"/>
    <dgm:cxn modelId="{41EED00D-1C03-4C3F-A804-D91E6CFBC5B8}" type="presParOf" srcId="{0B7F679C-485F-419B-8AF2-E830DE801E3D}" destId="{11A0F659-D986-4733-957F-9B1F52EF28DE}" srcOrd="0" destOrd="0" presId="urn:microsoft.com/office/officeart/2005/8/layout/orgChart1"/>
    <dgm:cxn modelId="{E1490395-BB83-48E1-9C9D-6C9D33248783}" type="presParOf" srcId="{11A0F659-D986-4733-957F-9B1F52EF28DE}" destId="{46EA5BA7-E902-4878-AA9E-4802C5C2A29B}" srcOrd="0" destOrd="0" presId="urn:microsoft.com/office/officeart/2005/8/layout/orgChart1"/>
    <dgm:cxn modelId="{EF8394A5-9B81-49E5-8D19-299BA36CB6AF}" type="presParOf" srcId="{11A0F659-D986-4733-957F-9B1F52EF28DE}" destId="{8B784323-8D26-46D1-9C09-99DAE553BEA3}" srcOrd="1" destOrd="0" presId="urn:microsoft.com/office/officeart/2005/8/layout/orgChart1"/>
    <dgm:cxn modelId="{21FAA77F-2872-4B80-886A-DCC3274ADDAE}" type="presParOf" srcId="{0B7F679C-485F-419B-8AF2-E830DE801E3D}" destId="{0A78048F-8A53-42CD-B498-A281052CC7AA}" srcOrd="1" destOrd="0" presId="urn:microsoft.com/office/officeart/2005/8/layout/orgChart1"/>
    <dgm:cxn modelId="{298D273F-7F54-4B3D-BCAD-6B4FFA379157}" type="presParOf" srcId="{0B7F679C-485F-419B-8AF2-E830DE801E3D}" destId="{BFCBC157-8DDA-441A-9C59-7DE7E36A9D2F}" srcOrd="2" destOrd="0" presId="urn:microsoft.com/office/officeart/2005/8/layout/orgChart1"/>
    <dgm:cxn modelId="{9317B1FE-D591-4492-940E-E3206F050AE2}" type="presParOf" srcId="{B3A2E246-0F55-42A9-ABEB-AC6FA44EB83C}" destId="{422805AF-DB85-4E84-8CEC-D41A58C00DF4}" srcOrd="6" destOrd="0" presId="urn:microsoft.com/office/officeart/2005/8/layout/orgChart1"/>
    <dgm:cxn modelId="{4845786B-25DB-4273-AC6B-7AB335A92A76}" type="presParOf" srcId="{B3A2E246-0F55-42A9-ABEB-AC6FA44EB83C}" destId="{96FF73F8-1E84-416D-A251-46A545FDE35F}" srcOrd="7" destOrd="0" presId="urn:microsoft.com/office/officeart/2005/8/layout/orgChart1"/>
    <dgm:cxn modelId="{1880DE3C-12B4-41D5-AE37-65286C1FDAB4}" type="presParOf" srcId="{96FF73F8-1E84-416D-A251-46A545FDE35F}" destId="{F9747A8C-6C73-4AAA-B214-72D1BF91D62D}" srcOrd="0" destOrd="0" presId="urn:microsoft.com/office/officeart/2005/8/layout/orgChart1"/>
    <dgm:cxn modelId="{E48FEB05-D2BA-4379-8903-FC2120EC9BA8}" type="presParOf" srcId="{F9747A8C-6C73-4AAA-B214-72D1BF91D62D}" destId="{3E839E39-0FCF-4EAB-8F7E-D87858F9EF67}" srcOrd="0" destOrd="0" presId="urn:microsoft.com/office/officeart/2005/8/layout/orgChart1"/>
    <dgm:cxn modelId="{6792C3D9-299A-4570-968E-6B4291891BA6}" type="presParOf" srcId="{F9747A8C-6C73-4AAA-B214-72D1BF91D62D}" destId="{41AF971E-C290-4505-AC2B-742D2E2C243E}" srcOrd="1" destOrd="0" presId="urn:microsoft.com/office/officeart/2005/8/layout/orgChart1"/>
    <dgm:cxn modelId="{26239445-DC77-4A5B-BCC4-62B3CFA1C817}" type="presParOf" srcId="{96FF73F8-1E84-416D-A251-46A545FDE35F}" destId="{57B0BFF5-0FEE-45BF-983E-9DD1F35B761B}" srcOrd="1" destOrd="0" presId="urn:microsoft.com/office/officeart/2005/8/layout/orgChart1"/>
    <dgm:cxn modelId="{1853DFE0-6973-4367-A772-6C592D3E8D7F}" type="presParOf" srcId="{96FF73F8-1E84-416D-A251-46A545FDE35F}" destId="{E246F728-414B-47BE-9EF9-998532A0437E}" srcOrd="2" destOrd="0" presId="urn:microsoft.com/office/officeart/2005/8/layout/orgChart1"/>
    <dgm:cxn modelId="{7C8EF1D5-3AA0-4F6E-801E-3C646DE56FC9}" type="presParOf" srcId="{F2EC43AB-AD8F-46F9-991B-40D934C6F316}" destId="{2AD6760B-A0F8-4E6B-830C-63F9B2CC9724}" srcOrd="2" destOrd="0" presId="urn:microsoft.com/office/officeart/2005/8/layout/orgChart1"/>
    <dgm:cxn modelId="{8CF3BDB7-B872-4C27-8AD0-3CEE5FBF4768}" type="presParOf" srcId="{1884F1DC-84D9-4675-86C0-A733A7597244}" destId="{FBE9E530-3C19-4D45-95B3-56B8B22F952C}" srcOrd="2" destOrd="0" presId="urn:microsoft.com/office/officeart/2005/8/layout/orgChart1"/>
    <dgm:cxn modelId="{00EA7F4C-7AAE-454D-B4BE-C7D3304411A3}" type="presParOf" srcId="{1884F1DC-84D9-4675-86C0-A733A7597244}" destId="{5A0AAF46-DF98-4F87-BD08-F95D7BA06E66}" srcOrd="3" destOrd="0" presId="urn:microsoft.com/office/officeart/2005/8/layout/orgChart1"/>
    <dgm:cxn modelId="{657C74ED-A715-4007-94C7-E9F3A608CDBA}" type="presParOf" srcId="{5A0AAF46-DF98-4F87-BD08-F95D7BA06E66}" destId="{F19990C2-6991-4D2E-9B38-01CF9165AB4B}" srcOrd="0" destOrd="0" presId="urn:microsoft.com/office/officeart/2005/8/layout/orgChart1"/>
    <dgm:cxn modelId="{5B4D1400-DB90-4CB3-806D-0C8ED541487F}" type="presParOf" srcId="{F19990C2-6991-4D2E-9B38-01CF9165AB4B}" destId="{C1F96D34-1E1C-4437-A800-E060A0B24576}" srcOrd="0" destOrd="0" presId="urn:microsoft.com/office/officeart/2005/8/layout/orgChart1"/>
    <dgm:cxn modelId="{5C0FC194-E592-4268-BA7D-DD4671CD75E1}" type="presParOf" srcId="{F19990C2-6991-4D2E-9B38-01CF9165AB4B}" destId="{E7AADB13-D9CF-4B73-AB78-23E4D60BC0A8}" srcOrd="1" destOrd="0" presId="urn:microsoft.com/office/officeart/2005/8/layout/orgChart1"/>
    <dgm:cxn modelId="{017AE016-DAFD-4C24-B053-821B508BD6E3}" type="presParOf" srcId="{5A0AAF46-DF98-4F87-BD08-F95D7BA06E66}" destId="{70C82CCE-89C3-4D55-9F21-C11A87C614A9}" srcOrd="1" destOrd="0" presId="urn:microsoft.com/office/officeart/2005/8/layout/orgChart1"/>
    <dgm:cxn modelId="{CD9341DB-A1A5-41C3-AE33-3653A33413CD}" type="presParOf" srcId="{70C82CCE-89C3-4D55-9F21-C11A87C614A9}" destId="{E159BEC7-991B-4932-9BF6-07C965345044}" srcOrd="0" destOrd="0" presId="urn:microsoft.com/office/officeart/2005/8/layout/orgChart1"/>
    <dgm:cxn modelId="{42DE85F8-7F3F-4122-AE09-A88794F9013B}" type="presParOf" srcId="{70C82CCE-89C3-4D55-9F21-C11A87C614A9}" destId="{8DF4DCB2-D356-4F9E-A30F-AF6D2920BFF9}" srcOrd="1" destOrd="0" presId="urn:microsoft.com/office/officeart/2005/8/layout/orgChart1"/>
    <dgm:cxn modelId="{B60441DE-2654-4025-B404-01FAE305D726}" type="presParOf" srcId="{8DF4DCB2-D356-4F9E-A30F-AF6D2920BFF9}" destId="{336A90A2-948C-4068-ADD1-35CB7B020B99}" srcOrd="0" destOrd="0" presId="urn:microsoft.com/office/officeart/2005/8/layout/orgChart1"/>
    <dgm:cxn modelId="{132B4A2D-23D5-43E5-920B-309C3B2DD3D9}" type="presParOf" srcId="{336A90A2-948C-4068-ADD1-35CB7B020B99}" destId="{98D293BA-16EE-4635-B8A5-AAC79DC3EF9B}" srcOrd="0" destOrd="0" presId="urn:microsoft.com/office/officeart/2005/8/layout/orgChart1"/>
    <dgm:cxn modelId="{676E51B6-9621-4CF3-9B92-41E923B9DA77}" type="presParOf" srcId="{336A90A2-948C-4068-ADD1-35CB7B020B99}" destId="{46155220-374F-4D8C-9920-9BFD0770ED00}" srcOrd="1" destOrd="0" presId="urn:microsoft.com/office/officeart/2005/8/layout/orgChart1"/>
    <dgm:cxn modelId="{8F890F93-FCA0-41FD-8954-9CDE58159A20}" type="presParOf" srcId="{8DF4DCB2-D356-4F9E-A30F-AF6D2920BFF9}" destId="{55D4ECAF-D157-4255-B6C6-0C51118C6273}" srcOrd="1" destOrd="0" presId="urn:microsoft.com/office/officeart/2005/8/layout/orgChart1"/>
    <dgm:cxn modelId="{06CF28A4-4352-4F31-9418-F5224626F7A5}" type="presParOf" srcId="{8DF4DCB2-D356-4F9E-A30F-AF6D2920BFF9}" destId="{FCE870BC-1E64-4B8C-BBAA-848B18E651C4}" srcOrd="2" destOrd="0" presId="urn:microsoft.com/office/officeart/2005/8/layout/orgChart1"/>
    <dgm:cxn modelId="{74B4A94E-0CB5-43FB-9879-FE81A306F5DA}" type="presParOf" srcId="{70C82CCE-89C3-4D55-9F21-C11A87C614A9}" destId="{0AC2156D-D681-443A-B8E0-23AE2486434C}" srcOrd="2" destOrd="0" presId="urn:microsoft.com/office/officeart/2005/8/layout/orgChart1"/>
    <dgm:cxn modelId="{D5DFCAD3-343C-434E-9ED2-B1C1474E63F5}" type="presParOf" srcId="{70C82CCE-89C3-4D55-9F21-C11A87C614A9}" destId="{FDDB346C-E609-4A00-ADDF-66DF3BDAF94D}" srcOrd="3" destOrd="0" presId="urn:microsoft.com/office/officeart/2005/8/layout/orgChart1"/>
    <dgm:cxn modelId="{E2C25E2E-65B1-474B-ADAD-F3729B3EE4CF}" type="presParOf" srcId="{FDDB346C-E609-4A00-ADDF-66DF3BDAF94D}" destId="{C00335D8-4F4A-4F7A-B366-311FA94BAB90}" srcOrd="0" destOrd="0" presId="urn:microsoft.com/office/officeart/2005/8/layout/orgChart1"/>
    <dgm:cxn modelId="{925DFB89-1B11-4ECF-867F-5EA7CF05CAEB}" type="presParOf" srcId="{C00335D8-4F4A-4F7A-B366-311FA94BAB90}" destId="{1491E095-7456-4C99-A3A0-16EBE308BB47}" srcOrd="0" destOrd="0" presId="urn:microsoft.com/office/officeart/2005/8/layout/orgChart1"/>
    <dgm:cxn modelId="{1235A7FB-DEFA-4670-B946-A6F92EEE63B9}" type="presParOf" srcId="{C00335D8-4F4A-4F7A-B366-311FA94BAB90}" destId="{4731B815-835A-434E-9364-C124B3E42E9D}" srcOrd="1" destOrd="0" presId="urn:microsoft.com/office/officeart/2005/8/layout/orgChart1"/>
    <dgm:cxn modelId="{D9296944-B705-483A-83BD-187709B72D39}" type="presParOf" srcId="{FDDB346C-E609-4A00-ADDF-66DF3BDAF94D}" destId="{A8C878FA-0BE2-4D17-BD0C-ED8145FBCE47}" srcOrd="1" destOrd="0" presId="urn:microsoft.com/office/officeart/2005/8/layout/orgChart1"/>
    <dgm:cxn modelId="{557E83B9-C156-402D-B00C-C6ABDDD6A21F}" type="presParOf" srcId="{FDDB346C-E609-4A00-ADDF-66DF3BDAF94D}" destId="{82F18785-C881-4E7D-B79C-AE5659AC35D3}" srcOrd="2" destOrd="0" presId="urn:microsoft.com/office/officeart/2005/8/layout/orgChart1"/>
    <dgm:cxn modelId="{E8478CAC-28C3-48E5-AC61-5F0612C9018E}" type="presParOf" srcId="{5A0AAF46-DF98-4F87-BD08-F95D7BA06E66}" destId="{5FA5D1A9-C82F-4E96-9BFA-65E841DCF5C7}" srcOrd="2" destOrd="0" presId="urn:microsoft.com/office/officeart/2005/8/layout/orgChart1"/>
    <dgm:cxn modelId="{1A356EFC-2DEC-4F6C-974E-6F6AE17528B6}" type="presParOf" srcId="{B4940E25-26D1-4DB7-A004-F33AF4E3F0A7}" destId="{7B6AFD61-F435-415B-A33C-D81F46C3405A}" srcOrd="2" destOrd="0" presId="urn:microsoft.com/office/officeart/2005/8/layout/orgChart1"/>
    <dgm:cxn modelId="{CE4C191B-FCA0-4F32-A99D-A614F2E5B613}" type="presParOf" srcId="{61AB69B9-F2A7-4DCE-A078-97687EDEC180}" destId="{242EB76A-5988-4B69-8494-96948DB6E4E5}" srcOrd="6" destOrd="0" presId="urn:microsoft.com/office/officeart/2005/8/layout/orgChart1"/>
    <dgm:cxn modelId="{D9D36C26-DC32-4C45-ACC6-D505B13C664D}" type="presParOf" srcId="{61AB69B9-F2A7-4DCE-A078-97687EDEC180}" destId="{D4F3D13C-1B4E-43DA-84C4-F1ED99D57E59}" srcOrd="7" destOrd="0" presId="urn:microsoft.com/office/officeart/2005/8/layout/orgChart1"/>
    <dgm:cxn modelId="{935F5286-F34B-45EA-9457-7E8F8091F777}" type="presParOf" srcId="{D4F3D13C-1B4E-43DA-84C4-F1ED99D57E59}" destId="{8491DBAB-3C01-4F6F-81BF-FB78C778A849}" srcOrd="0" destOrd="0" presId="urn:microsoft.com/office/officeart/2005/8/layout/orgChart1"/>
    <dgm:cxn modelId="{4A9CEB26-6872-41D7-8885-78CB34770A66}" type="presParOf" srcId="{8491DBAB-3C01-4F6F-81BF-FB78C778A849}" destId="{7882FB96-898D-4559-8213-D794D9FA7915}" srcOrd="0" destOrd="0" presId="urn:microsoft.com/office/officeart/2005/8/layout/orgChart1"/>
    <dgm:cxn modelId="{9504B0C4-CEDE-4A2C-B206-117CB677A9F2}" type="presParOf" srcId="{8491DBAB-3C01-4F6F-81BF-FB78C778A849}" destId="{4053673D-C43F-40B4-B0A8-179F71DFE2DC}" srcOrd="1" destOrd="0" presId="urn:microsoft.com/office/officeart/2005/8/layout/orgChart1"/>
    <dgm:cxn modelId="{E99677C4-E0E2-4084-ACEA-2408FA07FAE8}" type="presParOf" srcId="{D4F3D13C-1B4E-43DA-84C4-F1ED99D57E59}" destId="{69FDE63A-05C0-4593-B81E-C57303473B1E}" srcOrd="1" destOrd="0" presId="urn:microsoft.com/office/officeart/2005/8/layout/orgChart1"/>
    <dgm:cxn modelId="{C75BEC16-D8DB-4136-A283-0F07B357B202}" type="presParOf" srcId="{69FDE63A-05C0-4593-B81E-C57303473B1E}" destId="{23413435-788D-4823-9A83-4530E8F85DD0}" srcOrd="0" destOrd="0" presId="urn:microsoft.com/office/officeart/2005/8/layout/orgChart1"/>
    <dgm:cxn modelId="{2AD7798E-1C2D-4A36-874F-6D00D21FCD66}" type="presParOf" srcId="{69FDE63A-05C0-4593-B81E-C57303473B1E}" destId="{D8F3CCA1-8AF0-4C45-A0D8-ED65605A41CC}" srcOrd="1" destOrd="0" presId="urn:microsoft.com/office/officeart/2005/8/layout/orgChart1"/>
    <dgm:cxn modelId="{A1A3A630-7B01-4642-A77B-075BF56C7456}" type="presParOf" srcId="{D8F3CCA1-8AF0-4C45-A0D8-ED65605A41CC}" destId="{4B4E29C4-8259-4D6E-AE35-D1F46ADDA412}" srcOrd="0" destOrd="0" presId="urn:microsoft.com/office/officeart/2005/8/layout/orgChart1"/>
    <dgm:cxn modelId="{307E16B5-98B8-42F7-926C-74DEC6EDB24E}" type="presParOf" srcId="{4B4E29C4-8259-4D6E-AE35-D1F46ADDA412}" destId="{06779DDD-7342-4AB9-9E64-1543831A5A95}" srcOrd="0" destOrd="0" presId="urn:microsoft.com/office/officeart/2005/8/layout/orgChart1"/>
    <dgm:cxn modelId="{36246E36-F6DF-4017-AD28-285FAB147592}" type="presParOf" srcId="{4B4E29C4-8259-4D6E-AE35-D1F46ADDA412}" destId="{E839F6F9-5BBC-4F0A-A1AA-D68E60BFA3C3}" srcOrd="1" destOrd="0" presId="urn:microsoft.com/office/officeart/2005/8/layout/orgChart1"/>
    <dgm:cxn modelId="{6399C606-B766-439A-A2A7-37E9A61BB249}" type="presParOf" srcId="{D8F3CCA1-8AF0-4C45-A0D8-ED65605A41CC}" destId="{0BBB3370-0E45-48DB-BD3F-B282CE04E017}" srcOrd="1" destOrd="0" presId="urn:microsoft.com/office/officeart/2005/8/layout/orgChart1"/>
    <dgm:cxn modelId="{1A45D264-9008-46E8-8109-29F476FFF20E}" type="presParOf" srcId="{0BBB3370-0E45-48DB-BD3F-B282CE04E017}" destId="{20485B10-9BA6-43EA-85B7-373791028E1F}" srcOrd="0" destOrd="0" presId="urn:microsoft.com/office/officeart/2005/8/layout/orgChart1"/>
    <dgm:cxn modelId="{1BF6E230-68A5-4E74-B7AF-6AF894C41426}" type="presParOf" srcId="{0BBB3370-0E45-48DB-BD3F-B282CE04E017}" destId="{E678B950-3B90-4CBD-A15A-78436B6050F5}" srcOrd="1" destOrd="0" presId="urn:microsoft.com/office/officeart/2005/8/layout/orgChart1"/>
    <dgm:cxn modelId="{32767A8D-525F-431C-87AA-4365994E95D2}" type="presParOf" srcId="{E678B950-3B90-4CBD-A15A-78436B6050F5}" destId="{CE8CAC2A-29D2-40A6-AD6B-B3024A6D574B}" srcOrd="0" destOrd="0" presId="urn:microsoft.com/office/officeart/2005/8/layout/orgChart1"/>
    <dgm:cxn modelId="{3720DB37-BBCE-44B9-A32E-0B0A96B28DAA}" type="presParOf" srcId="{CE8CAC2A-29D2-40A6-AD6B-B3024A6D574B}" destId="{08D35BB7-9BF2-466E-9A15-46F432DD4503}" srcOrd="0" destOrd="0" presId="urn:microsoft.com/office/officeart/2005/8/layout/orgChart1"/>
    <dgm:cxn modelId="{14B63101-78AE-4D1F-B2F5-11BE45453F9B}" type="presParOf" srcId="{CE8CAC2A-29D2-40A6-AD6B-B3024A6D574B}" destId="{3D052E68-2000-47A9-9352-2A1FD147060F}" srcOrd="1" destOrd="0" presId="urn:microsoft.com/office/officeart/2005/8/layout/orgChart1"/>
    <dgm:cxn modelId="{ECE0F593-779A-4A84-9457-E4ED25705A0D}" type="presParOf" srcId="{E678B950-3B90-4CBD-A15A-78436B6050F5}" destId="{BD1E8489-E834-4D3F-B471-FB925EABA669}" srcOrd="1" destOrd="0" presId="urn:microsoft.com/office/officeart/2005/8/layout/orgChart1"/>
    <dgm:cxn modelId="{1D8B9781-AEEC-4CE9-ABA5-D03D67AF6809}" type="presParOf" srcId="{E678B950-3B90-4CBD-A15A-78436B6050F5}" destId="{12604321-0CE0-4AF9-96AC-3C6D4BB6DEF4}" srcOrd="2" destOrd="0" presId="urn:microsoft.com/office/officeart/2005/8/layout/orgChart1"/>
    <dgm:cxn modelId="{58FBF1A9-95DC-411D-A833-C2BF1B734A21}" type="presParOf" srcId="{D8F3CCA1-8AF0-4C45-A0D8-ED65605A41CC}" destId="{21245DC4-A3E9-4A82-BC91-B2A868231B07}" srcOrd="2" destOrd="0" presId="urn:microsoft.com/office/officeart/2005/8/layout/orgChart1"/>
    <dgm:cxn modelId="{0123196C-586C-43CF-9EF6-EC5845D028DD}" type="presParOf" srcId="{D4F3D13C-1B4E-43DA-84C4-F1ED99D57E59}" destId="{1F01FB33-C0EB-4C5E-A483-07E9B18A0646}" srcOrd="2" destOrd="0" presId="urn:microsoft.com/office/officeart/2005/8/layout/orgChart1"/>
    <dgm:cxn modelId="{7484017E-08C9-4DEE-B656-03A45144B99A}" type="presParOf" srcId="{2928A664-F78D-4883-BD52-8F7AFB6544B3}" destId="{3955D9C8-C7B5-4A18-AF81-638502FAF44B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F01C6C8E-BCB6-4DF1-B121-A0FBD9850BAA}" type="doc">
      <dgm:prSet loTypeId="urn:microsoft.com/office/officeart/2005/8/layout/orgChart1" loCatId="hierarchy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AC5962AB-9E91-4BB5-A9E7-C6A69D87DD3C}">
      <dgm:prSet phldrT="[Text]" custT="1"/>
      <dgm:spPr>
        <a:solidFill>
          <a:schemeClr val="bg1">
            <a:lumMod val="95000"/>
          </a:schemeClr>
        </a:solidFill>
      </dgm:spPr>
      <dgm:t>
        <a:bodyPr/>
        <a:lstStyle/>
        <a:p>
          <a:r>
            <a:rPr lang="en-US" sz="1600" b="0" dirty="0">
              <a:solidFill>
                <a:schemeClr val="tx1"/>
              </a:solidFill>
            </a:rPr>
            <a:t>Utilities ACC</a:t>
          </a:r>
        </a:p>
      </dgm:t>
    </dgm:pt>
    <dgm:pt modelId="{51BAAB46-F77B-42A5-851F-B38C2AB536A2}" type="parTrans" cxnId="{BD985F44-E5E5-423F-840B-299C7B78217F}">
      <dgm:prSet/>
      <dgm:spPr/>
      <dgm:t>
        <a:bodyPr/>
        <a:lstStyle/>
        <a:p>
          <a:endParaRPr lang="en-US" sz="1000"/>
        </a:p>
      </dgm:t>
    </dgm:pt>
    <dgm:pt modelId="{37D68AED-EB51-4E3D-A3B7-C5F155C8BB9C}" type="sibTrans" cxnId="{BD985F44-E5E5-423F-840B-299C7B78217F}">
      <dgm:prSet/>
      <dgm:spPr/>
      <dgm:t>
        <a:bodyPr/>
        <a:lstStyle/>
        <a:p>
          <a:endParaRPr lang="en-US" sz="1000"/>
        </a:p>
      </dgm:t>
    </dgm:pt>
    <dgm:pt modelId="{492A8469-C90E-42B4-A699-E2B76C5CBAA9}">
      <dgm:prSet phldrT="[Text]" custT="1"/>
      <dgm:spPr>
        <a:solidFill>
          <a:srgbClr val="99FF99"/>
        </a:solidFill>
      </dgm:spPr>
      <dgm:t>
        <a:bodyPr/>
        <a:lstStyle/>
        <a:p>
          <a:r>
            <a:rPr lang="en-US" sz="900" b="0" dirty="0"/>
            <a:t>Electrical power</a:t>
          </a:r>
        </a:p>
      </dgm:t>
    </dgm:pt>
    <dgm:pt modelId="{E31FDD1F-7A78-43C9-9EB5-5B4EE47757DA}" type="parTrans" cxnId="{CFE5984F-C7D0-423D-9DF0-C272137422F3}">
      <dgm:prSet/>
      <dgm:spPr/>
      <dgm:t>
        <a:bodyPr/>
        <a:lstStyle/>
        <a:p>
          <a:endParaRPr lang="en-US"/>
        </a:p>
      </dgm:t>
    </dgm:pt>
    <dgm:pt modelId="{F13F7E2B-AF1D-4D70-AD7B-C81CF2BF770B}" type="sibTrans" cxnId="{CFE5984F-C7D0-423D-9DF0-C272137422F3}">
      <dgm:prSet/>
      <dgm:spPr/>
      <dgm:t>
        <a:bodyPr/>
        <a:lstStyle/>
        <a:p>
          <a:endParaRPr lang="en-US"/>
        </a:p>
      </dgm:t>
    </dgm:pt>
    <dgm:pt modelId="{06F6CBE0-C9D3-4403-98E2-4241B85E4FD3}">
      <dgm:prSet phldrT="[Text]" custT="1"/>
      <dgm:spPr>
        <a:solidFill>
          <a:srgbClr val="99FF99"/>
        </a:solidFill>
      </dgm:spPr>
      <dgm:t>
        <a:bodyPr/>
        <a:lstStyle/>
        <a:p>
          <a:r>
            <a:rPr lang="en-US" sz="900" b="0" dirty="0"/>
            <a:t>Compressed air </a:t>
          </a:r>
        </a:p>
      </dgm:t>
    </dgm:pt>
    <dgm:pt modelId="{C77E2376-BA30-4125-8100-1B381838AE06}" type="sibTrans" cxnId="{F2B15CC4-C331-4938-8CA3-3ADC131DBFD6}">
      <dgm:prSet/>
      <dgm:spPr/>
      <dgm:t>
        <a:bodyPr/>
        <a:lstStyle/>
        <a:p>
          <a:endParaRPr lang="en-US"/>
        </a:p>
      </dgm:t>
    </dgm:pt>
    <dgm:pt modelId="{D307F722-77B5-48AD-9701-C1C422FE1B65}" type="parTrans" cxnId="{F2B15CC4-C331-4938-8CA3-3ADC131DBFD6}">
      <dgm:prSet/>
      <dgm:spPr/>
      <dgm:t>
        <a:bodyPr/>
        <a:lstStyle/>
        <a:p>
          <a:endParaRPr lang="en-US"/>
        </a:p>
      </dgm:t>
    </dgm:pt>
    <dgm:pt modelId="{3A65B7C9-9262-4835-A20D-424961DC1049}">
      <dgm:prSet phldrT="[Text]" custT="1"/>
      <dgm:spPr>
        <a:solidFill>
          <a:srgbClr val="99FF99"/>
        </a:solidFill>
      </dgm:spPr>
      <dgm:t>
        <a:bodyPr/>
        <a:lstStyle/>
        <a:p>
          <a:r>
            <a:rPr lang="en-US" sz="900" b="0" dirty="0"/>
            <a:t>Cooling water </a:t>
          </a:r>
        </a:p>
      </dgm:t>
    </dgm:pt>
    <dgm:pt modelId="{8C73280C-1469-4754-85D6-A434334F088E}" type="parTrans" cxnId="{18E7DC25-3C5F-4CAC-9642-02F7A71AF139}">
      <dgm:prSet/>
      <dgm:spPr/>
      <dgm:t>
        <a:bodyPr/>
        <a:lstStyle/>
        <a:p>
          <a:endParaRPr lang="en-US"/>
        </a:p>
      </dgm:t>
    </dgm:pt>
    <dgm:pt modelId="{DAA9D1D0-3712-4885-921E-A316C8528B6D}" type="sibTrans" cxnId="{18E7DC25-3C5F-4CAC-9642-02F7A71AF139}">
      <dgm:prSet/>
      <dgm:spPr/>
      <dgm:t>
        <a:bodyPr/>
        <a:lstStyle/>
        <a:p>
          <a:endParaRPr lang="en-US"/>
        </a:p>
      </dgm:t>
    </dgm:pt>
    <dgm:pt modelId="{A95AA116-C036-4859-A40A-2E168AE43BB8}">
      <dgm:prSet phldrT="[Text]" custT="1"/>
      <dgm:spPr>
        <a:solidFill>
          <a:srgbClr val="99FF99"/>
        </a:solidFill>
      </dgm:spPr>
      <dgm:t>
        <a:bodyPr/>
        <a:lstStyle/>
        <a:p>
          <a:r>
            <a:rPr lang="en-US" sz="900" b="0" dirty="0"/>
            <a:t>HVAC</a:t>
          </a:r>
        </a:p>
      </dgm:t>
    </dgm:pt>
    <dgm:pt modelId="{378BD886-A940-47BC-A3F2-AF7F17B3E989}" type="parTrans" cxnId="{F3D60BE9-B3A0-4E8E-BE2F-5092501482D4}">
      <dgm:prSet/>
      <dgm:spPr/>
      <dgm:t>
        <a:bodyPr/>
        <a:lstStyle/>
        <a:p>
          <a:endParaRPr lang="en-US"/>
        </a:p>
      </dgm:t>
    </dgm:pt>
    <dgm:pt modelId="{92F4EBD6-948C-4DF8-A05E-DBF24271E6AB}" type="sibTrans" cxnId="{F3D60BE9-B3A0-4E8E-BE2F-5092501482D4}">
      <dgm:prSet/>
      <dgm:spPr/>
      <dgm:t>
        <a:bodyPr/>
        <a:lstStyle/>
        <a:p>
          <a:endParaRPr lang="en-US"/>
        </a:p>
      </dgm:t>
    </dgm:pt>
    <dgm:pt modelId="{81A5D421-99F9-4285-970E-DED0C1BC3112}" type="pres">
      <dgm:prSet presAssocID="{F01C6C8E-BCB6-4DF1-B121-A0FBD9850BAA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2928A664-F78D-4883-BD52-8F7AFB6544B3}" type="pres">
      <dgm:prSet presAssocID="{AC5962AB-9E91-4BB5-A9E7-C6A69D87DD3C}" presName="hierRoot1" presStyleCnt="0">
        <dgm:presLayoutVars>
          <dgm:hierBranch val="init"/>
        </dgm:presLayoutVars>
      </dgm:prSet>
      <dgm:spPr/>
    </dgm:pt>
    <dgm:pt modelId="{E6DFB9A4-DF7B-4464-9EE4-8B37699D870D}" type="pres">
      <dgm:prSet presAssocID="{AC5962AB-9E91-4BB5-A9E7-C6A69D87DD3C}" presName="rootComposite1" presStyleCnt="0"/>
      <dgm:spPr/>
    </dgm:pt>
    <dgm:pt modelId="{4A5E1CFF-8DC8-4268-9452-A5B686A5AD38}" type="pres">
      <dgm:prSet presAssocID="{AC5962AB-9E91-4BB5-A9E7-C6A69D87DD3C}" presName="rootText1" presStyleLbl="node0" presStyleIdx="0" presStyleCnt="1" custScaleX="217985" custScaleY="71228" custLinFactNeighborY="-2305">
        <dgm:presLayoutVars>
          <dgm:chPref val="3"/>
        </dgm:presLayoutVars>
      </dgm:prSet>
      <dgm:spPr/>
    </dgm:pt>
    <dgm:pt modelId="{37D0B799-308B-4CCB-ACB6-F6D6FBA646AE}" type="pres">
      <dgm:prSet presAssocID="{AC5962AB-9E91-4BB5-A9E7-C6A69D87DD3C}" presName="rootConnector1" presStyleLbl="node1" presStyleIdx="0" presStyleCnt="0"/>
      <dgm:spPr/>
    </dgm:pt>
    <dgm:pt modelId="{61AB69B9-F2A7-4DCE-A078-97687EDEC180}" type="pres">
      <dgm:prSet presAssocID="{AC5962AB-9E91-4BB5-A9E7-C6A69D87DD3C}" presName="hierChild2" presStyleCnt="0"/>
      <dgm:spPr/>
    </dgm:pt>
    <dgm:pt modelId="{2724D687-A239-40C2-86A3-DBE20454AA14}" type="pres">
      <dgm:prSet presAssocID="{E31FDD1F-7A78-43C9-9EB5-5B4EE47757DA}" presName="Name37" presStyleLbl="parChTrans1D2" presStyleIdx="0" presStyleCnt="4"/>
      <dgm:spPr/>
    </dgm:pt>
    <dgm:pt modelId="{827850BC-5DD6-4FB2-BF1A-BFB7089D663A}" type="pres">
      <dgm:prSet presAssocID="{492A8469-C90E-42B4-A699-E2B76C5CBAA9}" presName="hierRoot2" presStyleCnt="0">
        <dgm:presLayoutVars>
          <dgm:hierBranch val="init"/>
        </dgm:presLayoutVars>
      </dgm:prSet>
      <dgm:spPr/>
    </dgm:pt>
    <dgm:pt modelId="{C71D9B22-78AD-4A84-A687-DB2A31016D52}" type="pres">
      <dgm:prSet presAssocID="{492A8469-C90E-42B4-A699-E2B76C5CBAA9}" presName="rootComposite" presStyleCnt="0"/>
      <dgm:spPr/>
    </dgm:pt>
    <dgm:pt modelId="{D32ED2D1-9FC2-42EA-A831-55D93F932B7A}" type="pres">
      <dgm:prSet presAssocID="{492A8469-C90E-42B4-A699-E2B76C5CBAA9}" presName="rootText" presStyleLbl="node2" presStyleIdx="0" presStyleCnt="4" custScaleX="106779">
        <dgm:presLayoutVars>
          <dgm:chPref val="3"/>
        </dgm:presLayoutVars>
      </dgm:prSet>
      <dgm:spPr/>
    </dgm:pt>
    <dgm:pt modelId="{5F71AB7C-DA8E-4506-BAF7-69CC228E9B13}" type="pres">
      <dgm:prSet presAssocID="{492A8469-C90E-42B4-A699-E2B76C5CBAA9}" presName="rootConnector" presStyleLbl="node2" presStyleIdx="0" presStyleCnt="4"/>
      <dgm:spPr/>
    </dgm:pt>
    <dgm:pt modelId="{32BA5127-1A5A-469A-B892-786128EE0F7A}" type="pres">
      <dgm:prSet presAssocID="{492A8469-C90E-42B4-A699-E2B76C5CBAA9}" presName="hierChild4" presStyleCnt="0"/>
      <dgm:spPr/>
    </dgm:pt>
    <dgm:pt modelId="{D43C6CDF-D9B1-44FC-A778-41BD3B2490E1}" type="pres">
      <dgm:prSet presAssocID="{492A8469-C90E-42B4-A699-E2B76C5CBAA9}" presName="hierChild5" presStyleCnt="0"/>
      <dgm:spPr/>
    </dgm:pt>
    <dgm:pt modelId="{4AAD3B70-3B8D-4910-BEC6-90C6F0ED60B0}" type="pres">
      <dgm:prSet presAssocID="{8C73280C-1469-4754-85D6-A434334F088E}" presName="Name37" presStyleLbl="parChTrans1D2" presStyleIdx="1" presStyleCnt="4"/>
      <dgm:spPr/>
    </dgm:pt>
    <dgm:pt modelId="{7763821D-1DD0-42AA-970F-ADA3C74E73F6}" type="pres">
      <dgm:prSet presAssocID="{3A65B7C9-9262-4835-A20D-424961DC1049}" presName="hierRoot2" presStyleCnt="0">
        <dgm:presLayoutVars>
          <dgm:hierBranch val="init"/>
        </dgm:presLayoutVars>
      </dgm:prSet>
      <dgm:spPr/>
    </dgm:pt>
    <dgm:pt modelId="{4CB3B939-8C6B-4D2F-AE86-B1CEA3AD0AAD}" type="pres">
      <dgm:prSet presAssocID="{3A65B7C9-9262-4835-A20D-424961DC1049}" presName="rootComposite" presStyleCnt="0"/>
      <dgm:spPr/>
    </dgm:pt>
    <dgm:pt modelId="{FD6307D4-FB08-40F7-82E1-9B32A66B12A5}" type="pres">
      <dgm:prSet presAssocID="{3A65B7C9-9262-4835-A20D-424961DC1049}" presName="rootText" presStyleLbl="node2" presStyleIdx="1" presStyleCnt="4">
        <dgm:presLayoutVars>
          <dgm:chPref val="3"/>
        </dgm:presLayoutVars>
      </dgm:prSet>
      <dgm:spPr/>
    </dgm:pt>
    <dgm:pt modelId="{8F405F3A-29E3-4EF7-95B5-78DEDCE35E1F}" type="pres">
      <dgm:prSet presAssocID="{3A65B7C9-9262-4835-A20D-424961DC1049}" presName="rootConnector" presStyleLbl="node2" presStyleIdx="1" presStyleCnt="4"/>
      <dgm:spPr/>
    </dgm:pt>
    <dgm:pt modelId="{D91CFBE9-F066-43A6-94D0-93E23D37F5F2}" type="pres">
      <dgm:prSet presAssocID="{3A65B7C9-9262-4835-A20D-424961DC1049}" presName="hierChild4" presStyleCnt="0"/>
      <dgm:spPr/>
    </dgm:pt>
    <dgm:pt modelId="{7627AB65-529B-4658-BACE-513C263667EB}" type="pres">
      <dgm:prSet presAssocID="{3A65B7C9-9262-4835-A20D-424961DC1049}" presName="hierChild5" presStyleCnt="0"/>
      <dgm:spPr/>
    </dgm:pt>
    <dgm:pt modelId="{A1752632-BD1B-4FAD-B0F5-F4B40DFDAAF8}" type="pres">
      <dgm:prSet presAssocID="{D307F722-77B5-48AD-9701-C1C422FE1B65}" presName="Name37" presStyleLbl="parChTrans1D2" presStyleIdx="2" presStyleCnt="4"/>
      <dgm:spPr/>
    </dgm:pt>
    <dgm:pt modelId="{18E4BA2A-A170-4A12-AD64-10A0C713AAF4}" type="pres">
      <dgm:prSet presAssocID="{06F6CBE0-C9D3-4403-98E2-4241B85E4FD3}" presName="hierRoot2" presStyleCnt="0">
        <dgm:presLayoutVars>
          <dgm:hierBranch val="init"/>
        </dgm:presLayoutVars>
      </dgm:prSet>
      <dgm:spPr/>
    </dgm:pt>
    <dgm:pt modelId="{32E8FB70-500C-4B26-8E99-12DAB1756FDA}" type="pres">
      <dgm:prSet presAssocID="{06F6CBE0-C9D3-4403-98E2-4241B85E4FD3}" presName="rootComposite" presStyleCnt="0"/>
      <dgm:spPr/>
    </dgm:pt>
    <dgm:pt modelId="{9AFCA7AE-EAB5-4D0E-8E17-036194426141}" type="pres">
      <dgm:prSet presAssocID="{06F6CBE0-C9D3-4403-98E2-4241B85E4FD3}" presName="rootText" presStyleLbl="node2" presStyleIdx="2" presStyleCnt="4">
        <dgm:presLayoutVars>
          <dgm:chPref val="3"/>
        </dgm:presLayoutVars>
      </dgm:prSet>
      <dgm:spPr/>
    </dgm:pt>
    <dgm:pt modelId="{A2005E24-867D-46C5-BBE0-61501756106D}" type="pres">
      <dgm:prSet presAssocID="{06F6CBE0-C9D3-4403-98E2-4241B85E4FD3}" presName="rootConnector" presStyleLbl="node2" presStyleIdx="2" presStyleCnt="4"/>
      <dgm:spPr/>
    </dgm:pt>
    <dgm:pt modelId="{BF039B9B-F415-41CB-855E-643D6A522291}" type="pres">
      <dgm:prSet presAssocID="{06F6CBE0-C9D3-4403-98E2-4241B85E4FD3}" presName="hierChild4" presStyleCnt="0"/>
      <dgm:spPr/>
    </dgm:pt>
    <dgm:pt modelId="{4EA3091A-B94A-4E67-8780-CEF5BE3DD6E0}" type="pres">
      <dgm:prSet presAssocID="{06F6CBE0-C9D3-4403-98E2-4241B85E4FD3}" presName="hierChild5" presStyleCnt="0"/>
      <dgm:spPr/>
    </dgm:pt>
    <dgm:pt modelId="{5520AAA5-AA37-4DE4-AE59-AB666CBF4074}" type="pres">
      <dgm:prSet presAssocID="{378BD886-A940-47BC-A3F2-AF7F17B3E989}" presName="Name37" presStyleLbl="parChTrans1D2" presStyleIdx="3" presStyleCnt="4"/>
      <dgm:spPr/>
    </dgm:pt>
    <dgm:pt modelId="{0C6A63FF-F67E-4F60-B6E9-3CE5BC39DBB9}" type="pres">
      <dgm:prSet presAssocID="{A95AA116-C036-4859-A40A-2E168AE43BB8}" presName="hierRoot2" presStyleCnt="0">
        <dgm:presLayoutVars>
          <dgm:hierBranch val="init"/>
        </dgm:presLayoutVars>
      </dgm:prSet>
      <dgm:spPr/>
    </dgm:pt>
    <dgm:pt modelId="{057B8EFD-E4A9-4C1A-9C2D-CBBAFBF5735F}" type="pres">
      <dgm:prSet presAssocID="{A95AA116-C036-4859-A40A-2E168AE43BB8}" presName="rootComposite" presStyleCnt="0"/>
      <dgm:spPr/>
    </dgm:pt>
    <dgm:pt modelId="{E8B1BFD5-90D5-4AE3-80DC-D67EA18ABCFB}" type="pres">
      <dgm:prSet presAssocID="{A95AA116-C036-4859-A40A-2E168AE43BB8}" presName="rootText" presStyleLbl="node2" presStyleIdx="3" presStyleCnt="4">
        <dgm:presLayoutVars>
          <dgm:chPref val="3"/>
        </dgm:presLayoutVars>
      </dgm:prSet>
      <dgm:spPr/>
    </dgm:pt>
    <dgm:pt modelId="{4B562279-86D8-46D0-9CD1-02B85B8E0407}" type="pres">
      <dgm:prSet presAssocID="{A95AA116-C036-4859-A40A-2E168AE43BB8}" presName="rootConnector" presStyleLbl="node2" presStyleIdx="3" presStyleCnt="4"/>
      <dgm:spPr/>
    </dgm:pt>
    <dgm:pt modelId="{8611B27F-9127-437B-89A8-CA59E4929A8F}" type="pres">
      <dgm:prSet presAssocID="{A95AA116-C036-4859-A40A-2E168AE43BB8}" presName="hierChild4" presStyleCnt="0"/>
      <dgm:spPr/>
    </dgm:pt>
    <dgm:pt modelId="{888FEEBC-3C1B-400F-8CB7-DDC4AEE7BDC5}" type="pres">
      <dgm:prSet presAssocID="{A95AA116-C036-4859-A40A-2E168AE43BB8}" presName="hierChild5" presStyleCnt="0"/>
      <dgm:spPr/>
    </dgm:pt>
    <dgm:pt modelId="{3955D9C8-C7B5-4A18-AF81-638502FAF44B}" type="pres">
      <dgm:prSet presAssocID="{AC5962AB-9E91-4BB5-A9E7-C6A69D87DD3C}" presName="hierChild3" presStyleCnt="0"/>
      <dgm:spPr/>
    </dgm:pt>
  </dgm:ptLst>
  <dgm:cxnLst>
    <dgm:cxn modelId="{8715B00A-AE88-4F65-9ECE-FD271978675A}" type="presOf" srcId="{492A8469-C90E-42B4-A699-E2B76C5CBAA9}" destId="{5F71AB7C-DA8E-4506-BAF7-69CC228E9B13}" srcOrd="1" destOrd="0" presId="urn:microsoft.com/office/officeart/2005/8/layout/orgChart1"/>
    <dgm:cxn modelId="{FC94F41D-F153-4953-8E9B-D121DFC333AC}" type="presOf" srcId="{AC5962AB-9E91-4BB5-A9E7-C6A69D87DD3C}" destId="{37D0B799-308B-4CCB-ACB6-F6D6FBA646AE}" srcOrd="1" destOrd="0" presId="urn:microsoft.com/office/officeart/2005/8/layout/orgChart1"/>
    <dgm:cxn modelId="{D78E961F-ED5E-49FC-8E73-7108EF3D0B7B}" type="presOf" srcId="{3A65B7C9-9262-4835-A20D-424961DC1049}" destId="{8F405F3A-29E3-4EF7-95B5-78DEDCE35E1F}" srcOrd="1" destOrd="0" presId="urn:microsoft.com/office/officeart/2005/8/layout/orgChart1"/>
    <dgm:cxn modelId="{18E7DC25-3C5F-4CAC-9642-02F7A71AF139}" srcId="{AC5962AB-9E91-4BB5-A9E7-C6A69D87DD3C}" destId="{3A65B7C9-9262-4835-A20D-424961DC1049}" srcOrd="1" destOrd="0" parTransId="{8C73280C-1469-4754-85D6-A434334F088E}" sibTransId="{DAA9D1D0-3712-4885-921E-A316C8528B6D}"/>
    <dgm:cxn modelId="{72D2AF26-22ED-47B7-93F6-31AA3E9B46A5}" type="presOf" srcId="{8C73280C-1469-4754-85D6-A434334F088E}" destId="{4AAD3B70-3B8D-4910-BEC6-90C6F0ED60B0}" srcOrd="0" destOrd="0" presId="urn:microsoft.com/office/officeart/2005/8/layout/orgChart1"/>
    <dgm:cxn modelId="{1A3C132A-CDAB-481F-AA61-D0A8E65EA12E}" type="presOf" srcId="{E31FDD1F-7A78-43C9-9EB5-5B4EE47757DA}" destId="{2724D687-A239-40C2-86A3-DBE20454AA14}" srcOrd="0" destOrd="0" presId="urn:microsoft.com/office/officeart/2005/8/layout/orgChart1"/>
    <dgm:cxn modelId="{190ECB32-F631-4E6D-844D-5815690DF9E3}" type="presOf" srcId="{378BD886-A940-47BC-A3F2-AF7F17B3E989}" destId="{5520AAA5-AA37-4DE4-AE59-AB666CBF4074}" srcOrd="0" destOrd="0" presId="urn:microsoft.com/office/officeart/2005/8/layout/orgChart1"/>
    <dgm:cxn modelId="{BD985F44-E5E5-423F-840B-299C7B78217F}" srcId="{F01C6C8E-BCB6-4DF1-B121-A0FBD9850BAA}" destId="{AC5962AB-9E91-4BB5-A9E7-C6A69D87DD3C}" srcOrd="0" destOrd="0" parTransId="{51BAAB46-F77B-42A5-851F-B38C2AB536A2}" sibTransId="{37D68AED-EB51-4E3D-A3B7-C5F155C8BB9C}"/>
    <dgm:cxn modelId="{B102F364-2F68-49B8-A0B6-883265C5799B}" type="presOf" srcId="{A95AA116-C036-4859-A40A-2E168AE43BB8}" destId="{E8B1BFD5-90D5-4AE3-80DC-D67EA18ABCFB}" srcOrd="0" destOrd="0" presId="urn:microsoft.com/office/officeart/2005/8/layout/orgChart1"/>
    <dgm:cxn modelId="{7F71C44E-7B19-4E10-B568-9BFAE3DD5997}" type="presOf" srcId="{A95AA116-C036-4859-A40A-2E168AE43BB8}" destId="{4B562279-86D8-46D0-9CD1-02B85B8E0407}" srcOrd="1" destOrd="0" presId="urn:microsoft.com/office/officeart/2005/8/layout/orgChart1"/>
    <dgm:cxn modelId="{CFE5984F-C7D0-423D-9DF0-C272137422F3}" srcId="{AC5962AB-9E91-4BB5-A9E7-C6A69D87DD3C}" destId="{492A8469-C90E-42B4-A699-E2B76C5CBAA9}" srcOrd="0" destOrd="0" parTransId="{E31FDD1F-7A78-43C9-9EB5-5B4EE47757DA}" sibTransId="{F13F7E2B-AF1D-4D70-AD7B-C81CF2BF770B}"/>
    <dgm:cxn modelId="{C809D053-99FD-480C-ACD0-18B149CB057A}" type="presOf" srcId="{3A65B7C9-9262-4835-A20D-424961DC1049}" destId="{FD6307D4-FB08-40F7-82E1-9B32A66B12A5}" srcOrd="0" destOrd="0" presId="urn:microsoft.com/office/officeart/2005/8/layout/orgChart1"/>
    <dgm:cxn modelId="{CDB0E55A-5290-4893-8FC0-F7DA913B1287}" type="presOf" srcId="{06F6CBE0-C9D3-4403-98E2-4241B85E4FD3}" destId="{9AFCA7AE-EAB5-4D0E-8E17-036194426141}" srcOrd="0" destOrd="0" presId="urn:microsoft.com/office/officeart/2005/8/layout/orgChart1"/>
    <dgm:cxn modelId="{2D9DAB85-5B5C-42C3-A03B-A3FCC4F28222}" type="presOf" srcId="{492A8469-C90E-42B4-A699-E2B76C5CBAA9}" destId="{D32ED2D1-9FC2-42EA-A831-55D93F932B7A}" srcOrd="0" destOrd="0" presId="urn:microsoft.com/office/officeart/2005/8/layout/orgChart1"/>
    <dgm:cxn modelId="{8B6E1FB0-CF99-4822-8A2A-7FDF0946D061}" type="presOf" srcId="{AC5962AB-9E91-4BB5-A9E7-C6A69D87DD3C}" destId="{4A5E1CFF-8DC8-4268-9452-A5B686A5AD38}" srcOrd="0" destOrd="0" presId="urn:microsoft.com/office/officeart/2005/8/layout/orgChart1"/>
    <dgm:cxn modelId="{2B3D8DB2-FD42-450E-B352-DEF1532BF1DD}" type="presOf" srcId="{F01C6C8E-BCB6-4DF1-B121-A0FBD9850BAA}" destId="{81A5D421-99F9-4285-970E-DED0C1BC3112}" srcOrd="0" destOrd="0" presId="urn:microsoft.com/office/officeart/2005/8/layout/orgChart1"/>
    <dgm:cxn modelId="{715779B4-F771-4E6D-8E1C-EDB5D6D1101B}" type="presOf" srcId="{D307F722-77B5-48AD-9701-C1C422FE1B65}" destId="{A1752632-BD1B-4FAD-B0F5-F4B40DFDAAF8}" srcOrd="0" destOrd="0" presId="urn:microsoft.com/office/officeart/2005/8/layout/orgChart1"/>
    <dgm:cxn modelId="{F2B15CC4-C331-4938-8CA3-3ADC131DBFD6}" srcId="{AC5962AB-9E91-4BB5-A9E7-C6A69D87DD3C}" destId="{06F6CBE0-C9D3-4403-98E2-4241B85E4FD3}" srcOrd="2" destOrd="0" parTransId="{D307F722-77B5-48AD-9701-C1C422FE1B65}" sibTransId="{C77E2376-BA30-4125-8100-1B381838AE06}"/>
    <dgm:cxn modelId="{AC3FF4E1-6076-4E09-804B-8A1EB8CB8C16}" type="presOf" srcId="{06F6CBE0-C9D3-4403-98E2-4241B85E4FD3}" destId="{A2005E24-867D-46C5-BBE0-61501756106D}" srcOrd="1" destOrd="0" presId="urn:microsoft.com/office/officeart/2005/8/layout/orgChart1"/>
    <dgm:cxn modelId="{F3D60BE9-B3A0-4E8E-BE2F-5092501482D4}" srcId="{AC5962AB-9E91-4BB5-A9E7-C6A69D87DD3C}" destId="{A95AA116-C036-4859-A40A-2E168AE43BB8}" srcOrd="3" destOrd="0" parTransId="{378BD886-A940-47BC-A3F2-AF7F17B3E989}" sibTransId="{92F4EBD6-948C-4DF8-A05E-DBF24271E6AB}"/>
    <dgm:cxn modelId="{F1028C8D-7DFD-4420-A854-CDE02DCDC401}" type="presParOf" srcId="{81A5D421-99F9-4285-970E-DED0C1BC3112}" destId="{2928A664-F78D-4883-BD52-8F7AFB6544B3}" srcOrd="0" destOrd="0" presId="urn:microsoft.com/office/officeart/2005/8/layout/orgChart1"/>
    <dgm:cxn modelId="{14C659D6-0C02-4777-90E7-70220B386510}" type="presParOf" srcId="{2928A664-F78D-4883-BD52-8F7AFB6544B3}" destId="{E6DFB9A4-DF7B-4464-9EE4-8B37699D870D}" srcOrd="0" destOrd="0" presId="urn:microsoft.com/office/officeart/2005/8/layout/orgChart1"/>
    <dgm:cxn modelId="{F9DCA617-9493-4AD4-A79A-B3274D96144A}" type="presParOf" srcId="{E6DFB9A4-DF7B-4464-9EE4-8B37699D870D}" destId="{4A5E1CFF-8DC8-4268-9452-A5B686A5AD38}" srcOrd="0" destOrd="0" presId="urn:microsoft.com/office/officeart/2005/8/layout/orgChart1"/>
    <dgm:cxn modelId="{5845BFB8-1859-4E44-B4CB-8FCF6C3041BF}" type="presParOf" srcId="{E6DFB9A4-DF7B-4464-9EE4-8B37699D870D}" destId="{37D0B799-308B-4CCB-ACB6-F6D6FBA646AE}" srcOrd="1" destOrd="0" presId="urn:microsoft.com/office/officeart/2005/8/layout/orgChart1"/>
    <dgm:cxn modelId="{67DF5241-86CF-41E2-AC82-B39741E8B970}" type="presParOf" srcId="{2928A664-F78D-4883-BD52-8F7AFB6544B3}" destId="{61AB69B9-F2A7-4DCE-A078-97687EDEC180}" srcOrd="1" destOrd="0" presId="urn:microsoft.com/office/officeart/2005/8/layout/orgChart1"/>
    <dgm:cxn modelId="{AE09D7D1-70C3-4099-B153-AC9209C1B80D}" type="presParOf" srcId="{61AB69B9-F2A7-4DCE-A078-97687EDEC180}" destId="{2724D687-A239-40C2-86A3-DBE20454AA14}" srcOrd="0" destOrd="0" presId="urn:microsoft.com/office/officeart/2005/8/layout/orgChart1"/>
    <dgm:cxn modelId="{9D929263-DED1-4BAC-A6F8-DAECFF3C5367}" type="presParOf" srcId="{61AB69B9-F2A7-4DCE-A078-97687EDEC180}" destId="{827850BC-5DD6-4FB2-BF1A-BFB7089D663A}" srcOrd="1" destOrd="0" presId="urn:microsoft.com/office/officeart/2005/8/layout/orgChart1"/>
    <dgm:cxn modelId="{888A8FFA-F7E7-443D-AD97-D54FCBF59925}" type="presParOf" srcId="{827850BC-5DD6-4FB2-BF1A-BFB7089D663A}" destId="{C71D9B22-78AD-4A84-A687-DB2A31016D52}" srcOrd="0" destOrd="0" presId="urn:microsoft.com/office/officeart/2005/8/layout/orgChart1"/>
    <dgm:cxn modelId="{24A84F93-7DD4-4603-B6AA-473AF4252F5D}" type="presParOf" srcId="{C71D9B22-78AD-4A84-A687-DB2A31016D52}" destId="{D32ED2D1-9FC2-42EA-A831-55D93F932B7A}" srcOrd="0" destOrd="0" presId="urn:microsoft.com/office/officeart/2005/8/layout/orgChart1"/>
    <dgm:cxn modelId="{83BC6CD2-3B54-4C6E-91CB-A2CA12C5E60E}" type="presParOf" srcId="{C71D9B22-78AD-4A84-A687-DB2A31016D52}" destId="{5F71AB7C-DA8E-4506-BAF7-69CC228E9B13}" srcOrd="1" destOrd="0" presId="urn:microsoft.com/office/officeart/2005/8/layout/orgChart1"/>
    <dgm:cxn modelId="{4CF999FD-2717-4CF1-8D96-E685EEDAD03E}" type="presParOf" srcId="{827850BC-5DD6-4FB2-BF1A-BFB7089D663A}" destId="{32BA5127-1A5A-469A-B892-786128EE0F7A}" srcOrd="1" destOrd="0" presId="urn:microsoft.com/office/officeart/2005/8/layout/orgChart1"/>
    <dgm:cxn modelId="{88434EB9-13B0-4446-95BD-24C0A22CFDD7}" type="presParOf" srcId="{827850BC-5DD6-4FB2-BF1A-BFB7089D663A}" destId="{D43C6CDF-D9B1-44FC-A778-41BD3B2490E1}" srcOrd="2" destOrd="0" presId="urn:microsoft.com/office/officeart/2005/8/layout/orgChart1"/>
    <dgm:cxn modelId="{15BD3B4A-5EF2-48E8-8835-82F5BB42AA83}" type="presParOf" srcId="{61AB69B9-F2A7-4DCE-A078-97687EDEC180}" destId="{4AAD3B70-3B8D-4910-BEC6-90C6F0ED60B0}" srcOrd="2" destOrd="0" presId="urn:microsoft.com/office/officeart/2005/8/layout/orgChart1"/>
    <dgm:cxn modelId="{F83EFB55-C042-4C8E-8095-F7C7AE4C5143}" type="presParOf" srcId="{61AB69B9-F2A7-4DCE-A078-97687EDEC180}" destId="{7763821D-1DD0-42AA-970F-ADA3C74E73F6}" srcOrd="3" destOrd="0" presId="urn:microsoft.com/office/officeart/2005/8/layout/orgChart1"/>
    <dgm:cxn modelId="{C514100B-D9C7-4517-A1A2-24C1D796698C}" type="presParOf" srcId="{7763821D-1DD0-42AA-970F-ADA3C74E73F6}" destId="{4CB3B939-8C6B-4D2F-AE86-B1CEA3AD0AAD}" srcOrd="0" destOrd="0" presId="urn:microsoft.com/office/officeart/2005/8/layout/orgChart1"/>
    <dgm:cxn modelId="{70E33F7E-ED7A-4C83-B383-B2615EE0C88D}" type="presParOf" srcId="{4CB3B939-8C6B-4D2F-AE86-B1CEA3AD0AAD}" destId="{FD6307D4-FB08-40F7-82E1-9B32A66B12A5}" srcOrd="0" destOrd="0" presId="urn:microsoft.com/office/officeart/2005/8/layout/orgChart1"/>
    <dgm:cxn modelId="{78D2FA89-C777-44B1-AF21-1F1D0C9D08C9}" type="presParOf" srcId="{4CB3B939-8C6B-4D2F-AE86-B1CEA3AD0AAD}" destId="{8F405F3A-29E3-4EF7-95B5-78DEDCE35E1F}" srcOrd="1" destOrd="0" presId="urn:microsoft.com/office/officeart/2005/8/layout/orgChart1"/>
    <dgm:cxn modelId="{AD9C5232-04E0-436C-830F-138CE2B5E8E0}" type="presParOf" srcId="{7763821D-1DD0-42AA-970F-ADA3C74E73F6}" destId="{D91CFBE9-F066-43A6-94D0-93E23D37F5F2}" srcOrd="1" destOrd="0" presId="urn:microsoft.com/office/officeart/2005/8/layout/orgChart1"/>
    <dgm:cxn modelId="{BF77C86B-C446-4C28-B433-60B040EA294F}" type="presParOf" srcId="{7763821D-1DD0-42AA-970F-ADA3C74E73F6}" destId="{7627AB65-529B-4658-BACE-513C263667EB}" srcOrd="2" destOrd="0" presId="urn:microsoft.com/office/officeart/2005/8/layout/orgChart1"/>
    <dgm:cxn modelId="{7B8E1195-557E-461D-A166-3F2B6E829D27}" type="presParOf" srcId="{61AB69B9-F2A7-4DCE-A078-97687EDEC180}" destId="{A1752632-BD1B-4FAD-B0F5-F4B40DFDAAF8}" srcOrd="4" destOrd="0" presId="urn:microsoft.com/office/officeart/2005/8/layout/orgChart1"/>
    <dgm:cxn modelId="{568AB8C7-789E-45CB-9F1D-A571DC88E658}" type="presParOf" srcId="{61AB69B9-F2A7-4DCE-A078-97687EDEC180}" destId="{18E4BA2A-A170-4A12-AD64-10A0C713AAF4}" srcOrd="5" destOrd="0" presId="urn:microsoft.com/office/officeart/2005/8/layout/orgChart1"/>
    <dgm:cxn modelId="{92188AA1-D6BE-4F0F-8BC9-4D0B8464587C}" type="presParOf" srcId="{18E4BA2A-A170-4A12-AD64-10A0C713AAF4}" destId="{32E8FB70-500C-4B26-8E99-12DAB1756FDA}" srcOrd="0" destOrd="0" presId="urn:microsoft.com/office/officeart/2005/8/layout/orgChart1"/>
    <dgm:cxn modelId="{06930D9D-933C-4D9A-AE63-52A7A50A028E}" type="presParOf" srcId="{32E8FB70-500C-4B26-8E99-12DAB1756FDA}" destId="{9AFCA7AE-EAB5-4D0E-8E17-036194426141}" srcOrd="0" destOrd="0" presId="urn:microsoft.com/office/officeart/2005/8/layout/orgChart1"/>
    <dgm:cxn modelId="{9F0B8D53-BE3C-4D01-B2A9-A9484161ECFA}" type="presParOf" srcId="{32E8FB70-500C-4B26-8E99-12DAB1756FDA}" destId="{A2005E24-867D-46C5-BBE0-61501756106D}" srcOrd="1" destOrd="0" presId="urn:microsoft.com/office/officeart/2005/8/layout/orgChart1"/>
    <dgm:cxn modelId="{8A3EDB3E-9A2D-4F42-A6C0-93F630E5813D}" type="presParOf" srcId="{18E4BA2A-A170-4A12-AD64-10A0C713AAF4}" destId="{BF039B9B-F415-41CB-855E-643D6A522291}" srcOrd="1" destOrd="0" presId="urn:microsoft.com/office/officeart/2005/8/layout/orgChart1"/>
    <dgm:cxn modelId="{77187BEB-6B0E-4DBF-8F1C-3AAA757D007F}" type="presParOf" srcId="{18E4BA2A-A170-4A12-AD64-10A0C713AAF4}" destId="{4EA3091A-B94A-4E67-8780-CEF5BE3DD6E0}" srcOrd="2" destOrd="0" presId="urn:microsoft.com/office/officeart/2005/8/layout/orgChart1"/>
    <dgm:cxn modelId="{F3C8631B-558E-498B-AD0E-872A51E28CCC}" type="presParOf" srcId="{61AB69B9-F2A7-4DCE-A078-97687EDEC180}" destId="{5520AAA5-AA37-4DE4-AE59-AB666CBF4074}" srcOrd="6" destOrd="0" presId="urn:microsoft.com/office/officeart/2005/8/layout/orgChart1"/>
    <dgm:cxn modelId="{318FA72E-03E1-4451-B9A5-487A468D67D2}" type="presParOf" srcId="{61AB69B9-F2A7-4DCE-A078-97687EDEC180}" destId="{0C6A63FF-F67E-4F60-B6E9-3CE5BC39DBB9}" srcOrd="7" destOrd="0" presId="urn:microsoft.com/office/officeart/2005/8/layout/orgChart1"/>
    <dgm:cxn modelId="{CEC55E20-C89B-431B-B24D-3A63A47FAE8E}" type="presParOf" srcId="{0C6A63FF-F67E-4F60-B6E9-3CE5BC39DBB9}" destId="{057B8EFD-E4A9-4C1A-9C2D-CBBAFBF5735F}" srcOrd="0" destOrd="0" presId="urn:microsoft.com/office/officeart/2005/8/layout/orgChart1"/>
    <dgm:cxn modelId="{B41AE334-3BCC-4031-BD4C-34C22597FB32}" type="presParOf" srcId="{057B8EFD-E4A9-4C1A-9C2D-CBBAFBF5735F}" destId="{E8B1BFD5-90D5-4AE3-80DC-D67EA18ABCFB}" srcOrd="0" destOrd="0" presId="urn:microsoft.com/office/officeart/2005/8/layout/orgChart1"/>
    <dgm:cxn modelId="{9A71307E-B5B6-49D2-9604-9392DC2B7897}" type="presParOf" srcId="{057B8EFD-E4A9-4C1A-9C2D-CBBAFBF5735F}" destId="{4B562279-86D8-46D0-9CD1-02B85B8E0407}" srcOrd="1" destOrd="0" presId="urn:microsoft.com/office/officeart/2005/8/layout/orgChart1"/>
    <dgm:cxn modelId="{B3BDD839-5D9C-47C4-96E4-559D7E04958A}" type="presParOf" srcId="{0C6A63FF-F67E-4F60-B6E9-3CE5BC39DBB9}" destId="{8611B27F-9127-437B-89A8-CA59E4929A8F}" srcOrd="1" destOrd="0" presId="urn:microsoft.com/office/officeart/2005/8/layout/orgChart1"/>
    <dgm:cxn modelId="{E327216F-06C2-4D31-8197-13C78312FB8C}" type="presParOf" srcId="{0C6A63FF-F67E-4F60-B6E9-3CE5BC39DBB9}" destId="{888FEEBC-3C1B-400F-8CB7-DDC4AEE7BDC5}" srcOrd="2" destOrd="0" presId="urn:microsoft.com/office/officeart/2005/8/layout/orgChart1"/>
    <dgm:cxn modelId="{7484017E-08C9-4DEE-B656-03A45144B99A}" type="presParOf" srcId="{2928A664-F78D-4883-BD52-8F7AFB6544B3}" destId="{3955D9C8-C7B5-4A18-AF81-638502FAF44B}" srcOrd="2" destOrd="0" presId="urn:microsoft.com/office/officeart/2005/8/layout/orgChart1"/>
  </dgm:cxnLst>
  <dgm:bg>
    <a:noFill/>
  </dgm:bg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F01C6C8E-BCB6-4DF1-B121-A0FBD9850BAA}" type="doc">
      <dgm:prSet loTypeId="urn:microsoft.com/office/officeart/2005/8/layout/orgChart1" loCatId="hierarchy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AC5962AB-9E91-4BB5-A9E7-C6A69D87DD3C}">
      <dgm:prSet phldrT="[Text]" custT="1"/>
      <dgm:spPr>
        <a:solidFill>
          <a:schemeClr val="bg1">
            <a:lumMod val="95000"/>
          </a:schemeClr>
        </a:solidFill>
      </dgm:spPr>
      <dgm:t>
        <a:bodyPr/>
        <a:lstStyle/>
        <a:p>
          <a:r>
            <a:rPr lang="en-US" sz="1600" b="0" dirty="0">
              <a:solidFill>
                <a:schemeClr val="tx1"/>
              </a:solidFill>
            </a:rPr>
            <a:t>Supporting Systems</a:t>
          </a:r>
        </a:p>
      </dgm:t>
    </dgm:pt>
    <dgm:pt modelId="{51BAAB46-F77B-42A5-851F-B38C2AB536A2}" type="parTrans" cxnId="{BD985F44-E5E5-423F-840B-299C7B78217F}">
      <dgm:prSet/>
      <dgm:spPr/>
      <dgm:t>
        <a:bodyPr/>
        <a:lstStyle/>
        <a:p>
          <a:endParaRPr lang="en-US" sz="1000"/>
        </a:p>
      </dgm:t>
    </dgm:pt>
    <dgm:pt modelId="{37D68AED-EB51-4E3D-A3B7-C5F155C8BB9C}" type="sibTrans" cxnId="{BD985F44-E5E5-423F-840B-299C7B78217F}">
      <dgm:prSet/>
      <dgm:spPr/>
      <dgm:t>
        <a:bodyPr/>
        <a:lstStyle/>
        <a:p>
          <a:endParaRPr lang="en-US" sz="1000"/>
        </a:p>
      </dgm:t>
    </dgm:pt>
    <dgm:pt modelId="{492A8469-C90E-42B4-A699-E2B76C5CBAA9}">
      <dgm:prSet phldrT="[Text]" custT="1"/>
      <dgm:spPr>
        <a:solidFill>
          <a:srgbClr val="99FF99"/>
        </a:solidFill>
      </dgm:spPr>
      <dgm:t>
        <a:bodyPr/>
        <a:lstStyle/>
        <a:p>
          <a:br>
            <a:rPr lang="en-US" sz="900" b="0" dirty="0"/>
          </a:br>
          <a:r>
            <a:rPr lang="en-US" sz="900" b="0" dirty="0"/>
            <a:t>Insulation </a:t>
          </a:r>
          <a:br>
            <a:rPr lang="en-US" sz="900" b="0" dirty="0"/>
          </a:br>
          <a:r>
            <a:rPr lang="en-US" sz="900" b="0" dirty="0"/>
            <a:t>Vacuum</a:t>
          </a:r>
        </a:p>
      </dgm:t>
    </dgm:pt>
    <dgm:pt modelId="{E31FDD1F-7A78-43C9-9EB5-5B4EE47757DA}" type="parTrans" cxnId="{CFE5984F-C7D0-423D-9DF0-C272137422F3}">
      <dgm:prSet/>
      <dgm:spPr/>
      <dgm:t>
        <a:bodyPr/>
        <a:lstStyle/>
        <a:p>
          <a:endParaRPr lang="en-US"/>
        </a:p>
      </dgm:t>
    </dgm:pt>
    <dgm:pt modelId="{F13F7E2B-AF1D-4D70-AD7B-C81CF2BF770B}" type="sibTrans" cxnId="{CFE5984F-C7D0-423D-9DF0-C272137422F3}">
      <dgm:prSet/>
      <dgm:spPr/>
      <dgm:t>
        <a:bodyPr/>
        <a:lstStyle/>
        <a:p>
          <a:endParaRPr lang="en-US"/>
        </a:p>
      </dgm:t>
    </dgm:pt>
    <dgm:pt modelId="{06F6CBE0-C9D3-4403-98E2-4241B85E4FD3}">
      <dgm:prSet phldrT="[Text]" custT="1"/>
      <dgm:spPr>
        <a:solidFill>
          <a:srgbClr val="99FF99"/>
        </a:solidFill>
      </dgm:spPr>
      <dgm:t>
        <a:bodyPr/>
        <a:lstStyle/>
        <a:p>
          <a:br>
            <a:rPr lang="en-US" sz="900" b="0" dirty="0"/>
          </a:br>
          <a:r>
            <a:rPr lang="en-US" sz="900" b="0" dirty="0"/>
            <a:t>Controls for QCELL</a:t>
          </a:r>
        </a:p>
      </dgm:t>
    </dgm:pt>
    <dgm:pt modelId="{C77E2376-BA30-4125-8100-1B381838AE06}" type="sibTrans" cxnId="{F2B15CC4-C331-4938-8CA3-3ADC131DBFD6}">
      <dgm:prSet/>
      <dgm:spPr/>
      <dgm:t>
        <a:bodyPr/>
        <a:lstStyle/>
        <a:p>
          <a:endParaRPr lang="en-US"/>
        </a:p>
      </dgm:t>
    </dgm:pt>
    <dgm:pt modelId="{D307F722-77B5-48AD-9701-C1C422FE1B65}" type="parTrans" cxnId="{F2B15CC4-C331-4938-8CA3-3ADC131DBFD6}">
      <dgm:prSet/>
      <dgm:spPr/>
      <dgm:t>
        <a:bodyPr/>
        <a:lstStyle/>
        <a:p>
          <a:endParaRPr lang="en-US"/>
        </a:p>
      </dgm:t>
    </dgm:pt>
    <dgm:pt modelId="{3A65B7C9-9262-4835-A20D-424961DC1049}">
      <dgm:prSet phldrT="[Text]" custT="1"/>
      <dgm:spPr>
        <a:solidFill>
          <a:srgbClr val="99FF99"/>
        </a:solidFill>
      </dgm:spPr>
      <dgm:t>
        <a:bodyPr/>
        <a:lstStyle/>
        <a:p>
          <a:br>
            <a:rPr lang="en-US" sz="900" b="0" dirty="0"/>
          </a:br>
          <a:r>
            <a:rPr lang="en-US" sz="900" b="0" dirty="0"/>
            <a:t>Controls for NA.CP</a:t>
          </a:r>
        </a:p>
      </dgm:t>
    </dgm:pt>
    <dgm:pt modelId="{8C73280C-1469-4754-85D6-A434334F088E}" type="parTrans" cxnId="{18E7DC25-3C5F-4CAC-9642-02F7A71AF139}">
      <dgm:prSet/>
      <dgm:spPr/>
      <dgm:t>
        <a:bodyPr/>
        <a:lstStyle/>
        <a:p>
          <a:endParaRPr lang="en-US"/>
        </a:p>
      </dgm:t>
    </dgm:pt>
    <dgm:pt modelId="{DAA9D1D0-3712-4885-921E-A316C8528B6D}" type="sibTrans" cxnId="{18E7DC25-3C5F-4CAC-9642-02F7A71AF139}">
      <dgm:prSet/>
      <dgm:spPr/>
      <dgm:t>
        <a:bodyPr/>
        <a:lstStyle/>
        <a:p>
          <a:endParaRPr lang="en-US"/>
        </a:p>
      </dgm:t>
    </dgm:pt>
    <dgm:pt modelId="{81A5D421-99F9-4285-970E-DED0C1BC3112}" type="pres">
      <dgm:prSet presAssocID="{F01C6C8E-BCB6-4DF1-B121-A0FBD9850BAA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2928A664-F78D-4883-BD52-8F7AFB6544B3}" type="pres">
      <dgm:prSet presAssocID="{AC5962AB-9E91-4BB5-A9E7-C6A69D87DD3C}" presName="hierRoot1" presStyleCnt="0">
        <dgm:presLayoutVars>
          <dgm:hierBranch val="init"/>
        </dgm:presLayoutVars>
      </dgm:prSet>
      <dgm:spPr/>
    </dgm:pt>
    <dgm:pt modelId="{E6DFB9A4-DF7B-4464-9EE4-8B37699D870D}" type="pres">
      <dgm:prSet presAssocID="{AC5962AB-9E91-4BB5-A9E7-C6A69D87DD3C}" presName="rootComposite1" presStyleCnt="0"/>
      <dgm:spPr/>
    </dgm:pt>
    <dgm:pt modelId="{4A5E1CFF-8DC8-4268-9452-A5B686A5AD38}" type="pres">
      <dgm:prSet presAssocID="{AC5962AB-9E91-4BB5-A9E7-C6A69D87DD3C}" presName="rootText1" presStyleLbl="node0" presStyleIdx="0" presStyleCnt="1" custScaleX="217985" custScaleY="71228" custLinFactNeighborY="-2305">
        <dgm:presLayoutVars>
          <dgm:chPref val="3"/>
        </dgm:presLayoutVars>
      </dgm:prSet>
      <dgm:spPr/>
    </dgm:pt>
    <dgm:pt modelId="{37D0B799-308B-4CCB-ACB6-F6D6FBA646AE}" type="pres">
      <dgm:prSet presAssocID="{AC5962AB-9E91-4BB5-A9E7-C6A69D87DD3C}" presName="rootConnector1" presStyleLbl="node1" presStyleIdx="0" presStyleCnt="0"/>
      <dgm:spPr/>
    </dgm:pt>
    <dgm:pt modelId="{61AB69B9-F2A7-4DCE-A078-97687EDEC180}" type="pres">
      <dgm:prSet presAssocID="{AC5962AB-9E91-4BB5-A9E7-C6A69D87DD3C}" presName="hierChild2" presStyleCnt="0"/>
      <dgm:spPr/>
    </dgm:pt>
    <dgm:pt modelId="{2724D687-A239-40C2-86A3-DBE20454AA14}" type="pres">
      <dgm:prSet presAssocID="{E31FDD1F-7A78-43C9-9EB5-5B4EE47757DA}" presName="Name37" presStyleLbl="parChTrans1D2" presStyleIdx="0" presStyleCnt="3"/>
      <dgm:spPr/>
    </dgm:pt>
    <dgm:pt modelId="{827850BC-5DD6-4FB2-BF1A-BFB7089D663A}" type="pres">
      <dgm:prSet presAssocID="{492A8469-C90E-42B4-A699-E2B76C5CBAA9}" presName="hierRoot2" presStyleCnt="0">
        <dgm:presLayoutVars>
          <dgm:hierBranch val="init"/>
        </dgm:presLayoutVars>
      </dgm:prSet>
      <dgm:spPr/>
    </dgm:pt>
    <dgm:pt modelId="{C71D9B22-78AD-4A84-A687-DB2A31016D52}" type="pres">
      <dgm:prSet presAssocID="{492A8469-C90E-42B4-A699-E2B76C5CBAA9}" presName="rootComposite" presStyleCnt="0"/>
      <dgm:spPr/>
    </dgm:pt>
    <dgm:pt modelId="{D32ED2D1-9FC2-42EA-A831-55D93F932B7A}" type="pres">
      <dgm:prSet presAssocID="{492A8469-C90E-42B4-A699-E2B76C5CBAA9}" presName="rootText" presStyleLbl="node2" presStyleIdx="0" presStyleCnt="3" custScaleX="106779">
        <dgm:presLayoutVars>
          <dgm:chPref val="3"/>
        </dgm:presLayoutVars>
      </dgm:prSet>
      <dgm:spPr/>
    </dgm:pt>
    <dgm:pt modelId="{5F71AB7C-DA8E-4506-BAF7-69CC228E9B13}" type="pres">
      <dgm:prSet presAssocID="{492A8469-C90E-42B4-A699-E2B76C5CBAA9}" presName="rootConnector" presStyleLbl="node2" presStyleIdx="0" presStyleCnt="3"/>
      <dgm:spPr/>
    </dgm:pt>
    <dgm:pt modelId="{32BA5127-1A5A-469A-B892-786128EE0F7A}" type="pres">
      <dgm:prSet presAssocID="{492A8469-C90E-42B4-A699-E2B76C5CBAA9}" presName="hierChild4" presStyleCnt="0"/>
      <dgm:spPr/>
    </dgm:pt>
    <dgm:pt modelId="{D43C6CDF-D9B1-44FC-A778-41BD3B2490E1}" type="pres">
      <dgm:prSet presAssocID="{492A8469-C90E-42B4-A699-E2B76C5CBAA9}" presName="hierChild5" presStyleCnt="0"/>
      <dgm:spPr/>
    </dgm:pt>
    <dgm:pt modelId="{4AAD3B70-3B8D-4910-BEC6-90C6F0ED60B0}" type="pres">
      <dgm:prSet presAssocID="{8C73280C-1469-4754-85D6-A434334F088E}" presName="Name37" presStyleLbl="parChTrans1D2" presStyleIdx="1" presStyleCnt="3"/>
      <dgm:spPr/>
    </dgm:pt>
    <dgm:pt modelId="{7763821D-1DD0-42AA-970F-ADA3C74E73F6}" type="pres">
      <dgm:prSet presAssocID="{3A65B7C9-9262-4835-A20D-424961DC1049}" presName="hierRoot2" presStyleCnt="0">
        <dgm:presLayoutVars>
          <dgm:hierBranch val="init"/>
        </dgm:presLayoutVars>
      </dgm:prSet>
      <dgm:spPr/>
    </dgm:pt>
    <dgm:pt modelId="{4CB3B939-8C6B-4D2F-AE86-B1CEA3AD0AAD}" type="pres">
      <dgm:prSet presAssocID="{3A65B7C9-9262-4835-A20D-424961DC1049}" presName="rootComposite" presStyleCnt="0"/>
      <dgm:spPr/>
    </dgm:pt>
    <dgm:pt modelId="{FD6307D4-FB08-40F7-82E1-9B32A66B12A5}" type="pres">
      <dgm:prSet presAssocID="{3A65B7C9-9262-4835-A20D-424961DC1049}" presName="rootText" presStyleLbl="node2" presStyleIdx="1" presStyleCnt="3">
        <dgm:presLayoutVars>
          <dgm:chPref val="3"/>
        </dgm:presLayoutVars>
      </dgm:prSet>
      <dgm:spPr/>
    </dgm:pt>
    <dgm:pt modelId="{8F405F3A-29E3-4EF7-95B5-78DEDCE35E1F}" type="pres">
      <dgm:prSet presAssocID="{3A65B7C9-9262-4835-A20D-424961DC1049}" presName="rootConnector" presStyleLbl="node2" presStyleIdx="1" presStyleCnt="3"/>
      <dgm:spPr/>
    </dgm:pt>
    <dgm:pt modelId="{D91CFBE9-F066-43A6-94D0-93E23D37F5F2}" type="pres">
      <dgm:prSet presAssocID="{3A65B7C9-9262-4835-A20D-424961DC1049}" presName="hierChild4" presStyleCnt="0"/>
      <dgm:spPr/>
    </dgm:pt>
    <dgm:pt modelId="{7627AB65-529B-4658-BACE-513C263667EB}" type="pres">
      <dgm:prSet presAssocID="{3A65B7C9-9262-4835-A20D-424961DC1049}" presName="hierChild5" presStyleCnt="0"/>
      <dgm:spPr/>
    </dgm:pt>
    <dgm:pt modelId="{A1752632-BD1B-4FAD-B0F5-F4B40DFDAAF8}" type="pres">
      <dgm:prSet presAssocID="{D307F722-77B5-48AD-9701-C1C422FE1B65}" presName="Name37" presStyleLbl="parChTrans1D2" presStyleIdx="2" presStyleCnt="3"/>
      <dgm:spPr/>
    </dgm:pt>
    <dgm:pt modelId="{18E4BA2A-A170-4A12-AD64-10A0C713AAF4}" type="pres">
      <dgm:prSet presAssocID="{06F6CBE0-C9D3-4403-98E2-4241B85E4FD3}" presName="hierRoot2" presStyleCnt="0">
        <dgm:presLayoutVars>
          <dgm:hierBranch val="init"/>
        </dgm:presLayoutVars>
      </dgm:prSet>
      <dgm:spPr/>
    </dgm:pt>
    <dgm:pt modelId="{32E8FB70-500C-4B26-8E99-12DAB1756FDA}" type="pres">
      <dgm:prSet presAssocID="{06F6CBE0-C9D3-4403-98E2-4241B85E4FD3}" presName="rootComposite" presStyleCnt="0"/>
      <dgm:spPr/>
    </dgm:pt>
    <dgm:pt modelId="{9AFCA7AE-EAB5-4D0E-8E17-036194426141}" type="pres">
      <dgm:prSet presAssocID="{06F6CBE0-C9D3-4403-98E2-4241B85E4FD3}" presName="rootText" presStyleLbl="node2" presStyleIdx="2" presStyleCnt="3">
        <dgm:presLayoutVars>
          <dgm:chPref val="3"/>
        </dgm:presLayoutVars>
      </dgm:prSet>
      <dgm:spPr/>
    </dgm:pt>
    <dgm:pt modelId="{A2005E24-867D-46C5-BBE0-61501756106D}" type="pres">
      <dgm:prSet presAssocID="{06F6CBE0-C9D3-4403-98E2-4241B85E4FD3}" presName="rootConnector" presStyleLbl="node2" presStyleIdx="2" presStyleCnt="3"/>
      <dgm:spPr/>
    </dgm:pt>
    <dgm:pt modelId="{BF039B9B-F415-41CB-855E-643D6A522291}" type="pres">
      <dgm:prSet presAssocID="{06F6CBE0-C9D3-4403-98E2-4241B85E4FD3}" presName="hierChild4" presStyleCnt="0"/>
      <dgm:spPr/>
    </dgm:pt>
    <dgm:pt modelId="{4EA3091A-B94A-4E67-8780-CEF5BE3DD6E0}" type="pres">
      <dgm:prSet presAssocID="{06F6CBE0-C9D3-4403-98E2-4241B85E4FD3}" presName="hierChild5" presStyleCnt="0"/>
      <dgm:spPr/>
    </dgm:pt>
    <dgm:pt modelId="{3955D9C8-C7B5-4A18-AF81-638502FAF44B}" type="pres">
      <dgm:prSet presAssocID="{AC5962AB-9E91-4BB5-A9E7-C6A69D87DD3C}" presName="hierChild3" presStyleCnt="0"/>
      <dgm:spPr/>
    </dgm:pt>
  </dgm:ptLst>
  <dgm:cxnLst>
    <dgm:cxn modelId="{8715B00A-AE88-4F65-9ECE-FD271978675A}" type="presOf" srcId="{492A8469-C90E-42B4-A699-E2B76C5CBAA9}" destId="{5F71AB7C-DA8E-4506-BAF7-69CC228E9B13}" srcOrd="1" destOrd="0" presId="urn:microsoft.com/office/officeart/2005/8/layout/orgChart1"/>
    <dgm:cxn modelId="{FC94F41D-F153-4953-8E9B-D121DFC333AC}" type="presOf" srcId="{AC5962AB-9E91-4BB5-A9E7-C6A69D87DD3C}" destId="{37D0B799-308B-4CCB-ACB6-F6D6FBA646AE}" srcOrd="1" destOrd="0" presId="urn:microsoft.com/office/officeart/2005/8/layout/orgChart1"/>
    <dgm:cxn modelId="{D78E961F-ED5E-49FC-8E73-7108EF3D0B7B}" type="presOf" srcId="{3A65B7C9-9262-4835-A20D-424961DC1049}" destId="{8F405F3A-29E3-4EF7-95B5-78DEDCE35E1F}" srcOrd="1" destOrd="0" presId="urn:microsoft.com/office/officeart/2005/8/layout/orgChart1"/>
    <dgm:cxn modelId="{18E7DC25-3C5F-4CAC-9642-02F7A71AF139}" srcId="{AC5962AB-9E91-4BB5-A9E7-C6A69D87DD3C}" destId="{3A65B7C9-9262-4835-A20D-424961DC1049}" srcOrd="1" destOrd="0" parTransId="{8C73280C-1469-4754-85D6-A434334F088E}" sibTransId="{DAA9D1D0-3712-4885-921E-A316C8528B6D}"/>
    <dgm:cxn modelId="{72D2AF26-22ED-47B7-93F6-31AA3E9B46A5}" type="presOf" srcId="{8C73280C-1469-4754-85D6-A434334F088E}" destId="{4AAD3B70-3B8D-4910-BEC6-90C6F0ED60B0}" srcOrd="0" destOrd="0" presId="urn:microsoft.com/office/officeart/2005/8/layout/orgChart1"/>
    <dgm:cxn modelId="{1A3C132A-CDAB-481F-AA61-D0A8E65EA12E}" type="presOf" srcId="{E31FDD1F-7A78-43C9-9EB5-5B4EE47757DA}" destId="{2724D687-A239-40C2-86A3-DBE20454AA14}" srcOrd="0" destOrd="0" presId="urn:microsoft.com/office/officeart/2005/8/layout/orgChart1"/>
    <dgm:cxn modelId="{BD985F44-E5E5-423F-840B-299C7B78217F}" srcId="{F01C6C8E-BCB6-4DF1-B121-A0FBD9850BAA}" destId="{AC5962AB-9E91-4BB5-A9E7-C6A69D87DD3C}" srcOrd="0" destOrd="0" parTransId="{51BAAB46-F77B-42A5-851F-B38C2AB536A2}" sibTransId="{37D68AED-EB51-4E3D-A3B7-C5F155C8BB9C}"/>
    <dgm:cxn modelId="{CFE5984F-C7D0-423D-9DF0-C272137422F3}" srcId="{AC5962AB-9E91-4BB5-A9E7-C6A69D87DD3C}" destId="{492A8469-C90E-42B4-A699-E2B76C5CBAA9}" srcOrd="0" destOrd="0" parTransId="{E31FDD1F-7A78-43C9-9EB5-5B4EE47757DA}" sibTransId="{F13F7E2B-AF1D-4D70-AD7B-C81CF2BF770B}"/>
    <dgm:cxn modelId="{C809D053-99FD-480C-ACD0-18B149CB057A}" type="presOf" srcId="{3A65B7C9-9262-4835-A20D-424961DC1049}" destId="{FD6307D4-FB08-40F7-82E1-9B32A66B12A5}" srcOrd="0" destOrd="0" presId="urn:microsoft.com/office/officeart/2005/8/layout/orgChart1"/>
    <dgm:cxn modelId="{CDB0E55A-5290-4893-8FC0-F7DA913B1287}" type="presOf" srcId="{06F6CBE0-C9D3-4403-98E2-4241B85E4FD3}" destId="{9AFCA7AE-EAB5-4D0E-8E17-036194426141}" srcOrd="0" destOrd="0" presId="urn:microsoft.com/office/officeart/2005/8/layout/orgChart1"/>
    <dgm:cxn modelId="{2D9DAB85-5B5C-42C3-A03B-A3FCC4F28222}" type="presOf" srcId="{492A8469-C90E-42B4-A699-E2B76C5CBAA9}" destId="{D32ED2D1-9FC2-42EA-A831-55D93F932B7A}" srcOrd="0" destOrd="0" presId="urn:microsoft.com/office/officeart/2005/8/layout/orgChart1"/>
    <dgm:cxn modelId="{8B6E1FB0-CF99-4822-8A2A-7FDF0946D061}" type="presOf" srcId="{AC5962AB-9E91-4BB5-A9E7-C6A69D87DD3C}" destId="{4A5E1CFF-8DC8-4268-9452-A5B686A5AD38}" srcOrd="0" destOrd="0" presId="urn:microsoft.com/office/officeart/2005/8/layout/orgChart1"/>
    <dgm:cxn modelId="{2B3D8DB2-FD42-450E-B352-DEF1532BF1DD}" type="presOf" srcId="{F01C6C8E-BCB6-4DF1-B121-A0FBD9850BAA}" destId="{81A5D421-99F9-4285-970E-DED0C1BC3112}" srcOrd="0" destOrd="0" presId="urn:microsoft.com/office/officeart/2005/8/layout/orgChart1"/>
    <dgm:cxn modelId="{715779B4-F771-4E6D-8E1C-EDB5D6D1101B}" type="presOf" srcId="{D307F722-77B5-48AD-9701-C1C422FE1B65}" destId="{A1752632-BD1B-4FAD-B0F5-F4B40DFDAAF8}" srcOrd="0" destOrd="0" presId="urn:microsoft.com/office/officeart/2005/8/layout/orgChart1"/>
    <dgm:cxn modelId="{F2B15CC4-C331-4938-8CA3-3ADC131DBFD6}" srcId="{AC5962AB-9E91-4BB5-A9E7-C6A69D87DD3C}" destId="{06F6CBE0-C9D3-4403-98E2-4241B85E4FD3}" srcOrd="2" destOrd="0" parTransId="{D307F722-77B5-48AD-9701-C1C422FE1B65}" sibTransId="{C77E2376-BA30-4125-8100-1B381838AE06}"/>
    <dgm:cxn modelId="{AC3FF4E1-6076-4E09-804B-8A1EB8CB8C16}" type="presOf" srcId="{06F6CBE0-C9D3-4403-98E2-4241B85E4FD3}" destId="{A2005E24-867D-46C5-BBE0-61501756106D}" srcOrd="1" destOrd="0" presId="urn:microsoft.com/office/officeart/2005/8/layout/orgChart1"/>
    <dgm:cxn modelId="{F1028C8D-7DFD-4420-A854-CDE02DCDC401}" type="presParOf" srcId="{81A5D421-99F9-4285-970E-DED0C1BC3112}" destId="{2928A664-F78D-4883-BD52-8F7AFB6544B3}" srcOrd="0" destOrd="0" presId="urn:microsoft.com/office/officeart/2005/8/layout/orgChart1"/>
    <dgm:cxn modelId="{14C659D6-0C02-4777-90E7-70220B386510}" type="presParOf" srcId="{2928A664-F78D-4883-BD52-8F7AFB6544B3}" destId="{E6DFB9A4-DF7B-4464-9EE4-8B37699D870D}" srcOrd="0" destOrd="0" presId="urn:microsoft.com/office/officeart/2005/8/layout/orgChart1"/>
    <dgm:cxn modelId="{F9DCA617-9493-4AD4-A79A-B3274D96144A}" type="presParOf" srcId="{E6DFB9A4-DF7B-4464-9EE4-8B37699D870D}" destId="{4A5E1CFF-8DC8-4268-9452-A5B686A5AD38}" srcOrd="0" destOrd="0" presId="urn:microsoft.com/office/officeart/2005/8/layout/orgChart1"/>
    <dgm:cxn modelId="{5845BFB8-1859-4E44-B4CB-8FCF6C3041BF}" type="presParOf" srcId="{E6DFB9A4-DF7B-4464-9EE4-8B37699D870D}" destId="{37D0B799-308B-4CCB-ACB6-F6D6FBA646AE}" srcOrd="1" destOrd="0" presId="urn:microsoft.com/office/officeart/2005/8/layout/orgChart1"/>
    <dgm:cxn modelId="{67DF5241-86CF-41E2-AC82-B39741E8B970}" type="presParOf" srcId="{2928A664-F78D-4883-BD52-8F7AFB6544B3}" destId="{61AB69B9-F2A7-4DCE-A078-97687EDEC180}" srcOrd="1" destOrd="0" presId="urn:microsoft.com/office/officeart/2005/8/layout/orgChart1"/>
    <dgm:cxn modelId="{AE09D7D1-70C3-4099-B153-AC9209C1B80D}" type="presParOf" srcId="{61AB69B9-F2A7-4DCE-A078-97687EDEC180}" destId="{2724D687-A239-40C2-86A3-DBE20454AA14}" srcOrd="0" destOrd="0" presId="urn:microsoft.com/office/officeart/2005/8/layout/orgChart1"/>
    <dgm:cxn modelId="{9D929263-DED1-4BAC-A6F8-DAECFF3C5367}" type="presParOf" srcId="{61AB69B9-F2A7-4DCE-A078-97687EDEC180}" destId="{827850BC-5DD6-4FB2-BF1A-BFB7089D663A}" srcOrd="1" destOrd="0" presId="urn:microsoft.com/office/officeart/2005/8/layout/orgChart1"/>
    <dgm:cxn modelId="{888A8FFA-F7E7-443D-AD97-D54FCBF59925}" type="presParOf" srcId="{827850BC-5DD6-4FB2-BF1A-BFB7089D663A}" destId="{C71D9B22-78AD-4A84-A687-DB2A31016D52}" srcOrd="0" destOrd="0" presId="urn:microsoft.com/office/officeart/2005/8/layout/orgChart1"/>
    <dgm:cxn modelId="{24A84F93-7DD4-4603-B6AA-473AF4252F5D}" type="presParOf" srcId="{C71D9B22-78AD-4A84-A687-DB2A31016D52}" destId="{D32ED2D1-9FC2-42EA-A831-55D93F932B7A}" srcOrd="0" destOrd="0" presId="urn:microsoft.com/office/officeart/2005/8/layout/orgChart1"/>
    <dgm:cxn modelId="{83BC6CD2-3B54-4C6E-91CB-A2CA12C5E60E}" type="presParOf" srcId="{C71D9B22-78AD-4A84-A687-DB2A31016D52}" destId="{5F71AB7C-DA8E-4506-BAF7-69CC228E9B13}" srcOrd="1" destOrd="0" presId="urn:microsoft.com/office/officeart/2005/8/layout/orgChart1"/>
    <dgm:cxn modelId="{4CF999FD-2717-4CF1-8D96-E685EEDAD03E}" type="presParOf" srcId="{827850BC-5DD6-4FB2-BF1A-BFB7089D663A}" destId="{32BA5127-1A5A-469A-B892-786128EE0F7A}" srcOrd="1" destOrd="0" presId="urn:microsoft.com/office/officeart/2005/8/layout/orgChart1"/>
    <dgm:cxn modelId="{88434EB9-13B0-4446-95BD-24C0A22CFDD7}" type="presParOf" srcId="{827850BC-5DD6-4FB2-BF1A-BFB7089D663A}" destId="{D43C6CDF-D9B1-44FC-A778-41BD3B2490E1}" srcOrd="2" destOrd="0" presId="urn:microsoft.com/office/officeart/2005/8/layout/orgChart1"/>
    <dgm:cxn modelId="{15BD3B4A-5EF2-48E8-8835-82F5BB42AA83}" type="presParOf" srcId="{61AB69B9-F2A7-4DCE-A078-97687EDEC180}" destId="{4AAD3B70-3B8D-4910-BEC6-90C6F0ED60B0}" srcOrd="2" destOrd="0" presId="urn:microsoft.com/office/officeart/2005/8/layout/orgChart1"/>
    <dgm:cxn modelId="{F83EFB55-C042-4C8E-8095-F7C7AE4C5143}" type="presParOf" srcId="{61AB69B9-F2A7-4DCE-A078-97687EDEC180}" destId="{7763821D-1DD0-42AA-970F-ADA3C74E73F6}" srcOrd="3" destOrd="0" presId="urn:microsoft.com/office/officeart/2005/8/layout/orgChart1"/>
    <dgm:cxn modelId="{C514100B-D9C7-4517-A1A2-24C1D796698C}" type="presParOf" srcId="{7763821D-1DD0-42AA-970F-ADA3C74E73F6}" destId="{4CB3B939-8C6B-4D2F-AE86-B1CEA3AD0AAD}" srcOrd="0" destOrd="0" presId="urn:microsoft.com/office/officeart/2005/8/layout/orgChart1"/>
    <dgm:cxn modelId="{70E33F7E-ED7A-4C83-B383-B2615EE0C88D}" type="presParOf" srcId="{4CB3B939-8C6B-4D2F-AE86-B1CEA3AD0AAD}" destId="{FD6307D4-FB08-40F7-82E1-9B32A66B12A5}" srcOrd="0" destOrd="0" presId="urn:microsoft.com/office/officeart/2005/8/layout/orgChart1"/>
    <dgm:cxn modelId="{78D2FA89-C777-44B1-AF21-1F1D0C9D08C9}" type="presParOf" srcId="{4CB3B939-8C6B-4D2F-AE86-B1CEA3AD0AAD}" destId="{8F405F3A-29E3-4EF7-95B5-78DEDCE35E1F}" srcOrd="1" destOrd="0" presId="urn:microsoft.com/office/officeart/2005/8/layout/orgChart1"/>
    <dgm:cxn modelId="{AD9C5232-04E0-436C-830F-138CE2B5E8E0}" type="presParOf" srcId="{7763821D-1DD0-42AA-970F-ADA3C74E73F6}" destId="{D91CFBE9-F066-43A6-94D0-93E23D37F5F2}" srcOrd="1" destOrd="0" presId="urn:microsoft.com/office/officeart/2005/8/layout/orgChart1"/>
    <dgm:cxn modelId="{BF77C86B-C446-4C28-B433-60B040EA294F}" type="presParOf" srcId="{7763821D-1DD0-42AA-970F-ADA3C74E73F6}" destId="{7627AB65-529B-4658-BACE-513C263667EB}" srcOrd="2" destOrd="0" presId="urn:microsoft.com/office/officeart/2005/8/layout/orgChart1"/>
    <dgm:cxn modelId="{7B8E1195-557E-461D-A166-3F2B6E829D27}" type="presParOf" srcId="{61AB69B9-F2A7-4DCE-A078-97687EDEC180}" destId="{A1752632-BD1B-4FAD-B0F5-F4B40DFDAAF8}" srcOrd="4" destOrd="0" presId="urn:microsoft.com/office/officeart/2005/8/layout/orgChart1"/>
    <dgm:cxn modelId="{568AB8C7-789E-45CB-9F1D-A571DC88E658}" type="presParOf" srcId="{61AB69B9-F2A7-4DCE-A078-97687EDEC180}" destId="{18E4BA2A-A170-4A12-AD64-10A0C713AAF4}" srcOrd="5" destOrd="0" presId="urn:microsoft.com/office/officeart/2005/8/layout/orgChart1"/>
    <dgm:cxn modelId="{92188AA1-D6BE-4F0F-8BC9-4D0B8464587C}" type="presParOf" srcId="{18E4BA2A-A170-4A12-AD64-10A0C713AAF4}" destId="{32E8FB70-500C-4B26-8E99-12DAB1756FDA}" srcOrd="0" destOrd="0" presId="urn:microsoft.com/office/officeart/2005/8/layout/orgChart1"/>
    <dgm:cxn modelId="{06930D9D-933C-4D9A-AE63-52A7A50A028E}" type="presParOf" srcId="{32E8FB70-500C-4B26-8E99-12DAB1756FDA}" destId="{9AFCA7AE-EAB5-4D0E-8E17-036194426141}" srcOrd="0" destOrd="0" presId="urn:microsoft.com/office/officeart/2005/8/layout/orgChart1"/>
    <dgm:cxn modelId="{9F0B8D53-BE3C-4D01-B2A9-A9484161ECFA}" type="presParOf" srcId="{32E8FB70-500C-4B26-8E99-12DAB1756FDA}" destId="{A2005E24-867D-46C5-BBE0-61501756106D}" srcOrd="1" destOrd="0" presId="urn:microsoft.com/office/officeart/2005/8/layout/orgChart1"/>
    <dgm:cxn modelId="{8A3EDB3E-9A2D-4F42-A6C0-93F630E5813D}" type="presParOf" srcId="{18E4BA2A-A170-4A12-AD64-10A0C713AAF4}" destId="{BF039B9B-F415-41CB-855E-643D6A522291}" srcOrd="1" destOrd="0" presId="urn:microsoft.com/office/officeart/2005/8/layout/orgChart1"/>
    <dgm:cxn modelId="{77187BEB-6B0E-4DBF-8F1C-3AAA757D007F}" type="presParOf" srcId="{18E4BA2A-A170-4A12-AD64-10A0C713AAF4}" destId="{4EA3091A-B94A-4E67-8780-CEF5BE3DD6E0}" srcOrd="2" destOrd="0" presId="urn:microsoft.com/office/officeart/2005/8/layout/orgChart1"/>
    <dgm:cxn modelId="{7484017E-08C9-4DEE-B656-03A45144B99A}" type="presParOf" srcId="{2928A664-F78D-4883-BD52-8F7AFB6544B3}" destId="{3955D9C8-C7B5-4A18-AF81-638502FAF44B}" srcOrd="2" destOrd="0" presId="urn:microsoft.com/office/officeart/2005/8/layout/orgChart1"/>
  </dgm:cxnLst>
  <dgm:bg>
    <a:noFill/>
  </dgm:bg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01C6C8E-BCB6-4DF1-B121-A0FBD9850BAA}" type="doc">
      <dgm:prSet loTypeId="urn:microsoft.com/office/officeart/2005/8/layout/orgChart1" loCatId="hierarchy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AC5962AB-9E91-4BB5-A9E7-C6A69D87DD3C}">
      <dgm:prSet phldrT="[Text]" custT="1"/>
      <dgm:spPr>
        <a:solidFill>
          <a:schemeClr val="bg1">
            <a:lumMod val="95000"/>
          </a:schemeClr>
        </a:solidFill>
      </dgm:spPr>
      <dgm:t>
        <a:bodyPr/>
        <a:lstStyle/>
        <a:p>
          <a:r>
            <a:rPr lang="en-US" sz="1600" b="0" dirty="0">
              <a:solidFill>
                <a:schemeClr val="tx1"/>
              </a:solidFill>
            </a:rPr>
            <a:t>Utilities ACC</a:t>
          </a:r>
        </a:p>
      </dgm:t>
    </dgm:pt>
    <dgm:pt modelId="{51BAAB46-F77B-42A5-851F-B38C2AB536A2}" type="parTrans" cxnId="{BD985F44-E5E5-423F-840B-299C7B78217F}">
      <dgm:prSet/>
      <dgm:spPr/>
      <dgm:t>
        <a:bodyPr/>
        <a:lstStyle/>
        <a:p>
          <a:endParaRPr lang="en-US" sz="1000"/>
        </a:p>
      </dgm:t>
    </dgm:pt>
    <dgm:pt modelId="{37D68AED-EB51-4E3D-A3B7-C5F155C8BB9C}" type="sibTrans" cxnId="{BD985F44-E5E5-423F-840B-299C7B78217F}">
      <dgm:prSet/>
      <dgm:spPr/>
      <dgm:t>
        <a:bodyPr/>
        <a:lstStyle/>
        <a:p>
          <a:endParaRPr lang="en-US" sz="1000"/>
        </a:p>
      </dgm:t>
    </dgm:pt>
    <dgm:pt modelId="{492A8469-C90E-42B4-A699-E2B76C5CBAA9}">
      <dgm:prSet phldrT="[Text]" custT="1"/>
      <dgm:spPr>
        <a:solidFill>
          <a:srgbClr val="99FF99"/>
        </a:solidFill>
      </dgm:spPr>
      <dgm:t>
        <a:bodyPr/>
        <a:lstStyle/>
        <a:p>
          <a:r>
            <a:rPr lang="en-US" sz="900" b="0" dirty="0"/>
            <a:t>Electrical power</a:t>
          </a:r>
        </a:p>
      </dgm:t>
    </dgm:pt>
    <dgm:pt modelId="{E31FDD1F-7A78-43C9-9EB5-5B4EE47757DA}" type="parTrans" cxnId="{CFE5984F-C7D0-423D-9DF0-C272137422F3}">
      <dgm:prSet/>
      <dgm:spPr/>
      <dgm:t>
        <a:bodyPr/>
        <a:lstStyle/>
        <a:p>
          <a:endParaRPr lang="en-US"/>
        </a:p>
      </dgm:t>
    </dgm:pt>
    <dgm:pt modelId="{F13F7E2B-AF1D-4D70-AD7B-C81CF2BF770B}" type="sibTrans" cxnId="{CFE5984F-C7D0-423D-9DF0-C272137422F3}">
      <dgm:prSet/>
      <dgm:spPr/>
      <dgm:t>
        <a:bodyPr/>
        <a:lstStyle/>
        <a:p>
          <a:endParaRPr lang="en-US"/>
        </a:p>
      </dgm:t>
    </dgm:pt>
    <dgm:pt modelId="{06F6CBE0-C9D3-4403-98E2-4241B85E4FD3}">
      <dgm:prSet phldrT="[Text]" custT="1"/>
      <dgm:spPr>
        <a:solidFill>
          <a:srgbClr val="99FF99"/>
        </a:solidFill>
      </dgm:spPr>
      <dgm:t>
        <a:bodyPr/>
        <a:lstStyle/>
        <a:p>
          <a:r>
            <a:rPr lang="en-US" sz="900" b="0" dirty="0"/>
            <a:t>Compressed air </a:t>
          </a:r>
        </a:p>
      </dgm:t>
    </dgm:pt>
    <dgm:pt modelId="{C77E2376-BA30-4125-8100-1B381838AE06}" type="sibTrans" cxnId="{F2B15CC4-C331-4938-8CA3-3ADC131DBFD6}">
      <dgm:prSet/>
      <dgm:spPr/>
      <dgm:t>
        <a:bodyPr/>
        <a:lstStyle/>
        <a:p>
          <a:endParaRPr lang="en-US"/>
        </a:p>
      </dgm:t>
    </dgm:pt>
    <dgm:pt modelId="{D307F722-77B5-48AD-9701-C1C422FE1B65}" type="parTrans" cxnId="{F2B15CC4-C331-4938-8CA3-3ADC131DBFD6}">
      <dgm:prSet/>
      <dgm:spPr/>
      <dgm:t>
        <a:bodyPr/>
        <a:lstStyle/>
        <a:p>
          <a:endParaRPr lang="en-US"/>
        </a:p>
      </dgm:t>
    </dgm:pt>
    <dgm:pt modelId="{3A65B7C9-9262-4835-A20D-424961DC1049}">
      <dgm:prSet phldrT="[Text]" custT="1"/>
      <dgm:spPr>
        <a:solidFill>
          <a:srgbClr val="99FF99"/>
        </a:solidFill>
      </dgm:spPr>
      <dgm:t>
        <a:bodyPr/>
        <a:lstStyle/>
        <a:p>
          <a:r>
            <a:rPr lang="en-US" sz="900" b="0" dirty="0"/>
            <a:t>Cooling water </a:t>
          </a:r>
        </a:p>
      </dgm:t>
    </dgm:pt>
    <dgm:pt modelId="{8C73280C-1469-4754-85D6-A434334F088E}" type="parTrans" cxnId="{18E7DC25-3C5F-4CAC-9642-02F7A71AF139}">
      <dgm:prSet/>
      <dgm:spPr/>
      <dgm:t>
        <a:bodyPr/>
        <a:lstStyle/>
        <a:p>
          <a:endParaRPr lang="en-US"/>
        </a:p>
      </dgm:t>
    </dgm:pt>
    <dgm:pt modelId="{DAA9D1D0-3712-4885-921E-A316C8528B6D}" type="sibTrans" cxnId="{18E7DC25-3C5F-4CAC-9642-02F7A71AF139}">
      <dgm:prSet/>
      <dgm:spPr/>
      <dgm:t>
        <a:bodyPr/>
        <a:lstStyle/>
        <a:p>
          <a:endParaRPr lang="en-US"/>
        </a:p>
      </dgm:t>
    </dgm:pt>
    <dgm:pt modelId="{A95AA116-C036-4859-A40A-2E168AE43BB8}">
      <dgm:prSet phldrT="[Text]" custT="1"/>
      <dgm:spPr>
        <a:solidFill>
          <a:srgbClr val="99FF99"/>
        </a:solidFill>
      </dgm:spPr>
      <dgm:t>
        <a:bodyPr/>
        <a:lstStyle/>
        <a:p>
          <a:r>
            <a:rPr lang="en-US" sz="900" b="0" dirty="0"/>
            <a:t>HVAC</a:t>
          </a:r>
        </a:p>
      </dgm:t>
    </dgm:pt>
    <dgm:pt modelId="{378BD886-A940-47BC-A3F2-AF7F17B3E989}" type="parTrans" cxnId="{F3D60BE9-B3A0-4E8E-BE2F-5092501482D4}">
      <dgm:prSet/>
      <dgm:spPr/>
      <dgm:t>
        <a:bodyPr/>
        <a:lstStyle/>
        <a:p>
          <a:endParaRPr lang="en-US"/>
        </a:p>
      </dgm:t>
    </dgm:pt>
    <dgm:pt modelId="{92F4EBD6-948C-4DF8-A05E-DBF24271E6AB}" type="sibTrans" cxnId="{F3D60BE9-B3A0-4E8E-BE2F-5092501482D4}">
      <dgm:prSet/>
      <dgm:spPr/>
      <dgm:t>
        <a:bodyPr/>
        <a:lstStyle/>
        <a:p>
          <a:endParaRPr lang="en-US"/>
        </a:p>
      </dgm:t>
    </dgm:pt>
    <dgm:pt modelId="{81A5D421-99F9-4285-970E-DED0C1BC3112}" type="pres">
      <dgm:prSet presAssocID="{F01C6C8E-BCB6-4DF1-B121-A0FBD9850BAA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2928A664-F78D-4883-BD52-8F7AFB6544B3}" type="pres">
      <dgm:prSet presAssocID="{AC5962AB-9E91-4BB5-A9E7-C6A69D87DD3C}" presName="hierRoot1" presStyleCnt="0">
        <dgm:presLayoutVars>
          <dgm:hierBranch val="init"/>
        </dgm:presLayoutVars>
      </dgm:prSet>
      <dgm:spPr/>
    </dgm:pt>
    <dgm:pt modelId="{E6DFB9A4-DF7B-4464-9EE4-8B37699D870D}" type="pres">
      <dgm:prSet presAssocID="{AC5962AB-9E91-4BB5-A9E7-C6A69D87DD3C}" presName="rootComposite1" presStyleCnt="0"/>
      <dgm:spPr/>
    </dgm:pt>
    <dgm:pt modelId="{4A5E1CFF-8DC8-4268-9452-A5B686A5AD38}" type="pres">
      <dgm:prSet presAssocID="{AC5962AB-9E91-4BB5-A9E7-C6A69D87DD3C}" presName="rootText1" presStyleLbl="node0" presStyleIdx="0" presStyleCnt="1" custScaleX="217985" custScaleY="71228" custLinFactNeighborY="-2305">
        <dgm:presLayoutVars>
          <dgm:chPref val="3"/>
        </dgm:presLayoutVars>
      </dgm:prSet>
      <dgm:spPr/>
    </dgm:pt>
    <dgm:pt modelId="{37D0B799-308B-4CCB-ACB6-F6D6FBA646AE}" type="pres">
      <dgm:prSet presAssocID="{AC5962AB-9E91-4BB5-A9E7-C6A69D87DD3C}" presName="rootConnector1" presStyleLbl="node1" presStyleIdx="0" presStyleCnt="0"/>
      <dgm:spPr/>
    </dgm:pt>
    <dgm:pt modelId="{61AB69B9-F2A7-4DCE-A078-97687EDEC180}" type="pres">
      <dgm:prSet presAssocID="{AC5962AB-9E91-4BB5-A9E7-C6A69D87DD3C}" presName="hierChild2" presStyleCnt="0"/>
      <dgm:spPr/>
    </dgm:pt>
    <dgm:pt modelId="{2724D687-A239-40C2-86A3-DBE20454AA14}" type="pres">
      <dgm:prSet presAssocID="{E31FDD1F-7A78-43C9-9EB5-5B4EE47757DA}" presName="Name37" presStyleLbl="parChTrans1D2" presStyleIdx="0" presStyleCnt="4"/>
      <dgm:spPr/>
    </dgm:pt>
    <dgm:pt modelId="{827850BC-5DD6-4FB2-BF1A-BFB7089D663A}" type="pres">
      <dgm:prSet presAssocID="{492A8469-C90E-42B4-A699-E2B76C5CBAA9}" presName="hierRoot2" presStyleCnt="0">
        <dgm:presLayoutVars>
          <dgm:hierBranch val="init"/>
        </dgm:presLayoutVars>
      </dgm:prSet>
      <dgm:spPr/>
    </dgm:pt>
    <dgm:pt modelId="{C71D9B22-78AD-4A84-A687-DB2A31016D52}" type="pres">
      <dgm:prSet presAssocID="{492A8469-C90E-42B4-A699-E2B76C5CBAA9}" presName="rootComposite" presStyleCnt="0"/>
      <dgm:spPr/>
    </dgm:pt>
    <dgm:pt modelId="{D32ED2D1-9FC2-42EA-A831-55D93F932B7A}" type="pres">
      <dgm:prSet presAssocID="{492A8469-C90E-42B4-A699-E2B76C5CBAA9}" presName="rootText" presStyleLbl="node2" presStyleIdx="0" presStyleCnt="4" custScaleX="106779">
        <dgm:presLayoutVars>
          <dgm:chPref val="3"/>
        </dgm:presLayoutVars>
      </dgm:prSet>
      <dgm:spPr/>
    </dgm:pt>
    <dgm:pt modelId="{5F71AB7C-DA8E-4506-BAF7-69CC228E9B13}" type="pres">
      <dgm:prSet presAssocID="{492A8469-C90E-42B4-A699-E2B76C5CBAA9}" presName="rootConnector" presStyleLbl="node2" presStyleIdx="0" presStyleCnt="4"/>
      <dgm:spPr/>
    </dgm:pt>
    <dgm:pt modelId="{32BA5127-1A5A-469A-B892-786128EE0F7A}" type="pres">
      <dgm:prSet presAssocID="{492A8469-C90E-42B4-A699-E2B76C5CBAA9}" presName="hierChild4" presStyleCnt="0"/>
      <dgm:spPr/>
    </dgm:pt>
    <dgm:pt modelId="{D43C6CDF-D9B1-44FC-A778-41BD3B2490E1}" type="pres">
      <dgm:prSet presAssocID="{492A8469-C90E-42B4-A699-E2B76C5CBAA9}" presName="hierChild5" presStyleCnt="0"/>
      <dgm:spPr/>
    </dgm:pt>
    <dgm:pt modelId="{4AAD3B70-3B8D-4910-BEC6-90C6F0ED60B0}" type="pres">
      <dgm:prSet presAssocID="{8C73280C-1469-4754-85D6-A434334F088E}" presName="Name37" presStyleLbl="parChTrans1D2" presStyleIdx="1" presStyleCnt="4"/>
      <dgm:spPr/>
    </dgm:pt>
    <dgm:pt modelId="{7763821D-1DD0-42AA-970F-ADA3C74E73F6}" type="pres">
      <dgm:prSet presAssocID="{3A65B7C9-9262-4835-A20D-424961DC1049}" presName="hierRoot2" presStyleCnt="0">
        <dgm:presLayoutVars>
          <dgm:hierBranch val="init"/>
        </dgm:presLayoutVars>
      </dgm:prSet>
      <dgm:spPr/>
    </dgm:pt>
    <dgm:pt modelId="{4CB3B939-8C6B-4D2F-AE86-B1CEA3AD0AAD}" type="pres">
      <dgm:prSet presAssocID="{3A65B7C9-9262-4835-A20D-424961DC1049}" presName="rootComposite" presStyleCnt="0"/>
      <dgm:spPr/>
    </dgm:pt>
    <dgm:pt modelId="{FD6307D4-FB08-40F7-82E1-9B32A66B12A5}" type="pres">
      <dgm:prSet presAssocID="{3A65B7C9-9262-4835-A20D-424961DC1049}" presName="rootText" presStyleLbl="node2" presStyleIdx="1" presStyleCnt="4">
        <dgm:presLayoutVars>
          <dgm:chPref val="3"/>
        </dgm:presLayoutVars>
      </dgm:prSet>
      <dgm:spPr/>
    </dgm:pt>
    <dgm:pt modelId="{8F405F3A-29E3-4EF7-95B5-78DEDCE35E1F}" type="pres">
      <dgm:prSet presAssocID="{3A65B7C9-9262-4835-A20D-424961DC1049}" presName="rootConnector" presStyleLbl="node2" presStyleIdx="1" presStyleCnt="4"/>
      <dgm:spPr/>
    </dgm:pt>
    <dgm:pt modelId="{D91CFBE9-F066-43A6-94D0-93E23D37F5F2}" type="pres">
      <dgm:prSet presAssocID="{3A65B7C9-9262-4835-A20D-424961DC1049}" presName="hierChild4" presStyleCnt="0"/>
      <dgm:spPr/>
    </dgm:pt>
    <dgm:pt modelId="{7627AB65-529B-4658-BACE-513C263667EB}" type="pres">
      <dgm:prSet presAssocID="{3A65B7C9-9262-4835-A20D-424961DC1049}" presName="hierChild5" presStyleCnt="0"/>
      <dgm:spPr/>
    </dgm:pt>
    <dgm:pt modelId="{A1752632-BD1B-4FAD-B0F5-F4B40DFDAAF8}" type="pres">
      <dgm:prSet presAssocID="{D307F722-77B5-48AD-9701-C1C422FE1B65}" presName="Name37" presStyleLbl="parChTrans1D2" presStyleIdx="2" presStyleCnt="4"/>
      <dgm:spPr/>
    </dgm:pt>
    <dgm:pt modelId="{18E4BA2A-A170-4A12-AD64-10A0C713AAF4}" type="pres">
      <dgm:prSet presAssocID="{06F6CBE0-C9D3-4403-98E2-4241B85E4FD3}" presName="hierRoot2" presStyleCnt="0">
        <dgm:presLayoutVars>
          <dgm:hierBranch val="init"/>
        </dgm:presLayoutVars>
      </dgm:prSet>
      <dgm:spPr/>
    </dgm:pt>
    <dgm:pt modelId="{32E8FB70-500C-4B26-8E99-12DAB1756FDA}" type="pres">
      <dgm:prSet presAssocID="{06F6CBE0-C9D3-4403-98E2-4241B85E4FD3}" presName="rootComposite" presStyleCnt="0"/>
      <dgm:spPr/>
    </dgm:pt>
    <dgm:pt modelId="{9AFCA7AE-EAB5-4D0E-8E17-036194426141}" type="pres">
      <dgm:prSet presAssocID="{06F6CBE0-C9D3-4403-98E2-4241B85E4FD3}" presName="rootText" presStyleLbl="node2" presStyleIdx="2" presStyleCnt="4">
        <dgm:presLayoutVars>
          <dgm:chPref val="3"/>
        </dgm:presLayoutVars>
      </dgm:prSet>
      <dgm:spPr/>
    </dgm:pt>
    <dgm:pt modelId="{A2005E24-867D-46C5-BBE0-61501756106D}" type="pres">
      <dgm:prSet presAssocID="{06F6CBE0-C9D3-4403-98E2-4241B85E4FD3}" presName="rootConnector" presStyleLbl="node2" presStyleIdx="2" presStyleCnt="4"/>
      <dgm:spPr/>
    </dgm:pt>
    <dgm:pt modelId="{BF039B9B-F415-41CB-855E-643D6A522291}" type="pres">
      <dgm:prSet presAssocID="{06F6CBE0-C9D3-4403-98E2-4241B85E4FD3}" presName="hierChild4" presStyleCnt="0"/>
      <dgm:spPr/>
    </dgm:pt>
    <dgm:pt modelId="{4EA3091A-B94A-4E67-8780-CEF5BE3DD6E0}" type="pres">
      <dgm:prSet presAssocID="{06F6CBE0-C9D3-4403-98E2-4241B85E4FD3}" presName="hierChild5" presStyleCnt="0"/>
      <dgm:spPr/>
    </dgm:pt>
    <dgm:pt modelId="{5520AAA5-AA37-4DE4-AE59-AB666CBF4074}" type="pres">
      <dgm:prSet presAssocID="{378BD886-A940-47BC-A3F2-AF7F17B3E989}" presName="Name37" presStyleLbl="parChTrans1D2" presStyleIdx="3" presStyleCnt="4"/>
      <dgm:spPr/>
    </dgm:pt>
    <dgm:pt modelId="{0C6A63FF-F67E-4F60-B6E9-3CE5BC39DBB9}" type="pres">
      <dgm:prSet presAssocID="{A95AA116-C036-4859-A40A-2E168AE43BB8}" presName="hierRoot2" presStyleCnt="0">
        <dgm:presLayoutVars>
          <dgm:hierBranch val="init"/>
        </dgm:presLayoutVars>
      </dgm:prSet>
      <dgm:spPr/>
    </dgm:pt>
    <dgm:pt modelId="{057B8EFD-E4A9-4C1A-9C2D-CBBAFBF5735F}" type="pres">
      <dgm:prSet presAssocID="{A95AA116-C036-4859-A40A-2E168AE43BB8}" presName="rootComposite" presStyleCnt="0"/>
      <dgm:spPr/>
    </dgm:pt>
    <dgm:pt modelId="{E8B1BFD5-90D5-4AE3-80DC-D67EA18ABCFB}" type="pres">
      <dgm:prSet presAssocID="{A95AA116-C036-4859-A40A-2E168AE43BB8}" presName="rootText" presStyleLbl="node2" presStyleIdx="3" presStyleCnt="4">
        <dgm:presLayoutVars>
          <dgm:chPref val="3"/>
        </dgm:presLayoutVars>
      </dgm:prSet>
      <dgm:spPr/>
    </dgm:pt>
    <dgm:pt modelId="{4B562279-86D8-46D0-9CD1-02B85B8E0407}" type="pres">
      <dgm:prSet presAssocID="{A95AA116-C036-4859-A40A-2E168AE43BB8}" presName="rootConnector" presStyleLbl="node2" presStyleIdx="3" presStyleCnt="4"/>
      <dgm:spPr/>
    </dgm:pt>
    <dgm:pt modelId="{8611B27F-9127-437B-89A8-CA59E4929A8F}" type="pres">
      <dgm:prSet presAssocID="{A95AA116-C036-4859-A40A-2E168AE43BB8}" presName="hierChild4" presStyleCnt="0"/>
      <dgm:spPr/>
    </dgm:pt>
    <dgm:pt modelId="{888FEEBC-3C1B-400F-8CB7-DDC4AEE7BDC5}" type="pres">
      <dgm:prSet presAssocID="{A95AA116-C036-4859-A40A-2E168AE43BB8}" presName="hierChild5" presStyleCnt="0"/>
      <dgm:spPr/>
    </dgm:pt>
    <dgm:pt modelId="{3955D9C8-C7B5-4A18-AF81-638502FAF44B}" type="pres">
      <dgm:prSet presAssocID="{AC5962AB-9E91-4BB5-A9E7-C6A69D87DD3C}" presName="hierChild3" presStyleCnt="0"/>
      <dgm:spPr/>
    </dgm:pt>
  </dgm:ptLst>
  <dgm:cxnLst>
    <dgm:cxn modelId="{8715B00A-AE88-4F65-9ECE-FD271978675A}" type="presOf" srcId="{492A8469-C90E-42B4-A699-E2B76C5CBAA9}" destId="{5F71AB7C-DA8E-4506-BAF7-69CC228E9B13}" srcOrd="1" destOrd="0" presId="urn:microsoft.com/office/officeart/2005/8/layout/orgChart1"/>
    <dgm:cxn modelId="{FC94F41D-F153-4953-8E9B-D121DFC333AC}" type="presOf" srcId="{AC5962AB-9E91-4BB5-A9E7-C6A69D87DD3C}" destId="{37D0B799-308B-4CCB-ACB6-F6D6FBA646AE}" srcOrd="1" destOrd="0" presId="urn:microsoft.com/office/officeart/2005/8/layout/orgChart1"/>
    <dgm:cxn modelId="{D78E961F-ED5E-49FC-8E73-7108EF3D0B7B}" type="presOf" srcId="{3A65B7C9-9262-4835-A20D-424961DC1049}" destId="{8F405F3A-29E3-4EF7-95B5-78DEDCE35E1F}" srcOrd="1" destOrd="0" presId="urn:microsoft.com/office/officeart/2005/8/layout/orgChart1"/>
    <dgm:cxn modelId="{18E7DC25-3C5F-4CAC-9642-02F7A71AF139}" srcId="{AC5962AB-9E91-4BB5-A9E7-C6A69D87DD3C}" destId="{3A65B7C9-9262-4835-A20D-424961DC1049}" srcOrd="1" destOrd="0" parTransId="{8C73280C-1469-4754-85D6-A434334F088E}" sibTransId="{DAA9D1D0-3712-4885-921E-A316C8528B6D}"/>
    <dgm:cxn modelId="{72D2AF26-22ED-47B7-93F6-31AA3E9B46A5}" type="presOf" srcId="{8C73280C-1469-4754-85D6-A434334F088E}" destId="{4AAD3B70-3B8D-4910-BEC6-90C6F0ED60B0}" srcOrd="0" destOrd="0" presId="urn:microsoft.com/office/officeart/2005/8/layout/orgChart1"/>
    <dgm:cxn modelId="{1A3C132A-CDAB-481F-AA61-D0A8E65EA12E}" type="presOf" srcId="{E31FDD1F-7A78-43C9-9EB5-5B4EE47757DA}" destId="{2724D687-A239-40C2-86A3-DBE20454AA14}" srcOrd="0" destOrd="0" presId="urn:microsoft.com/office/officeart/2005/8/layout/orgChart1"/>
    <dgm:cxn modelId="{190ECB32-F631-4E6D-844D-5815690DF9E3}" type="presOf" srcId="{378BD886-A940-47BC-A3F2-AF7F17B3E989}" destId="{5520AAA5-AA37-4DE4-AE59-AB666CBF4074}" srcOrd="0" destOrd="0" presId="urn:microsoft.com/office/officeart/2005/8/layout/orgChart1"/>
    <dgm:cxn modelId="{BD985F44-E5E5-423F-840B-299C7B78217F}" srcId="{F01C6C8E-BCB6-4DF1-B121-A0FBD9850BAA}" destId="{AC5962AB-9E91-4BB5-A9E7-C6A69D87DD3C}" srcOrd="0" destOrd="0" parTransId="{51BAAB46-F77B-42A5-851F-B38C2AB536A2}" sibTransId="{37D68AED-EB51-4E3D-A3B7-C5F155C8BB9C}"/>
    <dgm:cxn modelId="{B102F364-2F68-49B8-A0B6-883265C5799B}" type="presOf" srcId="{A95AA116-C036-4859-A40A-2E168AE43BB8}" destId="{E8B1BFD5-90D5-4AE3-80DC-D67EA18ABCFB}" srcOrd="0" destOrd="0" presId="urn:microsoft.com/office/officeart/2005/8/layout/orgChart1"/>
    <dgm:cxn modelId="{7F71C44E-7B19-4E10-B568-9BFAE3DD5997}" type="presOf" srcId="{A95AA116-C036-4859-A40A-2E168AE43BB8}" destId="{4B562279-86D8-46D0-9CD1-02B85B8E0407}" srcOrd="1" destOrd="0" presId="urn:microsoft.com/office/officeart/2005/8/layout/orgChart1"/>
    <dgm:cxn modelId="{CFE5984F-C7D0-423D-9DF0-C272137422F3}" srcId="{AC5962AB-9E91-4BB5-A9E7-C6A69D87DD3C}" destId="{492A8469-C90E-42B4-A699-E2B76C5CBAA9}" srcOrd="0" destOrd="0" parTransId="{E31FDD1F-7A78-43C9-9EB5-5B4EE47757DA}" sibTransId="{F13F7E2B-AF1D-4D70-AD7B-C81CF2BF770B}"/>
    <dgm:cxn modelId="{C809D053-99FD-480C-ACD0-18B149CB057A}" type="presOf" srcId="{3A65B7C9-9262-4835-A20D-424961DC1049}" destId="{FD6307D4-FB08-40F7-82E1-9B32A66B12A5}" srcOrd="0" destOrd="0" presId="urn:microsoft.com/office/officeart/2005/8/layout/orgChart1"/>
    <dgm:cxn modelId="{CDB0E55A-5290-4893-8FC0-F7DA913B1287}" type="presOf" srcId="{06F6CBE0-C9D3-4403-98E2-4241B85E4FD3}" destId="{9AFCA7AE-EAB5-4D0E-8E17-036194426141}" srcOrd="0" destOrd="0" presId="urn:microsoft.com/office/officeart/2005/8/layout/orgChart1"/>
    <dgm:cxn modelId="{2D9DAB85-5B5C-42C3-A03B-A3FCC4F28222}" type="presOf" srcId="{492A8469-C90E-42B4-A699-E2B76C5CBAA9}" destId="{D32ED2D1-9FC2-42EA-A831-55D93F932B7A}" srcOrd="0" destOrd="0" presId="urn:microsoft.com/office/officeart/2005/8/layout/orgChart1"/>
    <dgm:cxn modelId="{8B6E1FB0-CF99-4822-8A2A-7FDF0946D061}" type="presOf" srcId="{AC5962AB-9E91-4BB5-A9E7-C6A69D87DD3C}" destId="{4A5E1CFF-8DC8-4268-9452-A5B686A5AD38}" srcOrd="0" destOrd="0" presId="urn:microsoft.com/office/officeart/2005/8/layout/orgChart1"/>
    <dgm:cxn modelId="{2B3D8DB2-FD42-450E-B352-DEF1532BF1DD}" type="presOf" srcId="{F01C6C8E-BCB6-4DF1-B121-A0FBD9850BAA}" destId="{81A5D421-99F9-4285-970E-DED0C1BC3112}" srcOrd="0" destOrd="0" presId="urn:microsoft.com/office/officeart/2005/8/layout/orgChart1"/>
    <dgm:cxn modelId="{715779B4-F771-4E6D-8E1C-EDB5D6D1101B}" type="presOf" srcId="{D307F722-77B5-48AD-9701-C1C422FE1B65}" destId="{A1752632-BD1B-4FAD-B0F5-F4B40DFDAAF8}" srcOrd="0" destOrd="0" presId="urn:microsoft.com/office/officeart/2005/8/layout/orgChart1"/>
    <dgm:cxn modelId="{F2B15CC4-C331-4938-8CA3-3ADC131DBFD6}" srcId="{AC5962AB-9E91-4BB5-A9E7-C6A69D87DD3C}" destId="{06F6CBE0-C9D3-4403-98E2-4241B85E4FD3}" srcOrd="2" destOrd="0" parTransId="{D307F722-77B5-48AD-9701-C1C422FE1B65}" sibTransId="{C77E2376-BA30-4125-8100-1B381838AE06}"/>
    <dgm:cxn modelId="{AC3FF4E1-6076-4E09-804B-8A1EB8CB8C16}" type="presOf" srcId="{06F6CBE0-C9D3-4403-98E2-4241B85E4FD3}" destId="{A2005E24-867D-46C5-BBE0-61501756106D}" srcOrd="1" destOrd="0" presId="urn:microsoft.com/office/officeart/2005/8/layout/orgChart1"/>
    <dgm:cxn modelId="{F3D60BE9-B3A0-4E8E-BE2F-5092501482D4}" srcId="{AC5962AB-9E91-4BB5-A9E7-C6A69D87DD3C}" destId="{A95AA116-C036-4859-A40A-2E168AE43BB8}" srcOrd="3" destOrd="0" parTransId="{378BD886-A940-47BC-A3F2-AF7F17B3E989}" sibTransId="{92F4EBD6-948C-4DF8-A05E-DBF24271E6AB}"/>
    <dgm:cxn modelId="{F1028C8D-7DFD-4420-A854-CDE02DCDC401}" type="presParOf" srcId="{81A5D421-99F9-4285-970E-DED0C1BC3112}" destId="{2928A664-F78D-4883-BD52-8F7AFB6544B3}" srcOrd="0" destOrd="0" presId="urn:microsoft.com/office/officeart/2005/8/layout/orgChart1"/>
    <dgm:cxn modelId="{14C659D6-0C02-4777-90E7-70220B386510}" type="presParOf" srcId="{2928A664-F78D-4883-BD52-8F7AFB6544B3}" destId="{E6DFB9A4-DF7B-4464-9EE4-8B37699D870D}" srcOrd="0" destOrd="0" presId="urn:microsoft.com/office/officeart/2005/8/layout/orgChart1"/>
    <dgm:cxn modelId="{F9DCA617-9493-4AD4-A79A-B3274D96144A}" type="presParOf" srcId="{E6DFB9A4-DF7B-4464-9EE4-8B37699D870D}" destId="{4A5E1CFF-8DC8-4268-9452-A5B686A5AD38}" srcOrd="0" destOrd="0" presId="urn:microsoft.com/office/officeart/2005/8/layout/orgChart1"/>
    <dgm:cxn modelId="{5845BFB8-1859-4E44-B4CB-8FCF6C3041BF}" type="presParOf" srcId="{E6DFB9A4-DF7B-4464-9EE4-8B37699D870D}" destId="{37D0B799-308B-4CCB-ACB6-F6D6FBA646AE}" srcOrd="1" destOrd="0" presId="urn:microsoft.com/office/officeart/2005/8/layout/orgChart1"/>
    <dgm:cxn modelId="{67DF5241-86CF-41E2-AC82-B39741E8B970}" type="presParOf" srcId="{2928A664-F78D-4883-BD52-8F7AFB6544B3}" destId="{61AB69B9-F2A7-4DCE-A078-97687EDEC180}" srcOrd="1" destOrd="0" presId="urn:microsoft.com/office/officeart/2005/8/layout/orgChart1"/>
    <dgm:cxn modelId="{AE09D7D1-70C3-4099-B153-AC9209C1B80D}" type="presParOf" srcId="{61AB69B9-F2A7-4DCE-A078-97687EDEC180}" destId="{2724D687-A239-40C2-86A3-DBE20454AA14}" srcOrd="0" destOrd="0" presId="urn:microsoft.com/office/officeart/2005/8/layout/orgChart1"/>
    <dgm:cxn modelId="{9D929263-DED1-4BAC-A6F8-DAECFF3C5367}" type="presParOf" srcId="{61AB69B9-F2A7-4DCE-A078-97687EDEC180}" destId="{827850BC-5DD6-4FB2-BF1A-BFB7089D663A}" srcOrd="1" destOrd="0" presId="urn:microsoft.com/office/officeart/2005/8/layout/orgChart1"/>
    <dgm:cxn modelId="{888A8FFA-F7E7-443D-AD97-D54FCBF59925}" type="presParOf" srcId="{827850BC-5DD6-4FB2-BF1A-BFB7089D663A}" destId="{C71D9B22-78AD-4A84-A687-DB2A31016D52}" srcOrd="0" destOrd="0" presId="urn:microsoft.com/office/officeart/2005/8/layout/orgChart1"/>
    <dgm:cxn modelId="{24A84F93-7DD4-4603-B6AA-473AF4252F5D}" type="presParOf" srcId="{C71D9B22-78AD-4A84-A687-DB2A31016D52}" destId="{D32ED2D1-9FC2-42EA-A831-55D93F932B7A}" srcOrd="0" destOrd="0" presId="urn:microsoft.com/office/officeart/2005/8/layout/orgChart1"/>
    <dgm:cxn modelId="{83BC6CD2-3B54-4C6E-91CB-A2CA12C5E60E}" type="presParOf" srcId="{C71D9B22-78AD-4A84-A687-DB2A31016D52}" destId="{5F71AB7C-DA8E-4506-BAF7-69CC228E9B13}" srcOrd="1" destOrd="0" presId="urn:microsoft.com/office/officeart/2005/8/layout/orgChart1"/>
    <dgm:cxn modelId="{4CF999FD-2717-4CF1-8D96-E685EEDAD03E}" type="presParOf" srcId="{827850BC-5DD6-4FB2-BF1A-BFB7089D663A}" destId="{32BA5127-1A5A-469A-B892-786128EE0F7A}" srcOrd="1" destOrd="0" presId="urn:microsoft.com/office/officeart/2005/8/layout/orgChart1"/>
    <dgm:cxn modelId="{88434EB9-13B0-4446-95BD-24C0A22CFDD7}" type="presParOf" srcId="{827850BC-5DD6-4FB2-BF1A-BFB7089D663A}" destId="{D43C6CDF-D9B1-44FC-A778-41BD3B2490E1}" srcOrd="2" destOrd="0" presId="urn:microsoft.com/office/officeart/2005/8/layout/orgChart1"/>
    <dgm:cxn modelId="{15BD3B4A-5EF2-48E8-8835-82F5BB42AA83}" type="presParOf" srcId="{61AB69B9-F2A7-4DCE-A078-97687EDEC180}" destId="{4AAD3B70-3B8D-4910-BEC6-90C6F0ED60B0}" srcOrd="2" destOrd="0" presId="urn:microsoft.com/office/officeart/2005/8/layout/orgChart1"/>
    <dgm:cxn modelId="{F83EFB55-C042-4C8E-8095-F7C7AE4C5143}" type="presParOf" srcId="{61AB69B9-F2A7-4DCE-A078-97687EDEC180}" destId="{7763821D-1DD0-42AA-970F-ADA3C74E73F6}" srcOrd="3" destOrd="0" presId="urn:microsoft.com/office/officeart/2005/8/layout/orgChart1"/>
    <dgm:cxn modelId="{C514100B-D9C7-4517-A1A2-24C1D796698C}" type="presParOf" srcId="{7763821D-1DD0-42AA-970F-ADA3C74E73F6}" destId="{4CB3B939-8C6B-4D2F-AE86-B1CEA3AD0AAD}" srcOrd="0" destOrd="0" presId="urn:microsoft.com/office/officeart/2005/8/layout/orgChart1"/>
    <dgm:cxn modelId="{70E33F7E-ED7A-4C83-B383-B2615EE0C88D}" type="presParOf" srcId="{4CB3B939-8C6B-4D2F-AE86-B1CEA3AD0AAD}" destId="{FD6307D4-FB08-40F7-82E1-9B32A66B12A5}" srcOrd="0" destOrd="0" presId="urn:microsoft.com/office/officeart/2005/8/layout/orgChart1"/>
    <dgm:cxn modelId="{78D2FA89-C777-44B1-AF21-1F1D0C9D08C9}" type="presParOf" srcId="{4CB3B939-8C6B-4D2F-AE86-B1CEA3AD0AAD}" destId="{8F405F3A-29E3-4EF7-95B5-78DEDCE35E1F}" srcOrd="1" destOrd="0" presId="urn:microsoft.com/office/officeart/2005/8/layout/orgChart1"/>
    <dgm:cxn modelId="{AD9C5232-04E0-436C-830F-138CE2B5E8E0}" type="presParOf" srcId="{7763821D-1DD0-42AA-970F-ADA3C74E73F6}" destId="{D91CFBE9-F066-43A6-94D0-93E23D37F5F2}" srcOrd="1" destOrd="0" presId="urn:microsoft.com/office/officeart/2005/8/layout/orgChart1"/>
    <dgm:cxn modelId="{BF77C86B-C446-4C28-B433-60B040EA294F}" type="presParOf" srcId="{7763821D-1DD0-42AA-970F-ADA3C74E73F6}" destId="{7627AB65-529B-4658-BACE-513C263667EB}" srcOrd="2" destOrd="0" presId="urn:microsoft.com/office/officeart/2005/8/layout/orgChart1"/>
    <dgm:cxn modelId="{7B8E1195-557E-461D-A166-3F2B6E829D27}" type="presParOf" srcId="{61AB69B9-F2A7-4DCE-A078-97687EDEC180}" destId="{A1752632-BD1B-4FAD-B0F5-F4B40DFDAAF8}" srcOrd="4" destOrd="0" presId="urn:microsoft.com/office/officeart/2005/8/layout/orgChart1"/>
    <dgm:cxn modelId="{568AB8C7-789E-45CB-9F1D-A571DC88E658}" type="presParOf" srcId="{61AB69B9-F2A7-4DCE-A078-97687EDEC180}" destId="{18E4BA2A-A170-4A12-AD64-10A0C713AAF4}" srcOrd="5" destOrd="0" presId="urn:microsoft.com/office/officeart/2005/8/layout/orgChart1"/>
    <dgm:cxn modelId="{92188AA1-D6BE-4F0F-8BC9-4D0B8464587C}" type="presParOf" srcId="{18E4BA2A-A170-4A12-AD64-10A0C713AAF4}" destId="{32E8FB70-500C-4B26-8E99-12DAB1756FDA}" srcOrd="0" destOrd="0" presId="urn:microsoft.com/office/officeart/2005/8/layout/orgChart1"/>
    <dgm:cxn modelId="{06930D9D-933C-4D9A-AE63-52A7A50A028E}" type="presParOf" srcId="{32E8FB70-500C-4B26-8E99-12DAB1756FDA}" destId="{9AFCA7AE-EAB5-4D0E-8E17-036194426141}" srcOrd="0" destOrd="0" presId="urn:microsoft.com/office/officeart/2005/8/layout/orgChart1"/>
    <dgm:cxn modelId="{9F0B8D53-BE3C-4D01-B2A9-A9484161ECFA}" type="presParOf" srcId="{32E8FB70-500C-4B26-8E99-12DAB1756FDA}" destId="{A2005E24-867D-46C5-BBE0-61501756106D}" srcOrd="1" destOrd="0" presId="urn:microsoft.com/office/officeart/2005/8/layout/orgChart1"/>
    <dgm:cxn modelId="{8A3EDB3E-9A2D-4F42-A6C0-93F630E5813D}" type="presParOf" srcId="{18E4BA2A-A170-4A12-AD64-10A0C713AAF4}" destId="{BF039B9B-F415-41CB-855E-643D6A522291}" srcOrd="1" destOrd="0" presId="urn:microsoft.com/office/officeart/2005/8/layout/orgChart1"/>
    <dgm:cxn modelId="{77187BEB-6B0E-4DBF-8F1C-3AAA757D007F}" type="presParOf" srcId="{18E4BA2A-A170-4A12-AD64-10A0C713AAF4}" destId="{4EA3091A-B94A-4E67-8780-CEF5BE3DD6E0}" srcOrd="2" destOrd="0" presId="urn:microsoft.com/office/officeart/2005/8/layout/orgChart1"/>
    <dgm:cxn modelId="{F3C8631B-558E-498B-AD0E-872A51E28CCC}" type="presParOf" srcId="{61AB69B9-F2A7-4DCE-A078-97687EDEC180}" destId="{5520AAA5-AA37-4DE4-AE59-AB666CBF4074}" srcOrd="6" destOrd="0" presId="urn:microsoft.com/office/officeart/2005/8/layout/orgChart1"/>
    <dgm:cxn modelId="{318FA72E-03E1-4451-B9A5-487A468D67D2}" type="presParOf" srcId="{61AB69B9-F2A7-4DCE-A078-97687EDEC180}" destId="{0C6A63FF-F67E-4F60-B6E9-3CE5BC39DBB9}" srcOrd="7" destOrd="0" presId="urn:microsoft.com/office/officeart/2005/8/layout/orgChart1"/>
    <dgm:cxn modelId="{CEC55E20-C89B-431B-B24D-3A63A47FAE8E}" type="presParOf" srcId="{0C6A63FF-F67E-4F60-B6E9-3CE5BC39DBB9}" destId="{057B8EFD-E4A9-4C1A-9C2D-CBBAFBF5735F}" srcOrd="0" destOrd="0" presId="urn:microsoft.com/office/officeart/2005/8/layout/orgChart1"/>
    <dgm:cxn modelId="{B41AE334-3BCC-4031-BD4C-34C22597FB32}" type="presParOf" srcId="{057B8EFD-E4A9-4C1A-9C2D-CBBAFBF5735F}" destId="{E8B1BFD5-90D5-4AE3-80DC-D67EA18ABCFB}" srcOrd="0" destOrd="0" presId="urn:microsoft.com/office/officeart/2005/8/layout/orgChart1"/>
    <dgm:cxn modelId="{9A71307E-B5B6-49D2-9604-9392DC2B7897}" type="presParOf" srcId="{057B8EFD-E4A9-4C1A-9C2D-CBBAFBF5735F}" destId="{4B562279-86D8-46D0-9CD1-02B85B8E0407}" srcOrd="1" destOrd="0" presId="urn:microsoft.com/office/officeart/2005/8/layout/orgChart1"/>
    <dgm:cxn modelId="{B3BDD839-5D9C-47C4-96E4-559D7E04958A}" type="presParOf" srcId="{0C6A63FF-F67E-4F60-B6E9-3CE5BC39DBB9}" destId="{8611B27F-9127-437B-89A8-CA59E4929A8F}" srcOrd="1" destOrd="0" presId="urn:microsoft.com/office/officeart/2005/8/layout/orgChart1"/>
    <dgm:cxn modelId="{E327216F-06C2-4D31-8197-13C78312FB8C}" type="presParOf" srcId="{0C6A63FF-F67E-4F60-B6E9-3CE5BC39DBB9}" destId="{888FEEBC-3C1B-400F-8CB7-DDC4AEE7BDC5}" srcOrd="2" destOrd="0" presId="urn:microsoft.com/office/officeart/2005/8/layout/orgChart1"/>
    <dgm:cxn modelId="{7484017E-08C9-4DEE-B656-03A45144B99A}" type="presParOf" srcId="{2928A664-F78D-4883-BD52-8F7AFB6544B3}" destId="{3955D9C8-C7B5-4A18-AF81-638502FAF44B}" srcOrd="2" destOrd="0" presId="urn:microsoft.com/office/officeart/2005/8/layout/orgChart1"/>
  </dgm:cxnLst>
  <dgm:bg>
    <a:noFill/>
  </dgm:bg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01C6C8E-BCB6-4DF1-B121-A0FBD9850BAA}" type="doc">
      <dgm:prSet loTypeId="urn:microsoft.com/office/officeart/2005/8/layout/orgChart1" loCatId="hierarchy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AC5962AB-9E91-4BB5-A9E7-C6A69D87DD3C}">
      <dgm:prSet phldrT="[Text]" custT="1"/>
      <dgm:spPr>
        <a:solidFill>
          <a:schemeClr val="bg1">
            <a:lumMod val="95000"/>
          </a:schemeClr>
        </a:solidFill>
      </dgm:spPr>
      <dgm:t>
        <a:bodyPr/>
        <a:lstStyle/>
        <a:p>
          <a:r>
            <a:rPr lang="en-US" sz="1600" b="0" dirty="0">
              <a:solidFill>
                <a:schemeClr val="tx1"/>
              </a:solidFill>
            </a:rPr>
            <a:t>Supporting Systems</a:t>
          </a:r>
        </a:p>
      </dgm:t>
    </dgm:pt>
    <dgm:pt modelId="{51BAAB46-F77B-42A5-851F-B38C2AB536A2}" type="parTrans" cxnId="{BD985F44-E5E5-423F-840B-299C7B78217F}">
      <dgm:prSet/>
      <dgm:spPr/>
      <dgm:t>
        <a:bodyPr/>
        <a:lstStyle/>
        <a:p>
          <a:endParaRPr lang="en-US" sz="1000"/>
        </a:p>
      </dgm:t>
    </dgm:pt>
    <dgm:pt modelId="{37D68AED-EB51-4E3D-A3B7-C5F155C8BB9C}" type="sibTrans" cxnId="{BD985F44-E5E5-423F-840B-299C7B78217F}">
      <dgm:prSet/>
      <dgm:spPr/>
      <dgm:t>
        <a:bodyPr/>
        <a:lstStyle/>
        <a:p>
          <a:endParaRPr lang="en-US" sz="1000"/>
        </a:p>
      </dgm:t>
    </dgm:pt>
    <dgm:pt modelId="{492A8469-C90E-42B4-A699-E2B76C5CBAA9}">
      <dgm:prSet phldrT="[Text]" custT="1"/>
      <dgm:spPr>
        <a:solidFill>
          <a:srgbClr val="99FF99"/>
        </a:solidFill>
      </dgm:spPr>
      <dgm:t>
        <a:bodyPr/>
        <a:lstStyle/>
        <a:p>
          <a:br>
            <a:rPr lang="en-US" sz="900" b="0" dirty="0"/>
          </a:br>
          <a:r>
            <a:rPr lang="en-US" sz="900" b="0" dirty="0"/>
            <a:t>Insulation </a:t>
          </a:r>
          <a:br>
            <a:rPr lang="en-US" sz="900" b="0" dirty="0"/>
          </a:br>
          <a:r>
            <a:rPr lang="en-US" sz="900" b="0" dirty="0"/>
            <a:t>Vacuum</a:t>
          </a:r>
        </a:p>
      </dgm:t>
    </dgm:pt>
    <dgm:pt modelId="{E31FDD1F-7A78-43C9-9EB5-5B4EE47757DA}" type="parTrans" cxnId="{CFE5984F-C7D0-423D-9DF0-C272137422F3}">
      <dgm:prSet/>
      <dgm:spPr/>
      <dgm:t>
        <a:bodyPr/>
        <a:lstStyle/>
        <a:p>
          <a:endParaRPr lang="en-US"/>
        </a:p>
      </dgm:t>
    </dgm:pt>
    <dgm:pt modelId="{F13F7E2B-AF1D-4D70-AD7B-C81CF2BF770B}" type="sibTrans" cxnId="{CFE5984F-C7D0-423D-9DF0-C272137422F3}">
      <dgm:prSet/>
      <dgm:spPr/>
      <dgm:t>
        <a:bodyPr/>
        <a:lstStyle/>
        <a:p>
          <a:endParaRPr lang="en-US"/>
        </a:p>
      </dgm:t>
    </dgm:pt>
    <dgm:pt modelId="{3A65B7C9-9262-4835-A20D-424961DC1049}">
      <dgm:prSet phldrT="[Text]" custT="1"/>
      <dgm:spPr>
        <a:solidFill>
          <a:srgbClr val="99FF99"/>
        </a:solidFill>
      </dgm:spPr>
      <dgm:t>
        <a:bodyPr/>
        <a:lstStyle/>
        <a:p>
          <a:br>
            <a:rPr lang="en-US" sz="900" b="0" dirty="0"/>
          </a:br>
          <a:r>
            <a:rPr lang="en-US" sz="900" b="0" dirty="0"/>
            <a:t>Controls for QSYS</a:t>
          </a:r>
        </a:p>
      </dgm:t>
    </dgm:pt>
    <dgm:pt modelId="{8C73280C-1469-4754-85D6-A434334F088E}" type="parTrans" cxnId="{18E7DC25-3C5F-4CAC-9642-02F7A71AF139}">
      <dgm:prSet/>
      <dgm:spPr/>
      <dgm:t>
        <a:bodyPr/>
        <a:lstStyle/>
        <a:p>
          <a:endParaRPr lang="en-US"/>
        </a:p>
      </dgm:t>
    </dgm:pt>
    <dgm:pt modelId="{DAA9D1D0-3712-4885-921E-A316C8528B6D}" type="sibTrans" cxnId="{18E7DC25-3C5F-4CAC-9642-02F7A71AF139}">
      <dgm:prSet/>
      <dgm:spPr/>
      <dgm:t>
        <a:bodyPr/>
        <a:lstStyle/>
        <a:p>
          <a:endParaRPr lang="en-US"/>
        </a:p>
      </dgm:t>
    </dgm:pt>
    <dgm:pt modelId="{81A5D421-99F9-4285-970E-DED0C1BC3112}" type="pres">
      <dgm:prSet presAssocID="{F01C6C8E-BCB6-4DF1-B121-A0FBD9850BAA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2928A664-F78D-4883-BD52-8F7AFB6544B3}" type="pres">
      <dgm:prSet presAssocID="{AC5962AB-9E91-4BB5-A9E7-C6A69D87DD3C}" presName="hierRoot1" presStyleCnt="0">
        <dgm:presLayoutVars>
          <dgm:hierBranch val="init"/>
        </dgm:presLayoutVars>
      </dgm:prSet>
      <dgm:spPr/>
    </dgm:pt>
    <dgm:pt modelId="{E6DFB9A4-DF7B-4464-9EE4-8B37699D870D}" type="pres">
      <dgm:prSet presAssocID="{AC5962AB-9E91-4BB5-A9E7-C6A69D87DD3C}" presName="rootComposite1" presStyleCnt="0"/>
      <dgm:spPr/>
    </dgm:pt>
    <dgm:pt modelId="{4A5E1CFF-8DC8-4268-9452-A5B686A5AD38}" type="pres">
      <dgm:prSet presAssocID="{AC5962AB-9E91-4BB5-A9E7-C6A69D87DD3C}" presName="rootText1" presStyleLbl="node0" presStyleIdx="0" presStyleCnt="1" custScaleX="217985" custScaleY="71228" custLinFactNeighborY="-2305">
        <dgm:presLayoutVars>
          <dgm:chPref val="3"/>
        </dgm:presLayoutVars>
      </dgm:prSet>
      <dgm:spPr/>
    </dgm:pt>
    <dgm:pt modelId="{37D0B799-308B-4CCB-ACB6-F6D6FBA646AE}" type="pres">
      <dgm:prSet presAssocID="{AC5962AB-9E91-4BB5-A9E7-C6A69D87DD3C}" presName="rootConnector1" presStyleLbl="node1" presStyleIdx="0" presStyleCnt="0"/>
      <dgm:spPr/>
    </dgm:pt>
    <dgm:pt modelId="{61AB69B9-F2A7-4DCE-A078-97687EDEC180}" type="pres">
      <dgm:prSet presAssocID="{AC5962AB-9E91-4BB5-A9E7-C6A69D87DD3C}" presName="hierChild2" presStyleCnt="0"/>
      <dgm:spPr/>
    </dgm:pt>
    <dgm:pt modelId="{2724D687-A239-40C2-86A3-DBE20454AA14}" type="pres">
      <dgm:prSet presAssocID="{E31FDD1F-7A78-43C9-9EB5-5B4EE47757DA}" presName="Name37" presStyleLbl="parChTrans1D2" presStyleIdx="0" presStyleCnt="2"/>
      <dgm:spPr/>
    </dgm:pt>
    <dgm:pt modelId="{827850BC-5DD6-4FB2-BF1A-BFB7089D663A}" type="pres">
      <dgm:prSet presAssocID="{492A8469-C90E-42B4-A699-E2B76C5CBAA9}" presName="hierRoot2" presStyleCnt="0">
        <dgm:presLayoutVars>
          <dgm:hierBranch val="init"/>
        </dgm:presLayoutVars>
      </dgm:prSet>
      <dgm:spPr/>
    </dgm:pt>
    <dgm:pt modelId="{C71D9B22-78AD-4A84-A687-DB2A31016D52}" type="pres">
      <dgm:prSet presAssocID="{492A8469-C90E-42B4-A699-E2B76C5CBAA9}" presName="rootComposite" presStyleCnt="0"/>
      <dgm:spPr/>
    </dgm:pt>
    <dgm:pt modelId="{D32ED2D1-9FC2-42EA-A831-55D93F932B7A}" type="pres">
      <dgm:prSet presAssocID="{492A8469-C90E-42B4-A699-E2B76C5CBAA9}" presName="rootText" presStyleLbl="node2" presStyleIdx="0" presStyleCnt="2" custScaleX="106779">
        <dgm:presLayoutVars>
          <dgm:chPref val="3"/>
        </dgm:presLayoutVars>
      </dgm:prSet>
      <dgm:spPr/>
    </dgm:pt>
    <dgm:pt modelId="{5F71AB7C-DA8E-4506-BAF7-69CC228E9B13}" type="pres">
      <dgm:prSet presAssocID="{492A8469-C90E-42B4-A699-E2B76C5CBAA9}" presName="rootConnector" presStyleLbl="node2" presStyleIdx="0" presStyleCnt="2"/>
      <dgm:spPr/>
    </dgm:pt>
    <dgm:pt modelId="{32BA5127-1A5A-469A-B892-786128EE0F7A}" type="pres">
      <dgm:prSet presAssocID="{492A8469-C90E-42B4-A699-E2B76C5CBAA9}" presName="hierChild4" presStyleCnt="0"/>
      <dgm:spPr/>
    </dgm:pt>
    <dgm:pt modelId="{D43C6CDF-D9B1-44FC-A778-41BD3B2490E1}" type="pres">
      <dgm:prSet presAssocID="{492A8469-C90E-42B4-A699-E2B76C5CBAA9}" presName="hierChild5" presStyleCnt="0"/>
      <dgm:spPr/>
    </dgm:pt>
    <dgm:pt modelId="{4AAD3B70-3B8D-4910-BEC6-90C6F0ED60B0}" type="pres">
      <dgm:prSet presAssocID="{8C73280C-1469-4754-85D6-A434334F088E}" presName="Name37" presStyleLbl="parChTrans1D2" presStyleIdx="1" presStyleCnt="2"/>
      <dgm:spPr/>
    </dgm:pt>
    <dgm:pt modelId="{7763821D-1DD0-42AA-970F-ADA3C74E73F6}" type="pres">
      <dgm:prSet presAssocID="{3A65B7C9-9262-4835-A20D-424961DC1049}" presName="hierRoot2" presStyleCnt="0">
        <dgm:presLayoutVars>
          <dgm:hierBranch val="init"/>
        </dgm:presLayoutVars>
      </dgm:prSet>
      <dgm:spPr/>
    </dgm:pt>
    <dgm:pt modelId="{4CB3B939-8C6B-4D2F-AE86-B1CEA3AD0AAD}" type="pres">
      <dgm:prSet presAssocID="{3A65B7C9-9262-4835-A20D-424961DC1049}" presName="rootComposite" presStyleCnt="0"/>
      <dgm:spPr/>
    </dgm:pt>
    <dgm:pt modelId="{FD6307D4-FB08-40F7-82E1-9B32A66B12A5}" type="pres">
      <dgm:prSet presAssocID="{3A65B7C9-9262-4835-A20D-424961DC1049}" presName="rootText" presStyleLbl="node2" presStyleIdx="1" presStyleCnt="2">
        <dgm:presLayoutVars>
          <dgm:chPref val="3"/>
        </dgm:presLayoutVars>
      </dgm:prSet>
      <dgm:spPr/>
    </dgm:pt>
    <dgm:pt modelId="{8F405F3A-29E3-4EF7-95B5-78DEDCE35E1F}" type="pres">
      <dgm:prSet presAssocID="{3A65B7C9-9262-4835-A20D-424961DC1049}" presName="rootConnector" presStyleLbl="node2" presStyleIdx="1" presStyleCnt="2"/>
      <dgm:spPr/>
    </dgm:pt>
    <dgm:pt modelId="{D91CFBE9-F066-43A6-94D0-93E23D37F5F2}" type="pres">
      <dgm:prSet presAssocID="{3A65B7C9-9262-4835-A20D-424961DC1049}" presName="hierChild4" presStyleCnt="0"/>
      <dgm:spPr/>
    </dgm:pt>
    <dgm:pt modelId="{7627AB65-529B-4658-BACE-513C263667EB}" type="pres">
      <dgm:prSet presAssocID="{3A65B7C9-9262-4835-A20D-424961DC1049}" presName="hierChild5" presStyleCnt="0"/>
      <dgm:spPr/>
    </dgm:pt>
    <dgm:pt modelId="{3955D9C8-C7B5-4A18-AF81-638502FAF44B}" type="pres">
      <dgm:prSet presAssocID="{AC5962AB-9E91-4BB5-A9E7-C6A69D87DD3C}" presName="hierChild3" presStyleCnt="0"/>
      <dgm:spPr/>
    </dgm:pt>
  </dgm:ptLst>
  <dgm:cxnLst>
    <dgm:cxn modelId="{8715B00A-AE88-4F65-9ECE-FD271978675A}" type="presOf" srcId="{492A8469-C90E-42B4-A699-E2B76C5CBAA9}" destId="{5F71AB7C-DA8E-4506-BAF7-69CC228E9B13}" srcOrd="1" destOrd="0" presId="urn:microsoft.com/office/officeart/2005/8/layout/orgChart1"/>
    <dgm:cxn modelId="{FC94F41D-F153-4953-8E9B-D121DFC333AC}" type="presOf" srcId="{AC5962AB-9E91-4BB5-A9E7-C6A69D87DD3C}" destId="{37D0B799-308B-4CCB-ACB6-F6D6FBA646AE}" srcOrd="1" destOrd="0" presId="urn:microsoft.com/office/officeart/2005/8/layout/orgChart1"/>
    <dgm:cxn modelId="{D78E961F-ED5E-49FC-8E73-7108EF3D0B7B}" type="presOf" srcId="{3A65B7C9-9262-4835-A20D-424961DC1049}" destId="{8F405F3A-29E3-4EF7-95B5-78DEDCE35E1F}" srcOrd="1" destOrd="0" presId="urn:microsoft.com/office/officeart/2005/8/layout/orgChart1"/>
    <dgm:cxn modelId="{18E7DC25-3C5F-4CAC-9642-02F7A71AF139}" srcId="{AC5962AB-9E91-4BB5-A9E7-C6A69D87DD3C}" destId="{3A65B7C9-9262-4835-A20D-424961DC1049}" srcOrd="1" destOrd="0" parTransId="{8C73280C-1469-4754-85D6-A434334F088E}" sibTransId="{DAA9D1D0-3712-4885-921E-A316C8528B6D}"/>
    <dgm:cxn modelId="{72D2AF26-22ED-47B7-93F6-31AA3E9B46A5}" type="presOf" srcId="{8C73280C-1469-4754-85D6-A434334F088E}" destId="{4AAD3B70-3B8D-4910-BEC6-90C6F0ED60B0}" srcOrd="0" destOrd="0" presId="urn:microsoft.com/office/officeart/2005/8/layout/orgChart1"/>
    <dgm:cxn modelId="{1A3C132A-CDAB-481F-AA61-D0A8E65EA12E}" type="presOf" srcId="{E31FDD1F-7A78-43C9-9EB5-5B4EE47757DA}" destId="{2724D687-A239-40C2-86A3-DBE20454AA14}" srcOrd="0" destOrd="0" presId="urn:microsoft.com/office/officeart/2005/8/layout/orgChart1"/>
    <dgm:cxn modelId="{BD985F44-E5E5-423F-840B-299C7B78217F}" srcId="{F01C6C8E-BCB6-4DF1-B121-A0FBD9850BAA}" destId="{AC5962AB-9E91-4BB5-A9E7-C6A69D87DD3C}" srcOrd="0" destOrd="0" parTransId="{51BAAB46-F77B-42A5-851F-B38C2AB536A2}" sibTransId="{37D68AED-EB51-4E3D-A3B7-C5F155C8BB9C}"/>
    <dgm:cxn modelId="{CFE5984F-C7D0-423D-9DF0-C272137422F3}" srcId="{AC5962AB-9E91-4BB5-A9E7-C6A69D87DD3C}" destId="{492A8469-C90E-42B4-A699-E2B76C5CBAA9}" srcOrd="0" destOrd="0" parTransId="{E31FDD1F-7A78-43C9-9EB5-5B4EE47757DA}" sibTransId="{F13F7E2B-AF1D-4D70-AD7B-C81CF2BF770B}"/>
    <dgm:cxn modelId="{C809D053-99FD-480C-ACD0-18B149CB057A}" type="presOf" srcId="{3A65B7C9-9262-4835-A20D-424961DC1049}" destId="{FD6307D4-FB08-40F7-82E1-9B32A66B12A5}" srcOrd="0" destOrd="0" presId="urn:microsoft.com/office/officeart/2005/8/layout/orgChart1"/>
    <dgm:cxn modelId="{2D9DAB85-5B5C-42C3-A03B-A3FCC4F28222}" type="presOf" srcId="{492A8469-C90E-42B4-A699-E2B76C5CBAA9}" destId="{D32ED2D1-9FC2-42EA-A831-55D93F932B7A}" srcOrd="0" destOrd="0" presId="urn:microsoft.com/office/officeart/2005/8/layout/orgChart1"/>
    <dgm:cxn modelId="{8B6E1FB0-CF99-4822-8A2A-7FDF0946D061}" type="presOf" srcId="{AC5962AB-9E91-4BB5-A9E7-C6A69D87DD3C}" destId="{4A5E1CFF-8DC8-4268-9452-A5B686A5AD38}" srcOrd="0" destOrd="0" presId="urn:microsoft.com/office/officeart/2005/8/layout/orgChart1"/>
    <dgm:cxn modelId="{2B3D8DB2-FD42-450E-B352-DEF1532BF1DD}" type="presOf" srcId="{F01C6C8E-BCB6-4DF1-B121-A0FBD9850BAA}" destId="{81A5D421-99F9-4285-970E-DED0C1BC3112}" srcOrd="0" destOrd="0" presId="urn:microsoft.com/office/officeart/2005/8/layout/orgChart1"/>
    <dgm:cxn modelId="{F1028C8D-7DFD-4420-A854-CDE02DCDC401}" type="presParOf" srcId="{81A5D421-99F9-4285-970E-DED0C1BC3112}" destId="{2928A664-F78D-4883-BD52-8F7AFB6544B3}" srcOrd="0" destOrd="0" presId="urn:microsoft.com/office/officeart/2005/8/layout/orgChart1"/>
    <dgm:cxn modelId="{14C659D6-0C02-4777-90E7-70220B386510}" type="presParOf" srcId="{2928A664-F78D-4883-BD52-8F7AFB6544B3}" destId="{E6DFB9A4-DF7B-4464-9EE4-8B37699D870D}" srcOrd="0" destOrd="0" presId="urn:microsoft.com/office/officeart/2005/8/layout/orgChart1"/>
    <dgm:cxn modelId="{F9DCA617-9493-4AD4-A79A-B3274D96144A}" type="presParOf" srcId="{E6DFB9A4-DF7B-4464-9EE4-8B37699D870D}" destId="{4A5E1CFF-8DC8-4268-9452-A5B686A5AD38}" srcOrd="0" destOrd="0" presId="urn:microsoft.com/office/officeart/2005/8/layout/orgChart1"/>
    <dgm:cxn modelId="{5845BFB8-1859-4E44-B4CB-8FCF6C3041BF}" type="presParOf" srcId="{E6DFB9A4-DF7B-4464-9EE4-8B37699D870D}" destId="{37D0B799-308B-4CCB-ACB6-F6D6FBA646AE}" srcOrd="1" destOrd="0" presId="urn:microsoft.com/office/officeart/2005/8/layout/orgChart1"/>
    <dgm:cxn modelId="{67DF5241-86CF-41E2-AC82-B39741E8B970}" type="presParOf" srcId="{2928A664-F78D-4883-BD52-8F7AFB6544B3}" destId="{61AB69B9-F2A7-4DCE-A078-97687EDEC180}" srcOrd="1" destOrd="0" presId="urn:microsoft.com/office/officeart/2005/8/layout/orgChart1"/>
    <dgm:cxn modelId="{AE09D7D1-70C3-4099-B153-AC9209C1B80D}" type="presParOf" srcId="{61AB69B9-F2A7-4DCE-A078-97687EDEC180}" destId="{2724D687-A239-40C2-86A3-DBE20454AA14}" srcOrd="0" destOrd="0" presId="urn:microsoft.com/office/officeart/2005/8/layout/orgChart1"/>
    <dgm:cxn modelId="{9D929263-DED1-4BAC-A6F8-DAECFF3C5367}" type="presParOf" srcId="{61AB69B9-F2A7-4DCE-A078-97687EDEC180}" destId="{827850BC-5DD6-4FB2-BF1A-BFB7089D663A}" srcOrd="1" destOrd="0" presId="urn:microsoft.com/office/officeart/2005/8/layout/orgChart1"/>
    <dgm:cxn modelId="{888A8FFA-F7E7-443D-AD97-D54FCBF59925}" type="presParOf" srcId="{827850BC-5DD6-4FB2-BF1A-BFB7089D663A}" destId="{C71D9B22-78AD-4A84-A687-DB2A31016D52}" srcOrd="0" destOrd="0" presId="urn:microsoft.com/office/officeart/2005/8/layout/orgChart1"/>
    <dgm:cxn modelId="{24A84F93-7DD4-4603-B6AA-473AF4252F5D}" type="presParOf" srcId="{C71D9B22-78AD-4A84-A687-DB2A31016D52}" destId="{D32ED2D1-9FC2-42EA-A831-55D93F932B7A}" srcOrd="0" destOrd="0" presId="urn:microsoft.com/office/officeart/2005/8/layout/orgChart1"/>
    <dgm:cxn modelId="{83BC6CD2-3B54-4C6E-91CB-A2CA12C5E60E}" type="presParOf" srcId="{C71D9B22-78AD-4A84-A687-DB2A31016D52}" destId="{5F71AB7C-DA8E-4506-BAF7-69CC228E9B13}" srcOrd="1" destOrd="0" presId="urn:microsoft.com/office/officeart/2005/8/layout/orgChart1"/>
    <dgm:cxn modelId="{4CF999FD-2717-4CF1-8D96-E685EEDAD03E}" type="presParOf" srcId="{827850BC-5DD6-4FB2-BF1A-BFB7089D663A}" destId="{32BA5127-1A5A-469A-B892-786128EE0F7A}" srcOrd="1" destOrd="0" presId="urn:microsoft.com/office/officeart/2005/8/layout/orgChart1"/>
    <dgm:cxn modelId="{88434EB9-13B0-4446-95BD-24C0A22CFDD7}" type="presParOf" srcId="{827850BC-5DD6-4FB2-BF1A-BFB7089D663A}" destId="{D43C6CDF-D9B1-44FC-A778-41BD3B2490E1}" srcOrd="2" destOrd="0" presId="urn:microsoft.com/office/officeart/2005/8/layout/orgChart1"/>
    <dgm:cxn modelId="{15BD3B4A-5EF2-48E8-8835-82F5BB42AA83}" type="presParOf" srcId="{61AB69B9-F2A7-4DCE-A078-97687EDEC180}" destId="{4AAD3B70-3B8D-4910-BEC6-90C6F0ED60B0}" srcOrd="2" destOrd="0" presId="urn:microsoft.com/office/officeart/2005/8/layout/orgChart1"/>
    <dgm:cxn modelId="{F83EFB55-C042-4C8E-8095-F7C7AE4C5143}" type="presParOf" srcId="{61AB69B9-F2A7-4DCE-A078-97687EDEC180}" destId="{7763821D-1DD0-42AA-970F-ADA3C74E73F6}" srcOrd="3" destOrd="0" presId="urn:microsoft.com/office/officeart/2005/8/layout/orgChart1"/>
    <dgm:cxn modelId="{C514100B-D9C7-4517-A1A2-24C1D796698C}" type="presParOf" srcId="{7763821D-1DD0-42AA-970F-ADA3C74E73F6}" destId="{4CB3B939-8C6B-4D2F-AE86-B1CEA3AD0AAD}" srcOrd="0" destOrd="0" presId="urn:microsoft.com/office/officeart/2005/8/layout/orgChart1"/>
    <dgm:cxn modelId="{70E33F7E-ED7A-4C83-B383-B2615EE0C88D}" type="presParOf" srcId="{4CB3B939-8C6B-4D2F-AE86-B1CEA3AD0AAD}" destId="{FD6307D4-FB08-40F7-82E1-9B32A66B12A5}" srcOrd="0" destOrd="0" presId="urn:microsoft.com/office/officeart/2005/8/layout/orgChart1"/>
    <dgm:cxn modelId="{78D2FA89-C777-44B1-AF21-1F1D0C9D08C9}" type="presParOf" srcId="{4CB3B939-8C6B-4D2F-AE86-B1CEA3AD0AAD}" destId="{8F405F3A-29E3-4EF7-95B5-78DEDCE35E1F}" srcOrd="1" destOrd="0" presId="urn:microsoft.com/office/officeart/2005/8/layout/orgChart1"/>
    <dgm:cxn modelId="{AD9C5232-04E0-436C-830F-138CE2B5E8E0}" type="presParOf" srcId="{7763821D-1DD0-42AA-970F-ADA3C74E73F6}" destId="{D91CFBE9-F066-43A6-94D0-93E23D37F5F2}" srcOrd="1" destOrd="0" presId="urn:microsoft.com/office/officeart/2005/8/layout/orgChart1"/>
    <dgm:cxn modelId="{BF77C86B-C446-4C28-B433-60B040EA294F}" type="presParOf" srcId="{7763821D-1DD0-42AA-970F-ADA3C74E73F6}" destId="{7627AB65-529B-4658-BACE-513C263667EB}" srcOrd="2" destOrd="0" presId="urn:microsoft.com/office/officeart/2005/8/layout/orgChart1"/>
    <dgm:cxn modelId="{7484017E-08C9-4DEE-B656-03A45144B99A}" type="presParOf" srcId="{2928A664-F78D-4883-BD52-8F7AFB6544B3}" destId="{3955D9C8-C7B5-4A18-AF81-638502FAF44B}" srcOrd="2" destOrd="0" presId="urn:microsoft.com/office/officeart/2005/8/layout/orgChart1"/>
  </dgm:cxnLst>
  <dgm:bg>
    <a:noFill/>
  </dgm:bg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01C6C8E-BCB6-4DF1-B121-A0FBD9850BAA}" type="doc">
      <dgm:prSet loTypeId="urn:microsoft.com/office/officeart/2005/8/layout/orgChart1" loCatId="hierarchy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AC5962AB-9E91-4BB5-A9E7-C6A69D87DD3C}">
      <dgm:prSet phldrT="[Text]" custT="1"/>
      <dgm:spPr>
        <a:noFill/>
        <a:ln>
          <a:noFill/>
        </a:ln>
      </dgm:spPr>
      <dgm:t>
        <a:bodyPr/>
        <a:lstStyle/>
        <a:p>
          <a:r>
            <a:rPr lang="en-US" sz="1200" b="0" i="1" dirty="0">
              <a:solidFill>
                <a:schemeClr val="tx1"/>
              </a:solidFill>
            </a:rPr>
            <a:t>Cryogenic Supply System (CSS)</a:t>
          </a:r>
        </a:p>
      </dgm:t>
    </dgm:pt>
    <dgm:pt modelId="{51BAAB46-F77B-42A5-851F-B38C2AB536A2}" type="parTrans" cxnId="{BD985F44-E5E5-423F-840B-299C7B78217F}">
      <dgm:prSet/>
      <dgm:spPr/>
      <dgm:t>
        <a:bodyPr/>
        <a:lstStyle/>
        <a:p>
          <a:endParaRPr lang="en-US" sz="1000"/>
        </a:p>
      </dgm:t>
    </dgm:pt>
    <dgm:pt modelId="{37D68AED-EB51-4E3D-A3B7-C5F155C8BB9C}" type="sibTrans" cxnId="{BD985F44-E5E5-423F-840B-299C7B78217F}">
      <dgm:prSet/>
      <dgm:spPr/>
      <dgm:t>
        <a:bodyPr/>
        <a:lstStyle/>
        <a:p>
          <a:endParaRPr lang="en-US" sz="1000"/>
        </a:p>
      </dgm:t>
    </dgm:pt>
    <dgm:pt modelId="{492A8469-C90E-42B4-A699-E2B76C5CBAA9}">
      <dgm:prSet phldrT="[Text]" custT="1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n-US" sz="1400" b="0" dirty="0"/>
            <a:t>Infrastructure</a:t>
          </a:r>
        </a:p>
      </dgm:t>
    </dgm:pt>
    <dgm:pt modelId="{E31FDD1F-7A78-43C9-9EB5-5B4EE47757DA}" type="parTrans" cxnId="{CFE5984F-C7D0-423D-9DF0-C272137422F3}">
      <dgm:prSet/>
      <dgm:spPr/>
      <dgm:t>
        <a:bodyPr/>
        <a:lstStyle/>
        <a:p>
          <a:endParaRPr lang="en-US"/>
        </a:p>
      </dgm:t>
    </dgm:pt>
    <dgm:pt modelId="{F13F7E2B-AF1D-4D70-AD7B-C81CF2BF770B}" type="sibTrans" cxnId="{CFE5984F-C7D0-423D-9DF0-C272137422F3}">
      <dgm:prSet/>
      <dgm:spPr/>
      <dgm:t>
        <a:bodyPr/>
        <a:lstStyle/>
        <a:p>
          <a:endParaRPr lang="en-US"/>
        </a:p>
      </dgm:t>
    </dgm:pt>
    <dgm:pt modelId="{212E8B72-01A6-4DCC-BF29-6E53AC982C20}">
      <dgm:prSet phldrT="[Text]" custT="1"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r>
            <a:rPr lang="en-US" sz="1400" b="0" dirty="0"/>
            <a:t>Cryoplant</a:t>
          </a:r>
        </a:p>
      </dgm:t>
    </dgm:pt>
    <dgm:pt modelId="{A1B87949-0C1B-4371-9C27-9BF2C29F916E}" type="parTrans" cxnId="{AE39B5E8-B72E-497B-8306-1493A07E3CA7}">
      <dgm:prSet/>
      <dgm:spPr/>
      <dgm:t>
        <a:bodyPr/>
        <a:lstStyle/>
        <a:p>
          <a:endParaRPr lang="en-US"/>
        </a:p>
      </dgm:t>
    </dgm:pt>
    <dgm:pt modelId="{6C2085DB-147D-4BCF-9FE1-C7291F054433}" type="sibTrans" cxnId="{AE39B5E8-B72E-497B-8306-1493A07E3CA7}">
      <dgm:prSet/>
      <dgm:spPr/>
      <dgm:t>
        <a:bodyPr/>
        <a:lstStyle/>
        <a:p>
          <a:endParaRPr lang="en-US"/>
        </a:p>
      </dgm:t>
    </dgm:pt>
    <dgm:pt modelId="{E7B63D4B-F8D5-4A7B-9DAB-811BA3248FE8}">
      <dgm:prSet phldrT="[Text]" custT="1"/>
      <dgm:spPr>
        <a:solidFill>
          <a:schemeClr val="accent6">
            <a:lumMod val="20000"/>
            <a:lumOff val="80000"/>
          </a:schemeClr>
        </a:solidFill>
      </dgm:spPr>
      <dgm:t>
        <a:bodyPr/>
        <a:lstStyle/>
        <a:p>
          <a:r>
            <a:rPr lang="en-US" sz="1400" b="0" dirty="0"/>
            <a:t>Cryogenic </a:t>
          </a:r>
          <a:br>
            <a:rPr lang="en-US" sz="1400" b="0" dirty="0"/>
          </a:br>
          <a:r>
            <a:rPr lang="en-US" sz="1400" b="0" dirty="0"/>
            <a:t>Distribution System</a:t>
          </a:r>
        </a:p>
      </dgm:t>
    </dgm:pt>
    <dgm:pt modelId="{F6317A14-E3A3-48DD-8B32-386FB5EE5D6B}" type="parTrans" cxnId="{00C68380-37E7-4BA3-9F04-ACD250C9A8C1}">
      <dgm:prSet/>
      <dgm:spPr/>
      <dgm:t>
        <a:bodyPr/>
        <a:lstStyle/>
        <a:p>
          <a:endParaRPr lang="en-US"/>
        </a:p>
      </dgm:t>
    </dgm:pt>
    <dgm:pt modelId="{761B71B3-D4C1-46D0-99C3-2525A006EC78}" type="sibTrans" cxnId="{00C68380-37E7-4BA3-9F04-ACD250C9A8C1}">
      <dgm:prSet/>
      <dgm:spPr/>
      <dgm:t>
        <a:bodyPr/>
        <a:lstStyle/>
        <a:p>
          <a:endParaRPr lang="en-US"/>
        </a:p>
      </dgm:t>
    </dgm:pt>
    <dgm:pt modelId="{EAFE01B8-1B0C-4025-8EE7-E700D6B0E048}">
      <dgm:prSet phldrT="[Text]" custT="1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n-US" sz="1000" dirty="0"/>
            <a:t>Storages</a:t>
          </a:r>
        </a:p>
      </dgm:t>
    </dgm:pt>
    <dgm:pt modelId="{AF58AC22-5893-416C-B02E-5C90BC87BFBA}" type="parTrans" cxnId="{A8B61498-D3AE-4BB4-A06B-5E2164394724}">
      <dgm:prSet/>
      <dgm:spPr/>
      <dgm:t>
        <a:bodyPr/>
        <a:lstStyle/>
        <a:p>
          <a:endParaRPr lang="en-US"/>
        </a:p>
      </dgm:t>
    </dgm:pt>
    <dgm:pt modelId="{23F88F7B-FDFB-45D1-BA9D-DB7E6CB29999}" type="sibTrans" cxnId="{A8B61498-D3AE-4BB4-A06B-5E2164394724}">
      <dgm:prSet/>
      <dgm:spPr/>
      <dgm:t>
        <a:bodyPr/>
        <a:lstStyle/>
        <a:p>
          <a:endParaRPr lang="en-US"/>
        </a:p>
      </dgm:t>
    </dgm:pt>
    <dgm:pt modelId="{A9645C85-66BD-4565-886E-AD41031A9D52}">
      <dgm:prSet phldrT="[Text]" custT="1"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r>
            <a:rPr lang="en-US" sz="1000" dirty="0"/>
            <a:t>Warm compressor stations</a:t>
          </a:r>
        </a:p>
      </dgm:t>
    </dgm:pt>
    <dgm:pt modelId="{A782E228-0095-4CC6-A55F-A1C68148DDA3}" type="parTrans" cxnId="{ABC1958E-5170-4760-9E03-BE4AAE74C0A8}">
      <dgm:prSet/>
      <dgm:spPr/>
      <dgm:t>
        <a:bodyPr/>
        <a:lstStyle/>
        <a:p>
          <a:endParaRPr lang="en-US"/>
        </a:p>
      </dgm:t>
    </dgm:pt>
    <dgm:pt modelId="{49A1C161-6952-498F-AAF9-CB35A28D2E29}" type="sibTrans" cxnId="{ABC1958E-5170-4760-9E03-BE4AAE74C0A8}">
      <dgm:prSet/>
      <dgm:spPr/>
      <dgm:t>
        <a:bodyPr/>
        <a:lstStyle/>
        <a:p>
          <a:endParaRPr lang="en-US"/>
        </a:p>
      </dgm:t>
    </dgm:pt>
    <dgm:pt modelId="{28E83404-4E13-4037-AC97-B87D1BD8510E}">
      <dgm:prSet phldrT="[Text]" custT="1"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r>
            <a:rPr lang="en-US" sz="1000" dirty="0"/>
            <a:t>Refrigerator</a:t>
          </a:r>
          <a:br>
            <a:rPr lang="en-US" sz="1000" dirty="0"/>
          </a:br>
          <a:r>
            <a:rPr lang="en-US" sz="1000" dirty="0"/>
            <a:t>cold-box</a:t>
          </a:r>
        </a:p>
      </dgm:t>
    </dgm:pt>
    <dgm:pt modelId="{D7CBA1DD-FB11-4411-834C-66D0A0308BE1}" type="parTrans" cxnId="{57CC6765-8701-4B18-91CE-B1D7E150F2B7}">
      <dgm:prSet/>
      <dgm:spPr/>
      <dgm:t>
        <a:bodyPr/>
        <a:lstStyle/>
        <a:p>
          <a:endParaRPr lang="en-US"/>
        </a:p>
      </dgm:t>
    </dgm:pt>
    <dgm:pt modelId="{0A440FA4-DF6C-4C5E-870B-DFF9C695BC32}" type="sibTrans" cxnId="{57CC6765-8701-4B18-91CE-B1D7E150F2B7}">
      <dgm:prSet/>
      <dgm:spPr/>
      <dgm:t>
        <a:bodyPr/>
        <a:lstStyle/>
        <a:p>
          <a:endParaRPr lang="en-US"/>
        </a:p>
      </dgm:t>
    </dgm:pt>
    <dgm:pt modelId="{59FE23DB-386D-489E-81EE-50F5B6BC4070}">
      <dgm:prSet phldrT="[Text]" custT="1"/>
      <dgm:spPr>
        <a:solidFill>
          <a:schemeClr val="accent6">
            <a:lumMod val="20000"/>
            <a:lumOff val="80000"/>
          </a:schemeClr>
        </a:solidFill>
      </dgm:spPr>
      <dgm:t>
        <a:bodyPr/>
        <a:lstStyle/>
        <a:p>
          <a:r>
            <a:rPr lang="en-US" sz="1000" dirty="0"/>
            <a:t>Cryogenic transfer lines</a:t>
          </a:r>
        </a:p>
      </dgm:t>
    </dgm:pt>
    <dgm:pt modelId="{33F12CBA-FDBE-46E9-8BFF-21DCBA592831}" type="parTrans" cxnId="{43CF579A-B950-44BE-9329-EB1579D49A4E}">
      <dgm:prSet/>
      <dgm:spPr/>
      <dgm:t>
        <a:bodyPr/>
        <a:lstStyle/>
        <a:p>
          <a:endParaRPr lang="en-US"/>
        </a:p>
      </dgm:t>
    </dgm:pt>
    <dgm:pt modelId="{CC008A2B-46F2-4F1A-A7A8-E8BA605BBBA2}" type="sibTrans" cxnId="{43CF579A-B950-44BE-9329-EB1579D49A4E}">
      <dgm:prSet/>
      <dgm:spPr/>
      <dgm:t>
        <a:bodyPr/>
        <a:lstStyle/>
        <a:p>
          <a:endParaRPr lang="en-US"/>
        </a:p>
      </dgm:t>
    </dgm:pt>
    <dgm:pt modelId="{49F8DE03-1DBB-4F19-9A17-1C8CBD11C37F}">
      <dgm:prSet phldrT="[Text]" custT="1"/>
      <dgm:spPr>
        <a:solidFill>
          <a:schemeClr val="accent2">
            <a:lumMod val="20000"/>
            <a:lumOff val="80000"/>
          </a:schemeClr>
        </a:solidFill>
      </dgm:spPr>
      <dgm:t>
        <a:bodyPr/>
        <a:lstStyle/>
        <a:p>
          <a:r>
            <a:rPr lang="en-US" sz="1400" b="0" dirty="0"/>
            <a:t>Cryogenic Cell</a:t>
          </a:r>
          <a:endParaRPr lang="en-US" sz="1400" b="1" dirty="0"/>
        </a:p>
      </dgm:t>
    </dgm:pt>
    <dgm:pt modelId="{0B43B1F8-577D-4E50-9AA8-DBEE6C68808C}" type="parTrans" cxnId="{FF08420F-8C42-4467-9D3C-EB4B1F51FFFC}">
      <dgm:prSet/>
      <dgm:spPr>
        <a:ln>
          <a:noFill/>
        </a:ln>
      </dgm:spPr>
      <dgm:t>
        <a:bodyPr/>
        <a:lstStyle/>
        <a:p>
          <a:endParaRPr lang="en-US"/>
        </a:p>
      </dgm:t>
    </dgm:pt>
    <dgm:pt modelId="{96C074DF-45D8-4051-BC2A-A7E4640DEFDE}" type="sibTrans" cxnId="{FF08420F-8C42-4467-9D3C-EB4B1F51FFFC}">
      <dgm:prSet/>
      <dgm:spPr/>
      <dgm:t>
        <a:bodyPr/>
        <a:lstStyle/>
        <a:p>
          <a:endParaRPr lang="en-US"/>
        </a:p>
      </dgm:t>
    </dgm:pt>
    <dgm:pt modelId="{4B67628D-0792-4366-92C2-EB890F23CB06}">
      <dgm:prSet phldrT="[Text]" custT="1"/>
      <dgm:spPr>
        <a:noFill/>
        <a:ln>
          <a:noFill/>
        </a:ln>
      </dgm:spPr>
      <dgm:t>
        <a:bodyPr/>
        <a:lstStyle/>
        <a:p>
          <a:endParaRPr lang="en-US" sz="1000" b="0" dirty="0">
            <a:solidFill>
              <a:schemeClr val="tx1"/>
            </a:solidFill>
          </a:endParaRPr>
        </a:p>
      </dgm:t>
    </dgm:pt>
    <dgm:pt modelId="{1D0F0570-89D0-49EC-AA57-B5D825A78C68}" type="parTrans" cxnId="{F88A02A2-0B69-479D-A00D-7637977159D4}">
      <dgm:prSet/>
      <dgm:spPr>
        <a:ln>
          <a:noFill/>
        </a:ln>
      </dgm:spPr>
      <dgm:t>
        <a:bodyPr/>
        <a:lstStyle/>
        <a:p>
          <a:endParaRPr lang="en-US"/>
        </a:p>
      </dgm:t>
    </dgm:pt>
    <dgm:pt modelId="{50979B94-03AB-4493-A8E5-DC2D7F851FA1}" type="sibTrans" cxnId="{F88A02A2-0B69-479D-A00D-7637977159D4}">
      <dgm:prSet/>
      <dgm:spPr/>
      <dgm:t>
        <a:bodyPr/>
        <a:lstStyle/>
        <a:p>
          <a:endParaRPr lang="en-US"/>
        </a:p>
      </dgm:t>
    </dgm:pt>
    <dgm:pt modelId="{1C50D007-2BC5-434B-A9EB-8BE11C7D1AA2}">
      <dgm:prSet phldrT="[Text]" custT="1"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r>
            <a:rPr lang="en-US" sz="1000" dirty="0"/>
            <a:t>Refrigerator </a:t>
          </a:r>
          <a:br>
            <a:rPr lang="en-US" sz="1000" dirty="0"/>
          </a:br>
          <a:r>
            <a:rPr lang="en-US" sz="1000" dirty="0"/>
            <a:t>cold boxes</a:t>
          </a:r>
          <a:endParaRPr lang="en-US" dirty="0"/>
        </a:p>
      </dgm:t>
    </dgm:pt>
    <dgm:pt modelId="{86CF4848-B0EA-4FE2-A77D-F921A80F8A92}" type="parTrans" cxnId="{3BBDEEF4-D880-4F10-ABB6-81AA6DC91332}">
      <dgm:prSet/>
      <dgm:spPr/>
      <dgm:t>
        <a:bodyPr/>
        <a:lstStyle/>
        <a:p>
          <a:endParaRPr lang="en-US"/>
        </a:p>
      </dgm:t>
    </dgm:pt>
    <dgm:pt modelId="{D73FA9CB-19B4-45C4-AB9A-0127CD2DEFA3}" type="sibTrans" cxnId="{3BBDEEF4-D880-4F10-ABB6-81AA6DC91332}">
      <dgm:prSet/>
      <dgm:spPr/>
      <dgm:t>
        <a:bodyPr/>
        <a:lstStyle/>
        <a:p>
          <a:endParaRPr lang="en-US"/>
        </a:p>
      </dgm:t>
    </dgm:pt>
    <dgm:pt modelId="{666BCE8F-F97E-4C7B-AE66-764BFDDF456A}">
      <dgm:prSet phldrT="[Text]" custT="1"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r>
            <a:rPr lang="en-US" sz="1000" dirty="0"/>
            <a:t>Warm compressor </a:t>
          </a:r>
          <a:br>
            <a:rPr lang="en-US" sz="1000" dirty="0"/>
          </a:br>
          <a:r>
            <a:rPr lang="en-US" sz="1000" dirty="0"/>
            <a:t>station</a:t>
          </a:r>
        </a:p>
      </dgm:t>
    </dgm:pt>
    <dgm:pt modelId="{27EA9717-1895-4158-B69B-5E2B5EEC0CEC}" type="parTrans" cxnId="{DC5D6165-DF2F-47DD-9B1C-052F9A7D1940}">
      <dgm:prSet/>
      <dgm:spPr/>
      <dgm:t>
        <a:bodyPr/>
        <a:lstStyle/>
        <a:p>
          <a:endParaRPr lang="en-US"/>
        </a:p>
      </dgm:t>
    </dgm:pt>
    <dgm:pt modelId="{E4E5B35B-A717-4E62-8D9D-B2216E1416B5}" type="sibTrans" cxnId="{DC5D6165-DF2F-47DD-9B1C-052F9A7D1940}">
      <dgm:prSet/>
      <dgm:spPr/>
      <dgm:t>
        <a:bodyPr/>
        <a:lstStyle/>
        <a:p>
          <a:endParaRPr lang="en-US"/>
        </a:p>
      </dgm:t>
    </dgm:pt>
    <dgm:pt modelId="{C4C781B7-683B-42BC-BA7A-09ABEDCEAF3F}">
      <dgm:prSet phldrT="[Text]" custT="1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n-US" sz="1000" dirty="0"/>
            <a:t>Gas management</a:t>
          </a:r>
        </a:p>
      </dgm:t>
    </dgm:pt>
    <dgm:pt modelId="{D7623252-6D82-479A-BBD0-CCA13A7B536A}" type="parTrans" cxnId="{5F25CBC0-5EC4-4B0F-AB26-99B6C7DE8EB7}">
      <dgm:prSet/>
      <dgm:spPr/>
      <dgm:t>
        <a:bodyPr/>
        <a:lstStyle/>
        <a:p>
          <a:endParaRPr lang="en-US"/>
        </a:p>
      </dgm:t>
    </dgm:pt>
    <dgm:pt modelId="{8BC6541A-8A1E-4AE7-8BF1-CE2B2CFE331B}" type="sibTrans" cxnId="{5F25CBC0-5EC4-4B0F-AB26-99B6C7DE8EB7}">
      <dgm:prSet/>
      <dgm:spPr/>
      <dgm:t>
        <a:bodyPr/>
        <a:lstStyle/>
        <a:p>
          <a:endParaRPr lang="en-US"/>
        </a:p>
      </dgm:t>
    </dgm:pt>
    <dgm:pt modelId="{31217DDE-3158-4563-A2FA-36BFA2C0A4C8}">
      <dgm:prSet phldrT="[Text]" custT="1"/>
      <dgm:spPr>
        <a:solidFill>
          <a:schemeClr val="bg1"/>
        </a:solidFill>
        <a:ln>
          <a:prstDash val="dash"/>
        </a:ln>
      </dgm:spPr>
      <dgm:t>
        <a:bodyPr/>
        <a:lstStyle/>
        <a:p>
          <a:r>
            <a:rPr lang="en-US" sz="1000" dirty="0"/>
            <a:t>(Dedicated) He purification system</a:t>
          </a:r>
        </a:p>
      </dgm:t>
    </dgm:pt>
    <dgm:pt modelId="{84CD7562-D350-4287-919F-AB21C6277BA3}" type="parTrans" cxnId="{653E13E0-F825-408F-9616-02D1CD1BFBFA}">
      <dgm:prSet/>
      <dgm:spPr/>
      <dgm:t>
        <a:bodyPr/>
        <a:lstStyle/>
        <a:p>
          <a:endParaRPr lang="en-US"/>
        </a:p>
      </dgm:t>
    </dgm:pt>
    <dgm:pt modelId="{B4126F90-BDC4-4DBA-AF6A-9FEC7149CD25}" type="sibTrans" cxnId="{653E13E0-F825-408F-9616-02D1CD1BFBFA}">
      <dgm:prSet/>
      <dgm:spPr/>
      <dgm:t>
        <a:bodyPr/>
        <a:lstStyle/>
        <a:p>
          <a:endParaRPr lang="en-US"/>
        </a:p>
      </dgm:t>
    </dgm:pt>
    <dgm:pt modelId="{6C9CF058-0CE1-405D-8E25-257D5EE97FE8}">
      <dgm:prSet phldrT="[Text]" custT="1"/>
      <dgm:spPr>
        <a:solidFill>
          <a:schemeClr val="bg1"/>
        </a:solidFill>
        <a:ln>
          <a:prstDash val="dash"/>
        </a:ln>
      </dgm:spPr>
      <dgm:t>
        <a:bodyPr/>
        <a:lstStyle/>
        <a:p>
          <a:r>
            <a:rPr lang="en-US" sz="1000" dirty="0"/>
            <a:t>(Dedicated) He recovery system</a:t>
          </a:r>
        </a:p>
      </dgm:t>
    </dgm:pt>
    <dgm:pt modelId="{232CD94F-38E6-4DF4-8684-9E8CF7772545}" type="parTrans" cxnId="{174E317A-4F24-4C9B-83C6-8946C09901B1}">
      <dgm:prSet/>
      <dgm:spPr/>
      <dgm:t>
        <a:bodyPr/>
        <a:lstStyle/>
        <a:p>
          <a:endParaRPr lang="en-US"/>
        </a:p>
      </dgm:t>
    </dgm:pt>
    <dgm:pt modelId="{6911970D-1407-4371-A3D6-DE70200ABCED}" type="sibTrans" cxnId="{174E317A-4F24-4C9B-83C6-8946C09901B1}">
      <dgm:prSet/>
      <dgm:spPr/>
      <dgm:t>
        <a:bodyPr/>
        <a:lstStyle/>
        <a:p>
          <a:endParaRPr lang="en-US"/>
        </a:p>
      </dgm:t>
    </dgm:pt>
    <dgm:pt modelId="{9E19BE0C-1DDA-4CCF-A67B-2626B33F2128}">
      <dgm:prSet phldrT="[Text]" custT="1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n-US" sz="1000" dirty="0"/>
            <a:t>Warm Piping System</a:t>
          </a:r>
        </a:p>
      </dgm:t>
    </dgm:pt>
    <dgm:pt modelId="{DA667FA9-3FC6-44A9-82AC-6B034AD5E2B4}" type="parTrans" cxnId="{8A719AD0-7F14-4D34-8398-D66308709367}">
      <dgm:prSet/>
      <dgm:spPr/>
      <dgm:t>
        <a:bodyPr/>
        <a:lstStyle/>
        <a:p>
          <a:endParaRPr lang="en-US"/>
        </a:p>
      </dgm:t>
    </dgm:pt>
    <dgm:pt modelId="{28841F21-C6BD-4BCB-A203-15F3342BD65D}" type="sibTrans" cxnId="{8A719AD0-7F14-4D34-8398-D66308709367}">
      <dgm:prSet/>
      <dgm:spPr/>
      <dgm:t>
        <a:bodyPr/>
        <a:lstStyle/>
        <a:p>
          <a:endParaRPr lang="en-US"/>
        </a:p>
      </dgm:t>
    </dgm:pt>
    <dgm:pt modelId="{8B17F9FA-E6E0-490D-AD4C-AB401A5153BD}">
      <dgm:prSet phldrT="[Text]" custT="1"/>
      <dgm:spPr>
        <a:solidFill>
          <a:schemeClr val="accent6">
            <a:lumMod val="20000"/>
            <a:lumOff val="80000"/>
          </a:schemeClr>
        </a:solidFill>
      </dgm:spPr>
      <dgm:t>
        <a:bodyPr/>
        <a:lstStyle/>
        <a:p>
          <a:r>
            <a:rPr lang="en-US" sz="1000"/>
            <a:t>Cryogenic distribution </a:t>
          </a:r>
          <a:r>
            <a:rPr lang="en-US" sz="1000" dirty="0"/>
            <a:t>boxes</a:t>
          </a:r>
          <a:endParaRPr lang="en-US" dirty="0"/>
        </a:p>
      </dgm:t>
    </dgm:pt>
    <dgm:pt modelId="{3EA94FA5-0267-4192-93A5-0FF863468003}" type="parTrans" cxnId="{637484C7-8632-48AA-BD1B-E288FF2C59CD}">
      <dgm:prSet/>
      <dgm:spPr/>
      <dgm:t>
        <a:bodyPr/>
        <a:lstStyle/>
        <a:p>
          <a:endParaRPr lang="en-US"/>
        </a:p>
      </dgm:t>
    </dgm:pt>
    <dgm:pt modelId="{503B2391-850E-46EE-8786-54862629F3B0}" type="sibTrans" cxnId="{637484C7-8632-48AA-BD1B-E288FF2C59CD}">
      <dgm:prSet/>
      <dgm:spPr/>
      <dgm:t>
        <a:bodyPr/>
        <a:lstStyle/>
        <a:p>
          <a:endParaRPr lang="en-US"/>
        </a:p>
      </dgm:t>
    </dgm:pt>
    <dgm:pt modelId="{CCFD5934-0A01-4B3C-AFB8-33F64E32F100}">
      <dgm:prSet phldrT="[Text]" custT="1"/>
      <dgm:spPr>
        <a:solidFill>
          <a:schemeClr val="accent6">
            <a:lumMod val="20000"/>
            <a:lumOff val="80000"/>
          </a:schemeClr>
        </a:solidFill>
      </dgm:spPr>
      <dgm:t>
        <a:bodyPr/>
        <a:lstStyle/>
        <a:p>
          <a:r>
            <a:rPr lang="en-US" sz="1000" dirty="0"/>
            <a:t>Main </a:t>
          </a:r>
          <a:br>
            <a:rPr lang="en-US" sz="1000" dirty="0"/>
          </a:br>
          <a:r>
            <a:rPr lang="en-US" sz="1000" dirty="0"/>
            <a:t>Cryogenic Line</a:t>
          </a:r>
          <a:br>
            <a:rPr lang="en-US" sz="1000" dirty="0"/>
          </a:br>
          <a:r>
            <a:rPr lang="en-US" sz="1000" dirty="0"/>
            <a:t>(QRB </a:t>
          </a:r>
          <a:r>
            <a:rPr lang="en-US" sz="1000" dirty="0">
              <a:latin typeface="Segoe UI" panose="020B0502040204020203" pitchFamily="34" charset="0"/>
              <a:cs typeface="Segoe UI" panose="020B0502040204020203" pitchFamily="34" charset="0"/>
            </a:rPr>
            <a:t>↔</a:t>
          </a:r>
          <a:r>
            <a:rPr lang="en-US" sz="1000" dirty="0"/>
            <a:t> QVB)</a:t>
          </a:r>
          <a:endParaRPr lang="en-US" sz="900" dirty="0"/>
        </a:p>
      </dgm:t>
    </dgm:pt>
    <dgm:pt modelId="{3EB3989E-6E3A-4982-BDDA-9FCD43174C82}" type="parTrans" cxnId="{67F2F792-F69D-4F55-92CC-88BB4B948E75}">
      <dgm:prSet/>
      <dgm:spPr/>
      <dgm:t>
        <a:bodyPr/>
        <a:lstStyle/>
        <a:p>
          <a:endParaRPr lang="en-US"/>
        </a:p>
      </dgm:t>
    </dgm:pt>
    <dgm:pt modelId="{46B009BE-45A2-4462-BD7D-C78DC2D13529}" type="sibTrans" cxnId="{67F2F792-F69D-4F55-92CC-88BB4B948E75}">
      <dgm:prSet/>
      <dgm:spPr/>
      <dgm:t>
        <a:bodyPr/>
        <a:lstStyle/>
        <a:p>
          <a:endParaRPr lang="en-US"/>
        </a:p>
      </dgm:t>
    </dgm:pt>
    <dgm:pt modelId="{2D8AE2E5-A770-4FA1-AF81-210AF8E68071}">
      <dgm:prSet phldrT="[Text]" custT="1"/>
      <dgm:spPr>
        <a:solidFill>
          <a:srgbClr val="F2DCDB"/>
        </a:solidFill>
      </dgm:spPr>
      <dgm:t>
        <a:bodyPr/>
        <a:lstStyle/>
        <a:p>
          <a:r>
            <a:rPr lang="en-US" sz="1000" b="0" dirty="0" err="1">
              <a:solidFill>
                <a:schemeClr val="tx1"/>
              </a:solidFill>
            </a:rPr>
            <a:t>Cryomodule’s</a:t>
          </a:r>
          <a:r>
            <a:rPr lang="en-US" sz="1000" b="0" dirty="0">
              <a:solidFill>
                <a:schemeClr val="tx1"/>
              </a:solidFill>
            </a:rPr>
            <a:t> </a:t>
          </a:r>
          <a:br>
            <a:rPr lang="en-US" sz="1000" b="0" dirty="0">
              <a:solidFill>
                <a:schemeClr val="tx1"/>
              </a:solidFill>
            </a:rPr>
          </a:br>
          <a:r>
            <a:rPr lang="en-US" sz="1000" b="0" dirty="0">
              <a:solidFill>
                <a:schemeClr val="tx1"/>
              </a:solidFill>
            </a:rPr>
            <a:t>valve-box</a:t>
          </a:r>
        </a:p>
      </dgm:t>
    </dgm:pt>
    <dgm:pt modelId="{896B2C96-3DBE-465B-8B80-8FEA116F9BE0}" type="parTrans" cxnId="{7A0E4120-E286-410E-B00E-C5E0795FAE61}">
      <dgm:prSet/>
      <dgm:spPr>
        <a:ln>
          <a:noFill/>
          <a:prstDash val="lgDash"/>
        </a:ln>
      </dgm:spPr>
      <dgm:t>
        <a:bodyPr/>
        <a:lstStyle/>
        <a:p>
          <a:endParaRPr lang="en-US"/>
        </a:p>
      </dgm:t>
    </dgm:pt>
    <dgm:pt modelId="{5C76AC68-87C8-47B4-BBEB-371BDFDE0B26}" type="sibTrans" cxnId="{7A0E4120-E286-410E-B00E-C5E0795FAE61}">
      <dgm:prSet/>
      <dgm:spPr/>
      <dgm:t>
        <a:bodyPr/>
        <a:lstStyle/>
        <a:p>
          <a:endParaRPr lang="en-US"/>
        </a:p>
      </dgm:t>
    </dgm:pt>
    <dgm:pt modelId="{CDDAA047-763F-4265-90E2-5FE6BC656CD0}">
      <dgm:prSet phldrT="[Text]" custT="1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n-US" sz="1000" dirty="0"/>
            <a:t>HP gaseous warm He storage (GHe)</a:t>
          </a:r>
        </a:p>
      </dgm:t>
    </dgm:pt>
    <dgm:pt modelId="{BFCBEB8D-1F96-4D89-8A72-AB32FDA0CD96}" type="parTrans" cxnId="{C5BE8A62-4212-4B96-9FEA-8FD9664973FC}">
      <dgm:prSet/>
      <dgm:spPr/>
      <dgm:t>
        <a:bodyPr/>
        <a:lstStyle/>
        <a:p>
          <a:endParaRPr lang="en-US"/>
        </a:p>
      </dgm:t>
    </dgm:pt>
    <dgm:pt modelId="{3F5C76B2-FC04-4D7D-A82A-7896D0B1536F}" type="sibTrans" cxnId="{C5BE8A62-4212-4B96-9FEA-8FD9664973FC}">
      <dgm:prSet/>
      <dgm:spPr/>
      <dgm:t>
        <a:bodyPr/>
        <a:lstStyle/>
        <a:p>
          <a:endParaRPr lang="en-US"/>
        </a:p>
      </dgm:t>
    </dgm:pt>
    <dgm:pt modelId="{1D4B3E32-7868-4DA0-BC05-B7DB6B650B57}">
      <dgm:prSet phldrT="[Text]" custT="1"/>
      <dgm:spPr>
        <a:solidFill>
          <a:schemeClr val="bg1"/>
        </a:solidFill>
        <a:ln>
          <a:prstDash val="dash"/>
        </a:ln>
      </dgm:spPr>
      <dgm:t>
        <a:bodyPr/>
        <a:lstStyle/>
        <a:p>
          <a:r>
            <a:rPr lang="en-US" sz="1000" dirty="0">
              <a:solidFill>
                <a:schemeClr val="tx1"/>
              </a:solidFill>
            </a:rPr>
            <a:t>Liquid He </a:t>
          </a:r>
          <a:br>
            <a:rPr lang="en-US" sz="1000" dirty="0">
              <a:solidFill>
                <a:schemeClr val="tx1"/>
              </a:solidFill>
            </a:rPr>
          </a:br>
          <a:r>
            <a:rPr lang="en-US" sz="1000" dirty="0">
              <a:solidFill>
                <a:schemeClr val="tx1"/>
              </a:solidFill>
            </a:rPr>
            <a:t>storage (LHe)</a:t>
          </a:r>
          <a:endParaRPr lang="en-US" sz="1000" dirty="0"/>
        </a:p>
      </dgm:t>
    </dgm:pt>
    <dgm:pt modelId="{906CFAFB-C156-4EDD-88CD-04A5B7AC43F6}" type="parTrans" cxnId="{D6F3D057-170F-444C-B444-E432C3583650}">
      <dgm:prSet/>
      <dgm:spPr/>
      <dgm:t>
        <a:bodyPr/>
        <a:lstStyle/>
        <a:p>
          <a:endParaRPr lang="en-US"/>
        </a:p>
      </dgm:t>
    </dgm:pt>
    <dgm:pt modelId="{441AB812-10BF-44F2-8AB1-ECCC1BF08A11}" type="sibTrans" cxnId="{D6F3D057-170F-444C-B444-E432C3583650}">
      <dgm:prSet/>
      <dgm:spPr/>
      <dgm:t>
        <a:bodyPr/>
        <a:lstStyle/>
        <a:p>
          <a:endParaRPr lang="en-US"/>
        </a:p>
      </dgm:t>
    </dgm:pt>
    <dgm:pt modelId="{9BA986A9-4D8E-46ED-9EB9-EFD623FC7816}">
      <dgm:prSet phldrT="[Text]" custT="1"/>
      <dgm:spPr>
        <a:solidFill>
          <a:schemeClr val="bg1"/>
        </a:solidFill>
        <a:ln>
          <a:prstDash val="dash"/>
        </a:ln>
      </dgm:spPr>
      <dgm:t>
        <a:bodyPr/>
        <a:lstStyle/>
        <a:p>
          <a:r>
            <a:rPr lang="en-US" sz="1000" dirty="0"/>
            <a:t>Liquid N2</a:t>
          </a:r>
          <a:br>
            <a:rPr lang="en-US" sz="1000" dirty="0"/>
          </a:br>
          <a:r>
            <a:rPr lang="en-US" sz="1000" dirty="0"/>
            <a:t> storage (LN2)</a:t>
          </a:r>
        </a:p>
      </dgm:t>
    </dgm:pt>
    <dgm:pt modelId="{139BF41A-8D74-420E-BD37-2A3E1FCC47A1}" type="parTrans" cxnId="{04E094C1-FA53-456A-93BE-C9754CBC06CF}">
      <dgm:prSet/>
      <dgm:spPr/>
      <dgm:t>
        <a:bodyPr/>
        <a:lstStyle/>
        <a:p>
          <a:endParaRPr lang="en-US"/>
        </a:p>
      </dgm:t>
    </dgm:pt>
    <dgm:pt modelId="{78B348E0-D0EB-4DAB-834B-F17F5C5A9372}" type="sibTrans" cxnId="{04E094C1-FA53-456A-93BE-C9754CBC06CF}">
      <dgm:prSet/>
      <dgm:spPr/>
      <dgm:t>
        <a:bodyPr/>
        <a:lstStyle/>
        <a:p>
          <a:endParaRPr lang="en-US"/>
        </a:p>
      </dgm:t>
    </dgm:pt>
    <dgm:pt modelId="{FBA903DD-B92B-4E2E-88AC-4F41B66077F5}">
      <dgm:prSet phldrT="[Text]" custT="1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n-US" sz="1000" dirty="0"/>
            <a:t>General piping </a:t>
          </a:r>
        </a:p>
      </dgm:t>
    </dgm:pt>
    <dgm:pt modelId="{167BBDC2-5FB2-4775-AD1F-AF4E77F78A42}" type="parTrans" cxnId="{605305A5-DE89-4399-A54E-2091A3A77E2B}">
      <dgm:prSet/>
      <dgm:spPr/>
      <dgm:t>
        <a:bodyPr/>
        <a:lstStyle/>
        <a:p>
          <a:endParaRPr lang="en-US"/>
        </a:p>
      </dgm:t>
    </dgm:pt>
    <dgm:pt modelId="{891B78D4-EB05-4AAC-BCF9-38A8A55A4377}" type="sibTrans" cxnId="{605305A5-DE89-4399-A54E-2091A3A77E2B}">
      <dgm:prSet/>
      <dgm:spPr/>
      <dgm:t>
        <a:bodyPr/>
        <a:lstStyle/>
        <a:p>
          <a:endParaRPr lang="en-US"/>
        </a:p>
      </dgm:t>
    </dgm:pt>
    <dgm:pt modelId="{03B3CDF9-5434-4AE5-9E46-D20CE03F730F}">
      <dgm:prSet phldrT="[Text]" custT="1"/>
      <dgm:spPr>
        <a:solidFill>
          <a:schemeClr val="accent2">
            <a:lumMod val="20000"/>
            <a:lumOff val="80000"/>
          </a:schemeClr>
        </a:solidFill>
      </dgm:spPr>
      <dgm:t>
        <a:bodyPr/>
        <a:lstStyle/>
        <a:p>
          <a:r>
            <a:rPr lang="en-US" sz="1000" b="0" dirty="0">
              <a:solidFill>
                <a:schemeClr val="tx1"/>
              </a:solidFill>
            </a:rPr>
            <a:t>Cryomodules</a:t>
          </a:r>
          <a:endParaRPr lang="en-US" sz="1000" dirty="0"/>
        </a:p>
      </dgm:t>
    </dgm:pt>
    <dgm:pt modelId="{7C7E6F17-6AF6-4EC1-8EA5-DA17FF443B70}" type="parTrans" cxnId="{8871B2F4-696F-4BD7-A370-C9AE0FB23554}">
      <dgm:prSet/>
      <dgm:spPr>
        <a:ln>
          <a:noFill/>
        </a:ln>
      </dgm:spPr>
      <dgm:t>
        <a:bodyPr/>
        <a:lstStyle/>
        <a:p>
          <a:endParaRPr lang="en-US"/>
        </a:p>
      </dgm:t>
    </dgm:pt>
    <dgm:pt modelId="{74BDF75E-0F51-440E-9C61-DD9A91099A35}" type="sibTrans" cxnId="{8871B2F4-696F-4BD7-A370-C9AE0FB23554}">
      <dgm:prSet/>
      <dgm:spPr/>
      <dgm:t>
        <a:bodyPr/>
        <a:lstStyle/>
        <a:p>
          <a:endParaRPr lang="en-US"/>
        </a:p>
      </dgm:t>
    </dgm:pt>
    <dgm:pt modelId="{262FBE7E-CE21-4136-B174-213748EAD52D}">
      <dgm:prSet phldrT="[Text]" custT="1"/>
      <dgm:spPr>
        <a:solidFill>
          <a:schemeClr val="accent6">
            <a:lumMod val="20000"/>
            <a:lumOff val="80000"/>
          </a:schemeClr>
        </a:solidFill>
      </dgm:spPr>
      <dgm:t>
        <a:bodyPr/>
        <a:lstStyle/>
        <a:p>
          <a:r>
            <a:rPr lang="en-US" sz="1000" dirty="0"/>
            <a:t>End-box</a:t>
          </a:r>
          <a:endParaRPr lang="en-US" sz="1000" b="0" dirty="0">
            <a:solidFill>
              <a:schemeClr val="tx1"/>
            </a:solidFill>
          </a:endParaRPr>
        </a:p>
      </dgm:t>
    </dgm:pt>
    <dgm:pt modelId="{83EAD71A-1460-4A7A-A0A9-15C7B1908E70}" type="parTrans" cxnId="{BFC345DD-D024-4172-9706-4560C9AC466B}">
      <dgm:prSet/>
      <dgm:spPr/>
      <dgm:t>
        <a:bodyPr/>
        <a:lstStyle/>
        <a:p>
          <a:endParaRPr lang="en-US"/>
        </a:p>
      </dgm:t>
    </dgm:pt>
    <dgm:pt modelId="{DF6C55FC-8E12-489D-84A7-068E48AB6C6C}" type="sibTrans" cxnId="{BFC345DD-D024-4172-9706-4560C9AC466B}">
      <dgm:prSet/>
      <dgm:spPr/>
      <dgm:t>
        <a:bodyPr/>
        <a:lstStyle/>
        <a:p>
          <a:endParaRPr lang="en-US"/>
        </a:p>
      </dgm:t>
    </dgm:pt>
    <dgm:pt modelId="{1F6B6505-FCEF-4EA3-B1D8-8D7D1BC367C2}">
      <dgm:prSet phldrT="[Text]" custT="1"/>
      <dgm:spPr>
        <a:noFill/>
        <a:ln>
          <a:noFill/>
          <a:prstDash val="dash"/>
        </a:ln>
      </dgm:spPr>
      <dgm:t>
        <a:bodyPr/>
        <a:lstStyle/>
        <a:p>
          <a:endParaRPr lang="en-US" sz="1000" dirty="0"/>
        </a:p>
      </dgm:t>
    </dgm:pt>
    <dgm:pt modelId="{06565C68-B058-46E1-9A90-2732BC02E992}" type="sibTrans" cxnId="{F5F76EF5-460C-43EE-8CBD-E325ED5C428B}">
      <dgm:prSet/>
      <dgm:spPr/>
      <dgm:t>
        <a:bodyPr/>
        <a:lstStyle/>
        <a:p>
          <a:endParaRPr lang="en-US"/>
        </a:p>
      </dgm:t>
    </dgm:pt>
    <dgm:pt modelId="{994AF185-A8A9-4A7F-9762-1C3D5C8990A5}" type="parTrans" cxnId="{F5F76EF5-460C-43EE-8CBD-E325ED5C428B}">
      <dgm:prSet/>
      <dgm:spPr>
        <a:ln>
          <a:noFill/>
        </a:ln>
      </dgm:spPr>
      <dgm:t>
        <a:bodyPr/>
        <a:lstStyle/>
        <a:p>
          <a:endParaRPr lang="en-US"/>
        </a:p>
      </dgm:t>
    </dgm:pt>
    <dgm:pt modelId="{D84623A8-4E63-4101-A3E7-18DDE25237AB}">
      <dgm:prSet phldrT="[Text]" custT="1"/>
      <dgm:spPr>
        <a:noFill/>
        <a:ln>
          <a:noFill/>
        </a:ln>
      </dgm:spPr>
      <dgm:t>
        <a:bodyPr/>
        <a:lstStyle/>
        <a:p>
          <a:endParaRPr lang="en-US" sz="800" dirty="0"/>
        </a:p>
      </dgm:t>
    </dgm:pt>
    <dgm:pt modelId="{034DB613-FBF0-42AB-B58F-FDE10E5723C0}" type="sibTrans" cxnId="{9F421422-F4FF-4998-BD50-B14D24F28E3B}">
      <dgm:prSet/>
      <dgm:spPr/>
      <dgm:t>
        <a:bodyPr/>
        <a:lstStyle/>
        <a:p>
          <a:endParaRPr lang="en-US"/>
        </a:p>
      </dgm:t>
    </dgm:pt>
    <dgm:pt modelId="{495BF51F-6A75-406F-98F6-89E9AF6B9B9A}" type="parTrans" cxnId="{9F421422-F4FF-4998-BD50-B14D24F28E3B}">
      <dgm:prSet/>
      <dgm:spPr>
        <a:ln>
          <a:noFill/>
        </a:ln>
      </dgm:spPr>
      <dgm:t>
        <a:bodyPr/>
        <a:lstStyle/>
        <a:p>
          <a:endParaRPr lang="en-US"/>
        </a:p>
      </dgm:t>
    </dgm:pt>
    <dgm:pt modelId="{DE6206B1-7A1C-4F10-8F24-48B59B63C402}">
      <dgm:prSet phldrT="[Text]" custT="1"/>
      <dgm:spPr>
        <a:noFill/>
        <a:ln>
          <a:noFill/>
        </a:ln>
      </dgm:spPr>
      <dgm:t>
        <a:bodyPr/>
        <a:lstStyle/>
        <a:p>
          <a:endParaRPr lang="en-US" sz="1000" dirty="0"/>
        </a:p>
      </dgm:t>
    </dgm:pt>
    <dgm:pt modelId="{3271F749-1147-4222-8F8D-0277D7ACC9DC}" type="sibTrans" cxnId="{023F571D-1E86-44CB-9004-7CCB3E4CFBDA}">
      <dgm:prSet/>
      <dgm:spPr/>
      <dgm:t>
        <a:bodyPr/>
        <a:lstStyle/>
        <a:p>
          <a:endParaRPr lang="en-US"/>
        </a:p>
      </dgm:t>
    </dgm:pt>
    <dgm:pt modelId="{1CA006B5-FB41-4771-BF87-145042A5AC68}" type="parTrans" cxnId="{023F571D-1E86-44CB-9004-7CCB3E4CFBDA}">
      <dgm:prSet/>
      <dgm:spPr>
        <a:ln>
          <a:noFill/>
        </a:ln>
      </dgm:spPr>
      <dgm:t>
        <a:bodyPr/>
        <a:lstStyle/>
        <a:p>
          <a:endParaRPr lang="en-US"/>
        </a:p>
      </dgm:t>
    </dgm:pt>
    <dgm:pt modelId="{09B3A770-4947-40A9-B3E7-55CB9E6890D5}">
      <dgm:prSet phldrT="[Text]" custT="1"/>
      <dgm:spPr>
        <a:solidFill>
          <a:schemeClr val="bg2">
            <a:lumMod val="90000"/>
          </a:schemeClr>
        </a:solidFill>
        <a:ln>
          <a:prstDash val="dash"/>
        </a:ln>
      </dgm:spPr>
      <dgm:t>
        <a:bodyPr/>
        <a:lstStyle/>
        <a:p>
          <a:r>
            <a:rPr lang="en-US" sz="1000" dirty="0"/>
            <a:t>Warm Piping MAC</a:t>
          </a:r>
        </a:p>
      </dgm:t>
    </dgm:pt>
    <dgm:pt modelId="{D34A2369-0E79-41B0-A119-6347E1BC9626}" type="parTrans" cxnId="{1D20C4D2-26B6-40B0-A68D-285E57D90EB9}">
      <dgm:prSet/>
      <dgm:spPr/>
      <dgm:t>
        <a:bodyPr/>
        <a:lstStyle/>
        <a:p>
          <a:endParaRPr lang="en-GB"/>
        </a:p>
      </dgm:t>
    </dgm:pt>
    <dgm:pt modelId="{727F00B6-D5CE-4619-82B8-031EF7D76D4A}" type="sibTrans" cxnId="{1D20C4D2-26B6-40B0-A68D-285E57D90EB9}">
      <dgm:prSet/>
      <dgm:spPr/>
      <dgm:t>
        <a:bodyPr/>
        <a:lstStyle/>
        <a:p>
          <a:endParaRPr lang="en-GB"/>
        </a:p>
      </dgm:t>
    </dgm:pt>
    <dgm:pt modelId="{81A5D421-99F9-4285-970E-DED0C1BC3112}" type="pres">
      <dgm:prSet presAssocID="{F01C6C8E-BCB6-4DF1-B121-A0FBD9850BAA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2928A664-F78D-4883-BD52-8F7AFB6544B3}" type="pres">
      <dgm:prSet presAssocID="{AC5962AB-9E91-4BB5-A9E7-C6A69D87DD3C}" presName="hierRoot1" presStyleCnt="0">
        <dgm:presLayoutVars>
          <dgm:hierBranch val="init"/>
        </dgm:presLayoutVars>
      </dgm:prSet>
      <dgm:spPr/>
    </dgm:pt>
    <dgm:pt modelId="{E6DFB9A4-DF7B-4464-9EE4-8B37699D870D}" type="pres">
      <dgm:prSet presAssocID="{AC5962AB-9E91-4BB5-A9E7-C6A69D87DD3C}" presName="rootComposite1" presStyleCnt="0"/>
      <dgm:spPr/>
    </dgm:pt>
    <dgm:pt modelId="{4A5E1CFF-8DC8-4268-9452-A5B686A5AD38}" type="pres">
      <dgm:prSet presAssocID="{AC5962AB-9E91-4BB5-A9E7-C6A69D87DD3C}" presName="rootText1" presStyleLbl="node0" presStyleIdx="0" presStyleCnt="1" custScaleX="219148" custScaleY="61827" custLinFactNeighborX="-8170">
        <dgm:presLayoutVars>
          <dgm:chPref val="3"/>
        </dgm:presLayoutVars>
      </dgm:prSet>
      <dgm:spPr/>
    </dgm:pt>
    <dgm:pt modelId="{37D0B799-308B-4CCB-ACB6-F6D6FBA646AE}" type="pres">
      <dgm:prSet presAssocID="{AC5962AB-9E91-4BB5-A9E7-C6A69D87DD3C}" presName="rootConnector1" presStyleLbl="node1" presStyleIdx="0" presStyleCnt="0"/>
      <dgm:spPr/>
    </dgm:pt>
    <dgm:pt modelId="{61AB69B9-F2A7-4DCE-A078-97687EDEC180}" type="pres">
      <dgm:prSet presAssocID="{AC5962AB-9E91-4BB5-A9E7-C6A69D87DD3C}" presName="hierChild2" presStyleCnt="0"/>
      <dgm:spPr/>
    </dgm:pt>
    <dgm:pt modelId="{2724D687-A239-40C2-86A3-DBE20454AA14}" type="pres">
      <dgm:prSet presAssocID="{E31FDD1F-7A78-43C9-9EB5-5B4EE47757DA}" presName="Name37" presStyleLbl="parChTrans1D2" presStyleIdx="0" presStyleCnt="4"/>
      <dgm:spPr/>
    </dgm:pt>
    <dgm:pt modelId="{827850BC-5DD6-4FB2-BF1A-BFB7089D663A}" type="pres">
      <dgm:prSet presAssocID="{492A8469-C90E-42B4-A699-E2B76C5CBAA9}" presName="hierRoot2" presStyleCnt="0">
        <dgm:presLayoutVars>
          <dgm:hierBranch val="init"/>
        </dgm:presLayoutVars>
      </dgm:prSet>
      <dgm:spPr/>
    </dgm:pt>
    <dgm:pt modelId="{C71D9B22-78AD-4A84-A687-DB2A31016D52}" type="pres">
      <dgm:prSet presAssocID="{492A8469-C90E-42B4-A699-E2B76C5CBAA9}" presName="rootComposite" presStyleCnt="0"/>
      <dgm:spPr/>
    </dgm:pt>
    <dgm:pt modelId="{D32ED2D1-9FC2-42EA-A831-55D93F932B7A}" type="pres">
      <dgm:prSet presAssocID="{492A8469-C90E-42B4-A699-E2B76C5CBAA9}" presName="rootText" presStyleLbl="node2" presStyleIdx="0" presStyleCnt="4" custScaleX="145324" custScaleY="71077" custLinFactNeighborX="2360">
        <dgm:presLayoutVars>
          <dgm:chPref val="3"/>
        </dgm:presLayoutVars>
      </dgm:prSet>
      <dgm:spPr/>
    </dgm:pt>
    <dgm:pt modelId="{5F71AB7C-DA8E-4506-BAF7-69CC228E9B13}" type="pres">
      <dgm:prSet presAssocID="{492A8469-C90E-42B4-A699-E2B76C5CBAA9}" presName="rootConnector" presStyleLbl="node2" presStyleIdx="0" presStyleCnt="4"/>
      <dgm:spPr/>
    </dgm:pt>
    <dgm:pt modelId="{32BA5127-1A5A-469A-B892-786128EE0F7A}" type="pres">
      <dgm:prSet presAssocID="{492A8469-C90E-42B4-A699-E2B76C5CBAA9}" presName="hierChild4" presStyleCnt="0"/>
      <dgm:spPr/>
    </dgm:pt>
    <dgm:pt modelId="{E355A2F9-5A2E-48BB-B32A-7C9CE58F6D80}" type="pres">
      <dgm:prSet presAssocID="{AF58AC22-5893-416C-B02E-5C90BC87BFBA}" presName="Name37" presStyleLbl="parChTrans1D3" presStyleIdx="0" presStyleCnt="8"/>
      <dgm:spPr/>
    </dgm:pt>
    <dgm:pt modelId="{3EAD5E42-A452-4039-9379-A4BD97A817A5}" type="pres">
      <dgm:prSet presAssocID="{EAFE01B8-1B0C-4025-8EE7-E700D6B0E048}" presName="hierRoot2" presStyleCnt="0">
        <dgm:presLayoutVars>
          <dgm:hierBranch val="init"/>
        </dgm:presLayoutVars>
      </dgm:prSet>
      <dgm:spPr/>
    </dgm:pt>
    <dgm:pt modelId="{AC04980C-C9C7-4E12-9F84-CCA2C3FA6B78}" type="pres">
      <dgm:prSet presAssocID="{EAFE01B8-1B0C-4025-8EE7-E700D6B0E048}" presName="rootComposite" presStyleCnt="0"/>
      <dgm:spPr/>
    </dgm:pt>
    <dgm:pt modelId="{26E1FF96-29F1-431A-AB2C-2F94ABFC2886}" type="pres">
      <dgm:prSet presAssocID="{EAFE01B8-1B0C-4025-8EE7-E700D6B0E048}" presName="rootText" presStyleLbl="node3" presStyleIdx="0" presStyleCnt="8">
        <dgm:presLayoutVars>
          <dgm:chPref val="3"/>
        </dgm:presLayoutVars>
      </dgm:prSet>
      <dgm:spPr/>
    </dgm:pt>
    <dgm:pt modelId="{4D684890-7733-43C8-ACBB-AA228F8751EB}" type="pres">
      <dgm:prSet presAssocID="{EAFE01B8-1B0C-4025-8EE7-E700D6B0E048}" presName="rootConnector" presStyleLbl="node3" presStyleIdx="0" presStyleCnt="8"/>
      <dgm:spPr/>
    </dgm:pt>
    <dgm:pt modelId="{590B2108-E9E1-4CB9-AA74-52F03D57459E}" type="pres">
      <dgm:prSet presAssocID="{EAFE01B8-1B0C-4025-8EE7-E700D6B0E048}" presName="hierChild4" presStyleCnt="0"/>
      <dgm:spPr/>
    </dgm:pt>
    <dgm:pt modelId="{01FB1D1E-AC15-4847-993A-9A0F614B9654}" type="pres">
      <dgm:prSet presAssocID="{BFCBEB8D-1F96-4D89-8A72-AB32FDA0CD96}" presName="Name37" presStyleLbl="parChTrans1D4" presStyleIdx="0" presStyleCnt="16"/>
      <dgm:spPr/>
    </dgm:pt>
    <dgm:pt modelId="{50D121D2-9860-43CE-92BA-ABE62E228F03}" type="pres">
      <dgm:prSet presAssocID="{CDDAA047-763F-4265-90E2-5FE6BC656CD0}" presName="hierRoot2" presStyleCnt="0">
        <dgm:presLayoutVars>
          <dgm:hierBranch val="init"/>
        </dgm:presLayoutVars>
      </dgm:prSet>
      <dgm:spPr/>
    </dgm:pt>
    <dgm:pt modelId="{0D525536-D3F9-4CF3-95B2-850CED90427D}" type="pres">
      <dgm:prSet presAssocID="{CDDAA047-763F-4265-90E2-5FE6BC656CD0}" presName="rootComposite" presStyleCnt="0"/>
      <dgm:spPr/>
    </dgm:pt>
    <dgm:pt modelId="{27FC2EC9-6DD9-4CBB-A51B-EEC321D95CAF}" type="pres">
      <dgm:prSet presAssocID="{CDDAA047-763F-4265-90E2-5FE6BC656CD0}" presName="rootText" presStyleLbl="node4" presStyleIdx="0" presStyleCnt="16">
        <dgm:presLayoutVars>
          <dgm:chPref val="3"/>
        </dgm:presLayoutVars>
      </dgm:prSet>
      <dgm:spPr/>
    </dgm:pt>
    <dgm:pt modelId="{A5DA9465-0615-4749-B912-DF7A57730B4A}" type="pres">
      <dgm:prSet presAssocID="{CDDAA047-763F-4265-90E2-5FE6BC656CD0}" presName="rootConnector" presStyleLbl="node4" presStyleIdx="0" presStyleCnt="16"/>
      <dgm:spPr/>
    </dgm:pt>
    <dgm:pt modelId="{07C1C8A6-2D15-4840-89CF-1620634DD791}" type="pres">
      <dgm:prSet presAssocID="{CDDAA047-763F-4265-90E2-5FE6BC656CD0}" presName="hierChild4" presStyleCnt="0"/>
      <dgm:spPr/>
    </dgm:pt>
    <dgm:pt modelId="{22580649-24DC-4798-A72B-C41CD5F2723A}" type="pres">
      <dgm:prSet presAssocID="{CDDAA047-763F-4265-90E2-5FE6BC656CD0}" presName="hierChild5" presStyleCnt="0"/>
      <dgm:spPr/>
    </dgm:pt>
    <dgm:pt modelId="{CE328F55-398D-4655-9770-C920288424D0}" type="pres">
      <dgm:prSet presAssocID="{906CFAFB-C156-4EDD-88CD-04A5B7AC43F6}" presName="Name37" presStyleLbl="parChTrans1D4" presStyleIdx="1" presStyleCnt="16"/>
      <dgm:spPr/>
    </dgm:pt>
    <dgm:pt modelId="{19007B29-C3E8-4099-956F-7EAB99D0643B}" type="pres">
      <dgm:prSet presAssocID="{1D4B3E32-7868-4DA0-BC05-B7DB6B650B57}" presName="hierRoot2" presStyleCnt="0">
        <dgm:presLayoutVars>
          <dgm:hierBranch val="init"/>
        </dgm:presLayoutVars>
      </dgm:prSet>
      <dgm:spPr/>
    </dgm:pt>
    <dgm:pt modelId="{C5A6A450-4487-4183-89F8-2D11509A26A5}" type="pres">
      <dgm:prSet presAssocID="{1D4B3E32-7868-4DA0-BC05-B7DB6B650B57}" presName="rootComposite" presStyleCnt="0"/>
      <dgm:spPr/>
    </dgm:pt>
    <dgm:pt modelId="{BD0DDBBF-39EC-4CDA-A973-A9EEA9681BAA}" type="pres">
      <dgm:prSet presAssocID="{1D4B3E32-7868-4DA0-BC05-B7DB6B650B57}" presName="rootText" presStyleLbl="node4" presStyleIdx="1" presStyleCnt="16">
        <dgm:presLayoutVars>
          <dgm:chPref val="3"/>
        </dgm:presLayoutVars>
      </dgm:prSet>
      <dgm:spPr/>
    </dgm:pt>
    <dgm:pt modelId="{796A1F26-FEBE-4383-90B5-51E76F8E7033}" type="pres">
      <dgm:prSet presAssocID="{1D4B3E32-7868-4DA0-BC05-B7DB6B650B57}" presName="rootConnector" presStyleLbl="node4" presStyleIdx="1" presStyleCnt="16"/>
      <dgm:spPr/>
    </dgm:pt>
    <dgm:pt modelId="{283E0286-DDD6-4B45-98D3-201167040145}" type="pres">
      <dgm:prSet presAssocID="{1D4B3E32-7868-4DA0-BC05-B7DB6B650B57}" presName="hierChild4" presStyleCnt="0"/>
      <dgm:spPr/>
    </dgm:pt>
    <dgm:pt modelId="{C089F021-BB1E-4005-82F2-A8490FD4093C}" type="pres">
      <dgm:prSet presAssocID="{1D4B3E32-7868-4DA0-BC05-B7DB6B650B57}" presName="hierChild5" presStyleCnt="0"/>
      <dgm:spPr/>
    </dgm:pt>
    <dgm:pt modelId="{3B6C76DF-D449-49AB-918E-9BD3146761BF}" type="pres">
      <dgm:prSet presAssocID="{139BF41A-8D74-420E-BD37-2A3E1FCC47A1}" presName="Name37" presStyleLbl="parChTrans1D4" presStyleIdx="2" presStyleCnt="16"/>
      <dgm:spPr/>
    </dgm:pt>
    <dgm:pt modelId="{B723B9A9-1F13-46A4-B760-40148C79F071}" type="pres">
      <dgm:prSet presAssocID="{9BA986A9-4D8E-46ED-9EB9-EFD623FC7816}" presName="hierRoot2" presStyleCnt="0">
        <dgm:presLayoutVars>
          <dgm:hierBranch val="init"/>
        </dgm:presLayoutVars>
      </dgm:prSet>
      <dgm:spPr/>
    </dgm:pt>
    <dgm:pt modelId="{7332B0D1-7D4B-43DC-ACEE-8A5E5B91B4A7}" type="pres">
      <dgm:prSet presAssocID="{9BA986A9-4D8E-46ED-9EB9-EFD623FC7816}" presName="rootComposite" presStyleCnt="0"/>
      <dgm:spPr/>
    </dgm:pt>
    <dgm:pt modelId="{ADD18938-FC8C-4AAF-B1E9-EA5EA36D0D5E}" type="pres">
      <dgm:prSet presAssocID="{9BA986A9-4D8E-46ED-9EB9-EFD623FC7816}" presName="rootText" presStyleLbl="node4" presStyleIdx="2" presStyleCnt="16">
        <dgm:presLayoutVars>
          <dgm:chPref val="3"/>
        </dgm:presLayoutVars>
      </dgm:prSet>
      <dgm:spPr/>
    </dgm:pt>
    <dgm:pt modelId="{B1F1C8DD-FD90-4F03-96FC-6D32729C084C}" type="pres">
      <dgm:prSet presAssocID="{9BA986A9-4D8E-46ED-9EB9-EFD623FC7816}" presName="rootConnector" presStyleLbl="node4" presStyleIdx="2" presStyleCnt="16"/>
      <dgm:spPr/>
    </dgm:pt>
    <dgm:pt modelId="{5D634BB6-0D4F-42AF-915C-84D2D189D76E}" type="pres">
      <dgm:prSet presAssocID="{9BA986A9-4D8E-46ED-9EB9-EFD623FC7816}" presName="hierChild4" presStyleCnt="0"/>
      <dgm:spPr/>
    </dgm:pt>
    <dgm:pt modelId="{456A9FE1-B10C-43D1-AF17-1C29B71FA673}" type="pres">
      <dgm:prSet presAssocID="{9BA986A9-4D8E-46ED-9EB9-EFD623FC7816}" presName="hierChild5" presStyleCnt="0"/>
      <dgm:spPr/>
    </dgm:pt>
    <dgm:pt modelId="{B53AB2F1-3635-4797-B30F-331F4BC478C5}" type="pres">
      <dgm:prSet presAssocID="{EAFE01B8-1B0C-4025-8EE7-E700D6B0E048}" presName="hierChild5" presStyleCnt="0"/>
      <dgm:spPr/>
    </dgm:pt>
    <dgm:pt modelId="{62BBED57-3170-43AA-ADFA-24B5A45A978D}" type="pres">
      <dgm:prSet presAssocID="{D7623252-6D82-479A-BBD0-CCA13A7B536A}" presName="Name37" presStyleLbl="parChTrans1D3" presStyleIdx="1" presStyleCnt="8"/>
      <dgm:spPr/>
    </dgm:pt>
    <dgm:pt modelId="{C8B84971-51B4-4924-BB0B-58470A76D475}" type="pres">
      <dgm:prSet presAssocID="{C4C781B7-683B-42BC-BA7A-09ABEDCEAF3F}" presName="hierRoot2" presStyleCnt="0">
        <dgm:presLayoutVars>
          <dgm:hierBranch val="init"/>
        </dgm:presLayoutVars>
      </dgm:prSet>
      <dgm:spPr/>
    </dgm:pt>
    <dgm:pt modelId="{C54B9D95-1C0C-4CBB-B248-CDB8E8EAF66F}" type="pres">
      <dgm:prSet presAssocID="{C4C781B7-683B-42BC-BA7A-09ABEDCEAF3F}" presName="rootComposite" presStyleCnt="0"/>
      <dgm:spPr/>
    </dgm:pt>
    <dgm:pt modelId="{F975DECB-51C0-4767-86F4-AFC404F1CA7C}" type="pres">
      <dgm:prSet presAssocID="{C4C781B7-683B-42BC-BA7A-09ABEDCEAF3F}" presName="rootText" presStyleLbl="node3" presStyleIdx="1" presStyleCnt="8">
        <dgm:presLayoutVars>
          <dgm:chPref val="3"/>
        </dgm:presLayoutVars>
      </dgm:prSet>
      <dgm:spPr/>
    </dgm:pt>
    <dgm:pt modelId="{7A463A97-D470-423A-97E1-BC0797C67C0C}" type="pres">
      <dgm:prSet presAssocID="{C4C781B7-683B-42BC-BA7A-09ABEDCEAF3F}" presName="rootConnector" presStyleLbl="node3" presStyleIdx="1" presStyleCnt="8"/>
      <dgm:spPr/>
    </dgm:pt>
    <dgm:pt modelId="{36E161A5-9CC8-4AD4-904A-E0BBF91A53E0}" type="pres">
      <dgm:prSet presAssocID="{C4C781B7-683B-42BC-BA7A-09ABEDCEAF3F}" presName="hierChild4" presStyleCnt="0"/>
      <dgm:spPr/>
    </dgm:pt>
    <dgm:pt modelId="{A0C2DA11-D104-41E5-9F01-652F139F3A8D}" type="pres">
      <dgm:prSet presAssocID="{84CD7562-D350-4287-919F-AB21C6277BA3}" presName="Name37" presStyleLbl="parChTrans1D4" presStyleIdx="3" presStyleCnt="16"/>
      <dgm:spPr/>
    </dgm:pt>
    <dgm:pt modelId="{C1709033-D89F-4B4B-8B6F-6889D18EEC28}" type="pres">
      <dgm:prSet presAssocID="{31217DDE-3158-4563-A2FA-36BFA2C0A4C8}" presName="hierRoot2" presStyleCnt="0">
        <dgm:presLayoutVars>
          <dgm:hierBranch val="init"/>
        </dgm:presLayoutVars>
      </dgm:prSet>
      <dgm:spPr/>
    </dgm:pt>
    <dgm:pt modelId="{BACCDCB8-2C90-400E-B7D5-20402BD80DC9}" type="pres">
      <dgm:prSet presAssocID="{31217DDE-3158-4563-A2FA-36BFA2C0A4C8}" presName="rootComposite" presStyleCnt="0"/>
      <dgm:spPr/>
    </dgm:pt>
    <dgm:pt modelId="{918A7077-DF8C-468A-B445-DF9CB0760693}" type="pres">
      <dgm:prSet presAssocID="{31217DDE-3158-4563-A2FA-36BFA2C0A4C8}" presName="rootText" presStyleLbl="node4" presStyleIdx="3" presStyleCnt="16">
        <dgm:presLayoutVars>
          <dgm:chPref val="3"/>
        </dgm:presLayoutVars>
      </dgm:prSet>
      <dgm:spPr/>
    </dgm:pt>
    <dgm:pt modelId="{F8A97E01-A4C6-4EAE-AC58-4F0A40B3F13A}" type="pres">
      <dgm:prSet presAssocID="{31217DDE-3158-4563-A2FA-36BFA2C0A4C8}" presName="rootConnector" presStyleLbl="node4" presStyleIdx="3" presStyleCnt="16"/>
      <dgm:spPr/>
    </dgm:pt>
    <dgm:pt modelId="{CA9E4428-E89F-42BF-B8A8-B09EA2411B86}" type="pres">
      <dgm:prSet presAssocID="{31217DDE-3158-4563-A2FA-36BFA2C0A4C8}" presName="hierChild4" presStyleCnt="0"/>
      <dgm:spPr/>
    </dgm:pt>
    <dgm:pt modelId="{33568F6F-2995-48A8-A118-C7B261C30495}" type="pres">
      <dgm:prSet presAssocID="{31217DDE-3158-4563-A2FA-36BFA2C0A4C8}" presName="hierChild5" presStyleCnt="0"/>
      <dgm:spPr/>
    </dgm:pt>
    <dgm:pt modelId="{D198AA10-98F9-4293-A3D4-D5AD4F135C5B}" type="pres">
      <dgm:prSet presAssocID="{232CD94F-38E6-4DF4-8684-9E8CF7772545}" presName="Name37" presStyleLbl="parChTrans1D4" presStyleIdx="4" presStyleCnt="16"/>
      <dgm:spPr/>
    </dgm:pt>
    <dgm:pt modelId="{54033014-308D-4225-99C2-61EBF5037B71}" type="pres">
      <dgm:prSet presAssocID="{6C9CF058-0CE1-405D-8E25-257D5EE97FE8}" presName="hierRoot2" presStyleCnt="0">
        <dgm:presLayoutVars>
          <dgm:hierBranch val="init"/>
        </dgm:presLayoutVars>
      </dgm:prSet>
      <dgm:spPr/>
    </dgm:pt>
    <dgm:pt modelId="{665110D1-985B-4648-A8ED-58939C2C7E4B}" type="pres">
      <dgm:prSet presAssocID="{6C9CF058-0CE1-405D-8E25-257D5EE97FE8}" presName="rootComposite" presStyleCnt="0"/>
      <dgm:spPr/>
    </dgm:pt>
    <dgm:pt modelId="{19900726-67AF-43D0-AB0A-DDB92ED47C08}" type="pres">
      <dgm:prSet presAssocID="{6C9CF058-0CE1-405D-8E25-257D5EE97FE8}" presName="rootText" presStyleLbl="node4" presStyleIdx="4" presStyleCnt="16">
        <dgm:presLayoutVars>
          <dgm:chPref val="3"/>
        </dgm:presLayoutVars>
      </dgm:prSet>
      <dgm:spPr/>
    </dgm:pt>
    <dgm:pt modelId="{962B582B-D82A-4AAB-AE1F-F493AE95B233}" type="pres">
      <dgm:prSet presAssocID="{6C9CF058-0CE1-405D-8E25-257D5EE97FE8}" presName="rootConnector" presStyleLbl="node4" presStyleIdx="4" presStyleCnt="16"/>
      <dgm:spPr/>
    </dgm:pt>
    <dgm:pt modelId="{356FCE8D-C35A-4C54-8C3B-F05BDC9E780F}" type="pres">
      <dgm:prSet presAssocID="{6C9CF058-0CE1-405D-8E25-257D5EE97FE8}" presName="hierChild4" presStyleCnt="0"/>
      <dgm:spPr/>
    </dgm:pt>
    <dgm:pt modelId="{29E68F07-3BDD-49F3-94BF-396244654B40}" type="pres">
      <dgm:prSet presAssocID="{6C9CF058-0CE1-405D-8E25-257D5EE97FE8}" presName="hierChild5" presStyleCnt="0"/>
      <dgm:spPr/>
    </dgm:pt>
    <dgm:pt modelId="{BD1FA1DD-EB3B-4FA0-BBD3-5E186C28B880}" type="pres">
      <dgm:prSet presAssocID="{C4C781B7-683B-42BC-BA7A-09ABEDCEAF3F}" presName="hierChild5" presStyleCnt="0"/>
      <dgm:spPr/>
    </dgm:pt>
    <dgm:pt modelId="{84C99D7C-66BB-44F8-9377-DEA29BEAF181}" type="pres">
      <dgm:prSet presAssocID="{167BBDC2-5FB2-4775-AD1F-AF4E77F78A42}" presName="Name37" presStyleLbl="parChTrans1D3" presStyleIdx="2" presStyleCnt="8"/>
      <dgm:spPr/>
    </dgm:pt>
    <dgm:pt modelId="{5E0597CC-3688-450D-B737-2F65CC56AF6B}" type="pres">
      <dgm:prSet presAssocID="{FBA903DD-B92B-4E2E-88AC-4F41B66077F5}" presName="hierRoot2" presStyleCnt="0">
        <dgm:presLayoutVars>
          <dgm:hierBranch val="init"/>
        </dgm:presLayoutVars>
      </dgm:prSet>
      <dgm:spPr/>
    </dgm:pt>
    <dgm:pt modelId="{FAB69715-8E4A-4F38-B431-C73641D43293}" type="pres">
      <dgm:prSet presAssocID="{FBA903DD-B92B-4E2E-88AC-4F41B66077F5}" presName="rootComposite" presStyleCnt="0"/>
      <dgm:spPr/>
    </dgm:pt>
    <dgm:pt modelId="{C0999296-4FD4-444E-AEC4-98EE415AE2CC}" type="pres">
      <dgm:prSet presAssocID="{FBA903DD-B92B-4E2E-88AC-4F41B66077F5}" presName="rootText" presStyleLbl="node3" presStyleIdx="2" presStyleCnt="8">
        <dgm:presLayoutVars>
          <dgm:chPref val="3"/>
        </dgm:presLayoutVars>
      </dgm:prSet>
      <dgm:spPr/>
    </dgm:pt>
    <dgm:pt modelId="{29E5ED5F-67BA-4684-9CED-171490E57E46}" type="pres">
      <dgm:prSet presAssocID="{FBA903DD-B92B-4E2E-88AC-4F41B66077F5}" presName="rootConnector" presStyleLbl="node3" presStyleIdx="2" presStyleCnt="8"/>
      <dgm:spPr/>
    </dgm:pt>
    <dgm:pt modelId="{15916A78-76A7-476C-8D49-4877917ACF8E}" type="pres">
      <dgm:prSet presAssocID="{FBA903DD-B92B-4E2E-88AC-4F41B66077F5}" presName="hierChild4" presStyleCnt="0"/>
      <dgm:spPr/>
    </dgm:pt>
    <dgm:pt modelId="{4D6034FB-07A4-4613-A50D-0288C31233E6}" type="pres">
      <dgm:prSet presAssocID="{DA667FA9-3FC6-44A9-82AC-6B034AD5E2B4}" presName="Name37" presStyleLbl="parChTrans1D4" presStyleIdx="5" presStyleCnt="16"/>
      <dgm:spPr/>
    </dgm:pt>
    <dgm:pt modelId="{E7A5BA3F-F79D-4DB4-BB77-C10C2E8D46CB}" type="pres">
      <dgm:prSet presAssocID="{9E19BE0C-1DDA-4CCF-A67B-2626B33F2128}" presName="hierRoot2" presStyleCnt="0">
        <dgm:presLayoutVars>
          <dgm:hierBranch val="init"/>
        </dgm:presLayoutVars>
      </dgm:prSet>
      <dgm:spPr/>
    </dgm:pt>
    <dgm:pt modelId="{A2C8D278-B5D6-4503-88B0-60D9A73F9F24}" type="pres">
      <dgm:prSet presAssocID="{9E19BE0C-1DDA-4CCF-A67B-2626B33F2128}" presName="rootComposite" presStyleCnt="0"/>
      <dgm:spPr/>
    </dgm:pt>
    <dgm:pt modelId="{CF2AA21B-472D-45AA-B95A-DCA1FAB86C61}" type="pres">
      <dgm:prSet presAssocID="{9E19BE0C-1DDA-4CCF-A67B-2626B33F2128}" presName="rootText" presStyleLbl="node4" presStyleIdx="5" presStyleCnt="16">
        <dgm:presLayoutVars>
          <dgm:chPref val="3"/>
        </dgm:presLayoutVars>
      </dgm:prSet>
      <dgm:spPr/>
    </dgm:pt>
    <dgm:pt modelId="{C34EB9F5-4B39-47B7-B839-F8FDC75EF28B}" type="pres">
      <dgm:prSet presAssocID="{9E19BE0C-1DDA-4CCF-A67B-2626B33F2128}" presName="rootConnector" presStyleLbl="node4" presStyleIdx="5" presStyleCnt="16"/>
      <dgm:spPr/>
    </dgm:pt>
    <dgm:pt modelId="{53C51A4D-9E5A-4C90-8DE7-F23D923673F9}" type="pres">
      <dgm:prSet presAssocID="{9E19BE0C-1DDA-4CCF-A67B-2626B33F2128}" presName="hierChild4" presStyleCnt="0"/>
      <dgm:spPr/>
    </dgm:pt>
    <dgm:pt modelId="{DB539242-9E5B-4B1A-A054-B753245F7EE9}" type="pres">
      <dgm:prSet presAssocID="{9E19BE0C-1DDA-4CCF-A67B-2626B33F2128}" presName="hierChild5" presStyleCnt="0"/>
      <dgm:spPr/>
    </dgm:pt>
    <dgm:pt modelId="{FD8C595B-B48B-4306-88F2-053E1722ECF4}" type="pres">
      <dgm:prSet presAssocID="{D34A2369-0E79-41B0-A119-6347E1BC9626}" presName="Name37" presStyleLbl="parChTrans1D4" presStyleIdx="6" presStyleCnt="16"/>
      <dgm:spPr/>
    </dgm:pt>
    <dgm:pt modelId="{FE0890BE-2540-4EF7-8A22-4D84D32A64D3}" type="pres">
      <dgm:prSet presAssocID="{09B3A770-4947-40A9-B3E7-55CB9E6890D5}" presName="hierRoot2" presStyleCnt="0">
        <dgm:presLayoutVars>
          <dgm:hierBranch val="init"/>
        </dgm:presLayoutVars>
      </dgm:prSet>
      <dgm:spPr/>
    </dgm:pt>
    <dgm:pt modelId="{AA7230F2-BCFC-4790-BFF0-60576FF5E142}" type="pres">
      <dgm:prSet presAssocID="{09B3A770-4947-40A9-B3E7-55CB9E6890D5}" presName="rootComposite" presStyleCnt="0"/>
      <dgm:spPr/>
    </dgm:pt>
    <dgm:pt modelId="{0C87EB88-E5F3-403F-BD8F-A2B03E60F30D}" type="pres">
      <dgm:prSet presAssocID="{09B3A770-4947-40A9-B3E7-55CB9E6890D5}" presName="rootText" presStyleLbl="node4" presStyleIdx="6" presStyleCnt="16">
        <dgm:presLayoutVars>
          <dgm:chPref val="3"/>
        </dgm:presLayoutVars>
      </dgm:prSet>
      <dgm:spPr/>
    </dgm:pt>
    <dgm:pt modelId="{72257EBD-6692-4FA2-B57A-C1F83CCE0133}" type="pres">
      <dgm:prSet presAssocID="{09B3A770-4947-40A9-B3E7-55CB9E6890D5}" presName="rootConnector" presStyleLbl="node4" presStyleIdx="6" presStyleCnt="16"/>
      <dgm:spPr/>
    </dgm:pt>
    <dgm:pt modelId="{6F3917C6-857F-4651-9E83-13167F62B5C8}" type="pres">
      <dgm:prSet presAssocID="{09B3A770-4947-40A9-B3E7-55CB9E6890D5}" presName="hierChild4" presStyleCnt="0"/>
      <dgm:spPr/>
    </dgm:pt>
    <dgm:pt modelId="{57C961A9-C160-448E-89A9-39A2B64DFCA5}" type="pres">
      <dgm:prSet presAssocID="{09B3A770-4947-40A9-B3E7-55CB9E6890D5}" presName="hierChild5" presStyleCnt="0"/>
      <dgm:spPr/>
    </dgm:pt>
    <dgm:pt modelId="{83245855-C3E7-4641-9426-968634641D1F}" type="pres">
      <dgm:prSet presAssocID="{FBA903DD-B92B-4E2E-88AC-4F41B66077F5}" presName="hierChild5" presStyleCnt="0"/>
      <dgm:spPr/>
    </dgm:pt>
    <dgm:pt modelId="{D43C6CDF-D9B1-44FC-A778-41BD3B2490E1}" type="pres">
      <dgm:prSet presAssocID="{492A8469-C90E-42B4-A699-E2B76C5CBAA9}" presName="hierChild5" presStyleCnt="0"/>
      <dgm:spPr/>
    </dgm:pt>
    <dgm:pt modelId="{5773B4D7-4859-41C8-AE27-5A91670C4998}" type="pres">
      <dgm:prSet presAssocID="{A1B87949-0C1B-4371-9C27-9BF2C29F916E}" presName="Name37" presStyleLbl="parChTrans1D2" presStyleIdx="1" presStyleCnt="4"/>
      <dgm:spPr/>
    </dgm:pt>
    <dgm:pt modelId="{D01ADD58-BA88-4DAE-8516-C17D30F09F56}" type="pres">
      <dgm:prSet presAssocID="{212E8B72-01A6-4DCC-BF29-6E53AC982C20}" presName="hierRoot2" presStyleCnt="0">
        <dgm:presLayoutVars>
          <dgm:hierBranch val="init"/>
        </dgm:presLayoutVars>
      </dgm:prSet>
      <dgm:spPr/>
    </dgm:pt>
    <dgm:pt modelId="{3BD0F0CC-0831-4D7A-B965-BEFC9273B8F4}" type="pres">
      <dgm:prSet presAssocID="{212E8B72-01A6-4DCC-BF29-6E53AC982C20}" presName="rootComposite" presStyleCnt="0"/>
      <dgm:spPr/>
    </dgm:pt>
    <dgm:pt modelId="{24A42529-CE0C-4259-BDBE-62E2AF685B9E}" type="pres">
      <dgm:prSet presAssocID="{212E8B72-01A6-4DCC-BF29-6E53AC982C20}" presName="rootText" presStyleLbl="node2" presStyleIdx="1" presStyleCnt="4" custScaleX="145324" custScaleY="71828" custLinFactNeighborX="2360">
        <dgm:presLayoutVars>
          <dgm:chPref val="3"/>
        </dgm:presLayoutVars>
      </dgm:prSet>
      <dgm:spPr/>
    </dgm:pt>
    <dgm:pt modelId="{F45C18D4-D568-4DAB-A53B-1D14B1D5177F}" type="pres">
      <dgm:prSet presAssocID="{212E8B72-01A6-4DCC-BF29-6E53AC982C20}" presName="rootConnector" presStyleLbl="node2" presStyleIdx="1" presStyleCnt="4"/>
      <dgm:spPr/>
    </dgm:pt>
    <dgm:pt modelId="{3B6FB552-1F17-4621-8E36-2B54A14AFA48}" type="pres">
      <dgm:prSet presAssocID="{212E8B72-01A6-4DCC-BF29-6E53AC982C20}" presName="hierChild4" presStyleCnt="0"/>
      <dgm:spPr/>
    </dgm:pt>
    <dgm:pt modelId="{CF9D4CC5-D731-4104-8FF7-258D2B8D7772}" type="pres">
      <dgm:prSet presAssocID="{A782E228-0095-4CC6-A55F-A1C68148DDA3}" presName="Name37" presStyleLbl="parChTrans1D3" presStyleIdx="3" presStyleCnt="8"/>
      <dgm:spPr/>
    </dgm:pt>
    <dgm:pt modelId="{970A86D6-59DB-4017-8C4E-1D93B2A66808}" type="pres">
      <dgm:prSet presAssocID="{A9645C85-66BD-4565-886E-AD41031A9D52}" presName="hierRoot2" presStyleCnt="0">
        <dgm:presLayoutVars>
          <dgm:hierBranch val="init"/>
        </dgm:presLayoutVars>
      </dgm:prSet>
      <dgm:spPr/>
    </dgm:pt>
    <dgm:pt modelId="{293730C6-4A0F-494E-ACD4-6DFEA88D3EF3}" type="pres">
      <dgm:prSet presAssocID="{A9645C85-66BD-4565-886E-AD41031A9D52}" presName="rootComposite" presStyleCnt="0"/>
      <dgm:spPr/>
    </dgm:pt>
    <dgm:pt modelId="{E87DD463-D1E7-4777-8449-225CD32AC29D}" type="pres">
      <dgm:prSet presAssocID="{A9645C85-66BD-4565-886E-AD41031A9D52}" presName="rootText" presStyleLbl="node3" presStyleIdx="3" presStyleCnt="8">
        <dgm:presLayoutVars>
          <dgm:chPref val="3"/>
        </dgm:presLayoutVars>
      </dgm:prSet>
      <dgm:spPr/>
    </dgm:pt>
    <dgm:pt modelId="{C869A0DD-07C1-49A5-8939-58F81BF86B21}" type="pres">
      <dgm:prSet presAssocID="{A9645C85-66BD-4565-886E-AD41031A9D52}" presName="rootConnector" presStyleLbl="node3" presStyleIdx="3" presStyleCnt="8"/>
      <dgm:spPr/>
    </dgm:pt>
    <dgm:pt modelId="{86A8D13E-305D-451A-977E-ACEC3C8F31BA}" type="pres">
      <dgm:prSet presAssocID="{A9645C85-66BD-4565-886E-AD41031A9D52}" presName="hierChild4" presStyleCnt="0"/>
      <dgm:spPr/>
    </dgm:pt>
    <dgm:pt modelId="{85437786-3112-43A7-A763-5EEDCB97E683}" type="pres">
      <dgm:prSet presAssocID="{27EA9717-1895-4158-B69B-5E2B5EEC0CEC}" presName="Name37" presStyleLbl="parChTrans1D4" presStyleIdx="7" presStyleCnt="16"/>
      <dgm:spPr/>
    </dgm:pt>
    <dgm:pt modelId="{E0EB165C-46E2-4BA0-A4DF-344197DE7D9E}" type="pres">
      <dgm:prSet presAssocID="{666BCE8F-F97E-4C7B-AE66-764BFDDF456A}" presName="hierRoot2" presStyleCnt="0">
        <dgm:presLayoutVars>
          <dgm:hierBranch val="init"/>
        </dgm:presLayoutVars>
      </dgm:prSet>
      <dgm:spPr/>
    </dgm:pt>
    <dgm:pt modelId="{B8936515-6038-4DC7-A01B-3890363126FB}" type="pres">
      <dgm:prSet presAssocID="{666BCE8F-F97E-4C7B-AE66-764BFDDF456A}" presName="rootComposite" presStyleCnt="0"/>
      <dgm:spPr/>
    </dgm:pt>
    <dgm:pt modelId="{5C703F0E-4896-4484-9F3F-605041270A8E}" type="pres">
      <dgm:prSet presAssocID="{666BCE8F-F97E-4C7B-AE66-764BFDDF456A}" presName="rootText" presStyleLbl="node4" presStyleIdx="7" presStyleCnt="16">
        <dgm:presLayoutVars>
          <dgm:chPref val="3"/>
        </dgm:presLayoutVars>
      </dgm:prSet>
      <dgm:spPr/>
    </dgm:pt>
    <dgm:pt modelId="{0846DD60-D666-4937-BE77-87408AFA9DDE}" type="pres">
      <dgm:prSet presAssocID="{666BCE8F-F97E-4C7B-AE66-764BFDDF456A}" presName="rootConnector" presStyleLbl="node4" presStyleIdx="7" presStyleCnt="16"/>
      <dgm:spPr/>
    </dgm:pt>
    <dgm:pt modelId="{160AC375-171C-4991-80F2-6D594B1976FA}" type="pres">
      <dgm:prSet presAssocID="{666BCE8F-F97E-4C7B-AE66-764BFDDF456A}" presName="hierChild4" presStyleCnt="0"/>
      <dgm:spPr/>
    </dgm:pt>
    <dgm:pt modelId="{F2514848-3786-46F3-8E59-B5DFB2F4D0F1}" type="pres">
      <dgm:prSet presAssocID="{666BCE8F-F97E-4C7B-AE66-764BFDDF456A}" presName="hierChild5" presStyleCnt="0"/>
      <dgm:spPr/>
    </dgm:pt>
    <dgm:pt modelId="{3B0C4A1E-FAC6-42C7-8D64-BC43998BD73A}" type="pres">
      <dgm:prSet presAssocID="{A9645C85-66BD-4565-886E-AD41031A9D52}" presName="hierChild5" presStyleCnt="0"/>
      <dgm:spPr/>
    </dgm:pt>
    <dgm:pt modelId="{01EB5974-38B7-4A47-95AF-18BE4A2DE06F}" type="pres">
      <dgm:prSet presAssocID="{86CF4848-B0EA-4FE2-A77D-F921A80F8A92}" presName="Name37" presStyleLbl="parChTrans1D3" presStyleIdx="4" presStyleCnt="8"/>
      <dgm:spPr/>
    </dgm:pt>
    <dgm:pt modelId="{7144D42F-F5B5-45B9-A590-16B1C6A2A3D4}" type="pres">
      <dgm:prSet presAssocID="{1C50D007-2BC5-434B-A9EB-8BE11C7D1AA2}" presName="hierRoot2" presStyleCnt="0">
        <dgm:presLayoutVars>
          <dgm:hierBranch val="init"/>
        </dgm:presLayoutVars>
      </dgm:prSet>
      <dgm:spPr/>
    </dgm:pt>
    <dgm:pt modelId="{02DC380C-67A4-4C2C-A791-A017A29BA142}" type="pres">
      <dgm:prSet presAssocID="{1C50D007-2BC5-434B-A9EB-8BE11C7D1AA2}" presName="rootComposite" presStyleCnt="0"/>
      <dgm:spPr/>
    </dgm:pt>
    <dgm:pt modelId="{0A11A1EE-9468-47A0-B652-9C9D7906D85D}" type="pres">
      <dgm:prSet presAssocID="{1C50D007-2BC5-434B-A9EB-8BE11C7D1AA2}" presName="rootText" presStyleLbl="node3" presStyleIdx="4" presStyleCnt="8">
        <dgm:presLayoutVars>
          <dgm:chPref val="3"/>
        </dgm:presLayoutVars>
      </dgm:prSet>
      <dgm:spPr/>
    </dgm:pt>
    <dgm:pt modelId="{365842E3-3A06-4419-BB2F-BBE6ECF80A14}" type="pres">
      <dgm:prSet presAssocID="{1C50D007-2BC5-434B-A9EB-8BE11C7D1AA2}" presName="rootConnector" presStyleLbl="node3" presStyleIdx="4" presStyleCnt="8"/>
      <dgm:spPr/>
    </dgm:pt>
    <dgm:pt modelId="{FCC22BD7-A439-4FC9-94F7-A567A28389EB}" type="pres">
      <dgm:prSet presAssocID="{1C50D007-2BC5-434B-A9EB-8BE11C7D1AA2}" presName="hierChild4" presStyleCnt="0"/>
      <dgm:spPr/>
    </dgm:pt>
    <dgm:pt modelId="{AED768BE-EF9C-4E56-94A5-4F394BCBF562}" type="pres">
      <dgm:prSet presAssocID="{D7CBA1DD-FB11-4411-834C-66D0A0308BE1}" presName="Name37" presStyleLbl="parChTrans1D4" presStyleIdx="8" presStyleCnt="16"/>
      <dgm:spPr/>
    </dgm:pt>
    <dgm:pt modelId="{48BFA5A7-74A2-4398-9976-BEF2765128F8}" type="pres">
      <dgm:prSet presAssocID="{28E83404-4E13-4037-AC97-B87D1BD8510E}" presName="hierRoot2" presStyleCnt="0">
        <dgm:presLayoutVars>
          <dgm:hierBranch val="init"/>
        </dgm:presLayoutVars>
      </dgm:prSet>
      <dgm:spPr/>
    </dgm:pt>
    <dgm:pt modelId="{CCD77584-3E2F-4D15-BFC5-2C72F8BF4374}" type="pres">
      <dgm:prSet presAssocID="{28E83404-4E13-4037-AC97-B87D1BD8510E}" presName="rootComposite" presStyleCnt="0"/>
      <dgm:spPr/>
    </dgm:pt>
    <dgm:pt modelId="{90FD379A-F14B-4A2D-8B13-B09B161B5917}" type="pres">
      <dgm:prSet presAssocID="{28E83404-4E13-4037-AC97-B87D1BD8510E}" presName="rootText" presStyleLbl="node4" presStyleIdx="8" presStyleCnt="16">
        <dgm:presLayoutVars>
          <dgm:chPref val="3"/>
        </dgm:presLayoutVars>
      </dgm:prSet>
      <dgm:spPr/>
    </dgm:pt>
    <dgm:pt modelId="{289B4D60-BE63-435A-8A2F-3EC2B8FC3DD2}" type="pres">
      <dgm:prSet presAssocID="{28E83404-4E13-4037-AC97-B87D1BD8510E}" presName="rootConnector" presStyleLbl="node4" presStyleIdx="8" presStyleCnt="16"/>
      <dgm:spPr/>
    </dgm:pt>
    <dgm:pt modelId="{2B6F5B35-7BE4-4C09-ACBD-4640E34AEAE8}" type="pres">
      <dgm:prSet presAssocID="{28E83404-4E13-4037-AC97-B87D1BD8510E}" presName="hierChild4" presStyleCnt="0"/>
      <dgm:spPr/>
    </dgm:pt>
    <dgm:pt modelId="{24A076E4-C7FD-40E4-9185-C585F043F957}" type="pres">
      <dgm:prSet presAssocID="{28E83404-4E13-4037-AC97-B87D1BD8510E}" presName="hierChild5" presStyleCnt="0"/>
      <dgm:spPr/>
    </dgm:pt>
    <dgm:pt modelId="{90273F2B-DBEC-46BD-AD3A-07BA507A1F27}" type="pres">
      <dgm:prSet presAssocID="{1C50D007-2BC5-434B-A9EB-8BE11C7D1AA2}" presName="hierChild5" presStyleCnt="0"/>
      <dgm:spPr/>
    </dgm:pt>
    <dgm:pt modelId="{6CF282C1-4951-4961-A72C-FD8353E7D4DB}" type="pres">
      <dgm:prSet presAssocID="{212E8B72-01A6-4DCC-BF29-6E53AC982C20}" presName="hierChild5" presStyleCnt="0"/>
      <dgm:spPr/>
    </dgm:pt>
    <dgm:pt modelId="{72E29FAF-4384-4350-ADB9-EDAC948F9EDF}" type="pres">
      <dgm:prSet presAssocID="{F6317A14-E3A3-48DD-8B32-386FB5EE5D6B}" presName="Name37" presStyleLbl="parChTrans1D2" presStyleIdx="2" presStyleCnt="4"/>
      <dgm:spPr/>
    </dgm:pt>
    <dgm:pt modelId="{B4940E25-26D1-4DB7-A004-F33AF4E3F0A7}" type="pres">
      <dgm:prSet presAssocID="{E7B63D4B-F8D5-4A7B-9DAB-811BA3248FE8}" presName="hierRoot2" presStyleCnt="0">
        <dgm:presLayoutVars>
          <dgm:hierBranch val="init"/>
        </dgm:presLayoutVars>
      </dgm:prSet>
      <dgm:spPr/>
    </dgm:pt>
    <dgm:pt modelId="{084F6AE0-93DA-45A8-A4BC-5D7B4F12B0C2}" type="pres">
      <dgm:prSet presAssocID="{E7B63D4B-F8D5-4A7B-9DAB-811BA3248FE8}" presName="rootComposite" presStyleCnt="0"/>
      <dgm:spPr/>
    </dgm:pt>
    <dgm:pt modelId="{396BB8A0-0A50-44A9-84B7-D0A360A88B3F}" type="pres">
      <dgm:prSet presAssocID="{E7B63D4B-F8D5-4A7B-9DAB-811BA3248FE8}" presName="rootText" presStyleLbl="node2" presStyleIdx="2" presStyleCnt="4" custScaleX="145324" custScaleY="71077" custLinFactNeighborX="2360">
        <dgm:presLayoutVars>
          <dgm:chPref val="3"/>
        </dgm:presLayoutVars>
      </dgm:prSet>
      <dgm:spPr/>
    </dgm:pt>
    <dgm:pt modelId="{3F4394D2-46C5-4A9D-B9B5-E13BF7858ABC}" type="pres">
      <dgm:prSet presAssocID="{E7B63D4B-F8D5-4A7B-9DAB-811BA3248FE8}" presName="rootConnector" presStyleLbl="node2" presStyleIdx="2" presStyleCnt="4"/>
      <dgm:spPr/>
    </dgm:pt>
    <dgm:pt modelId="{1884F1DC-84D9-4675-86C0-A733A7597244}" type="pres">
      <dgm:prSet presAssocID="{E7B63D4B-F8D5-4A7B-9DAB-811BA3248FE8}" presName="hierChild4" presStyleCnt="0"/>
      <dgm:spPr/>
    </dgm:pt>
    <dgm:pt modelId="{451A9B1F-34CB-48B3-9DF5-B2A03B2D61FE}" type="pres">
      <dgm:prSet presAssocID="{33F12CBA-FDBE-46E9-8BFF-21DCBA592831}" presName="Name37" presStyleLbl="parChTrans1D3" presStyleIdx="5" presStyleCnt="8"/>
      <dgm:spPr/>
    </dgm:pt>
    <dgm:pt modelId="{F2EC43AB-AD8F-46F9-991B-40D934C6F316}" type="pres">
      <dgm:prSet presAssocID="{59FE23DB-386D-489E-81EE-50F5B6BC4070}" presName="hierRoot2" presStyleCnt="0">
        <dgm:presLayoutVars>
          <dgm:hierBranch val="init"/>
        </dgm:presLayoutVars>
      </dgm:prSet>
      <dgm:spPr/>
    </dgm:pt>
    <dgm:pt modelId="{2705E2AF-40F7-437B-AF5C-86592E95BDB9}" type="pres">
      <dgm:prSet presAssocID="{59FE23DB-386D-489E-81EE-50F5B6BC4070}" presName="rootComposite" presStyleCnt="0"/>
      <dgm:spPr/>
    </dgm:pt>
    <dgm:pt modelId="{3B1E8017-B332-430B-A579-B19E976A2454}" type="pres">
      <dgm:prSet presAssocID="{59FE23DB-386D-489E-81EE-50F5B6BC4070}" presName="rootText" presStyleLbl="node3" presStyleIdx="5" presStyleCnt="8">
        <dgm:presLayoutVars>
          <dgm:chPref val="3"/>
        </dgm:presLayoutVars>
      </dgm:prSet>
      <dgm:spPr/>
    </dgm:pt>
    <dgm:pt modelId="{C89CBB12-E98A-48D7-8018-B0498CDBBCA2}" type="pres">
      <dgm:prSet presAssocID="{59FE23DB-386D-489E-81EE-50F5B6BC4070}" presName="rootConnector" presStyleLbl="node3" presStyleIdx="5" presStyleCnt="8"/>
      <dgm:spPr/>
    </dgm:pt>
    <dgm:pt modelId="{B3A2E246-0F55-42A9-ABEB-AC6FA44EB83C}" type="pres">
      <dgm:prSet presAssocID="{59FE23DB-386D-489E-81EE-50F5B6BC4070}" presName="hierChild4" presStyleCnt="0"/>
      <dgm:spPr/>
    </dgm:pt>
    <dgm:pt modelId="{1D7DD494-FA6B-4DF5-8184-39BA8F831D1F}" type="pres">
      <dgm:prSet presAssocID="{3EB3989E-6E3A-4982-BDDA-9FCD43174C82}" presName="Name37" presStyleLbl="parChTrans1D4" presStyleIdx="9" presStyleCnt="16"/>
      <dgm:spPr/>
    </dgm:pt>
    <dgm:pt modelId="{101858D5-625F-4A2C-ACDC-D294DCEFD531}" type="pres">
      <dgm:prSet presAssocID="{CCFD5934-0A01-4B3C-AFB8-33F64E32F100}" presName="hierRoot2" presStyleCnt="0">
        <dgm:presLayoutVars>
          <dgm:hierBranch val="init"/>
        </dgm:presLayoutVars>
      </dgm:prSet>
      <dgm:spPr/>
    </dgm:pt>
    <dgm:pt modelId="{7EF58B12-A52A-45EC-B423-4E5BAFAE87BC}" type="pres">
      <dgm:prSet presAssocID="{CCFD5934-0A01-4B3C-AFB8-33F64E32F100}" presName="rootComposite" presStyleCnt="0"/>
      <dgm:spPr/>
    </dgm:pt>
    <dgm:pt modelId="{B0A1CBEC-B5BF-46AD-A856-09604EFCECEB}" type="pres">
      <dgm:prSet presAssocID="{CCFD5934-0A01-4B3C-AFB8-33F64E32F100}" presName="rootText" presStyleLbl="node4" presStyleIdx="9" presStyleCnt="16">
        <dgm:presLayoutVars>
          <dgm:chPref val="3"/>
        </dgm:presLayoutVars>
      </dgm:prSet>
      <dgm:spPr/>
    </dgm:pt>
    <dgm:pt modelId="{A5CD5488-2690-4D95-BDE8-CFCFB444E74C}" type="pres">
      <dgm:prSet presAssocID="{CCFD5934-0A01-4B3C-AFB8-33F64E32F100}" presName="rootConnector" presStyleLbl="node4" presStyleIdx="9" presStyleCnt="16"/>
      <dgm:spPr/>
    </dgm:pt>
    <dgm:pt modelId="{B4F9B2C1-4DFE-4E19-8516-AD294C371125}" type="pres">
      <dgm:prSet presAssocID="{CCFD5934-0A01-4B3C-AFB8-33F64E32F100}" presName="hierChild4" presStyleCnt="0"/>
      <dgm:spPr/>
    </dgm:pt>
    <dgm:pt modelId="{ADAD89B7-06FD-4DFB-9369-8D7430851473}" type="pres">
      <dgm:prSet presAssocID="{CCFD5934-0A01-4B3C-AFB8-33F64E32F100}" presName="hierChild5" presStyleCnt="0"/>
      <dgm:spPr/>
    </dgm:pt>
    <dgm:pt modelId="{F569FAB8-B553-4D53-9A33-C4C237C1E1AE}" type="pres">
      <dgm:prSet presAssocID="{495BF51F-6A75-406F-98F6-89E9AF6B9B9A}" presName="Name37" presStyleLbl="parChTrans1D4" presStyleIdx="10" presStyleCnt="16"/>
      <dgm:spPr/>
    </dgm:pt>
    <dgm:pt modelId="{316F7D8D-923E-4B47-A5E8-584DD0E5D6A2}" type="pres">
      <dgm:prSet presAssocID="{D84623A8-4E63-4101-A3E7-18DDE25237AB}" presName="hierRoot2" presStyleCnt="0">
        <dgm:presLayoutVars>
          <dgm:hierBranch val="init"/>
        </dgm:presLayoutVars>
      </dgm:prSet>
      <dgm:spPr/>
    </dgm:pt>
    <dgm:pt modelId="{E6A6C3E7-526B-4F00-9978-A4D1E61888E9}" type="pres">
      <dgm:prSet presAssocID="{D84623A8-4E63-4101-A3E7-18DDE25237AB}" presName="rootComposite" presStyleCnt="0"/>
      <dgm:spPr/>
    </dgm:pt>
    <dgm:pt modelId="{20A27A62-2321-402E-8224-4DAB29F5E0C8}" type="pres">
      <dgm:prSet presAssocID="{D84623A8-4E63-4101-A3E7-18DDE25237AB}" presName="rootText" presStyleLbl="node4" presStyleIdx="10" presStyleCnt="16">
        <dgm:presLayoutVars>
          <dgm:chPref val="3"/>
        </dgm:presLayoutVars>
      </dgm:prSet>
      <dgm:spPr/>
    </dgm:pt>
    <dgm:pt modelId="{1C47FD17-75D5-434C-82A8-0DCD5B3D5CBD}" type="pres">
      <dgm:prSet presAssocID="{D84623A8-4E63-4101-A3E7-18DDE25237AB}" presName="rootConnector" presStyleLbl="node4" presStyleIdx="10" presStyleCnt="16"/>
      <dgm:spPr/>
    </dgm:pt>
    <dgm:pt modelId="{B77FAB86-F311-4635-AAA9-2867037AE170}" type="pres">
      <dgm:prSet presAssocID="{D84623A8-4E63-4101-A3E7-18DDE25237AB}" presName="hierChild4" presStyleCnt="0"/>
      <dgm:spPr/>
    </dgm:pt>
    <dgm:pt modelId="{8A56DB6C-D88F-44E2-80FE-A94733F421DA}" type="pres">
      <dgm:prSet presAssocID="{D84623A8-4E63-4101-A3E7-18DDE25237AB}" presName="hierChild5" presStyleCnt="0"/>
      <dgm:spPr/>
    </dgm:pt>
    <dgm:pt modelId="{69304651-A0FC-46FC-89EA-497575CEBF0F}" type="pres">
      <dgm:prSet presAssocID="{1CA006B5-FB41-4771-BF87-145042A5AC68}" presName="Name37" presStyleLbl="parChTrans1D4" presStyleIdx="11" presStyleCnt="16"/>
      <dgm:spPr/>
    </dgm:pt>
    <dgm:pt modelId="{0B7F679C-485F-419B-8AF2-E830DE801E3D}" type="pres">
      <dgm:prSet presAssocID="{DE6206B1-7A1C-4F10-8F24-48B59B63C402}" presName="hierRoot2" presStyleCnt="0">
        <dgm:presLayoutVars>
          <dgm:hierBranch val="init"/>
        </dgm:presLayoutVars>
      </dgm:prSet>
      <dgm:spPr/>
    </dgm:pt>
    <dgm:pt modelId="{11A0F659-D986-4733-957F-9B1F52EF28DE}" type="pres">
      <dgm:prSet presAssocID="{DE6206B1-7A1C-4F10-8F24-48B59B63C402}" presName="rootComposite" presStyleCnt="0"/>
      <dgm:spPr/>
    </dgm:pt>
    <dgm:pt modelId="{46EA5BA7-E902-4878-AA9E-4802C5C2A29B}" type="pres">
      <dgm:prSet presAssocID="{DE6206B1-7A1C-4F10-8F24-48B59B63C402}" presName="rootText" presStyleLbl="node4" presStyleIdx="11" presStyleCnt="16">
        <dgm:presLayoutVars>
          <dgm:chPref val="3"/>
        </dgm:presLayoutVars>
      </dgm:prSet>
      <dgm:spPr/>
    </dgm:pt>
    <dgm:pt modelId="{8B784323-8D26-46D1-9C09-99DAE553BEA3}" type="pres">
      <dgm:prSet presAssocID="{DE6206B1-7A1C-4F10-8F24-48B59B63C402}" presName="rootConnector" presStyleLbl="node4" presStyleIdx="11" presStyleCnt="16"/>
      <dgm:spPr/>
    </dgm:pt>
    <dgm:pt modelId="{0A78048F-8A53-42CD-B498-A281052CC7AA}" type="pres">
      <dgm:prSet presAssocID="{DE6206B1-7A1C-4F10-8F24-48B59B63C402}" presName="hierChild4" presStyleCnt="0"/>
      <dgm:spPr/>
    </dgm:pt>
    <dgm:pt modelId="{BFCBC157-8DDA-441A-9C59-7DE7E36A9D2F}" type="pres">
      <dgm:prSet presAssocID="{DE6206B1-7A1C-4F10-8F24-48B59B63C402}" presName="hierChild5" presStyleCnt="0"/>
      <dgm:spPr/>
    </dgm:pt>
    <dgm:pt modelId="{422805AF-DB85-4E84-8CEC-D41A58C00DF4}" type="pres">
      <dgm:prSet presAssocID="{994AF185-A8A9-4A7F-9762-1C3D5C8990A5}" presName="Name37" presStyleLbl="parChTrans1D4" presStyleIdx="12" presStyleCnt="16"/>
      <dgm:spPr/>
    </dgm:pt>
    <dgm:pt modelId="{96FF73F8-1E84-416D-A251-46A545FDE35F}" type="pres">
      <dgm:prSet presAssocID="{1F6B6505-FCEF-4EA3-B1D8-8D7D1BC367C2}" presName="hierRoot2" presStyleCnt="0">
        <dgm:presLayoutVars>
          <dgm:hierBranch val="init"/>
        </dgm:presLayoutVars>
      </dgm:prSet>
      <dgm:spPr/>
    </dgm:pt>
    <dgm:pt modelId="{F9747A8C-6C73-4AAA-B214-72D1BF91D62D}" type="pres">
      <dgm:prSet presAssocID="{1F6B6505-FCEF-4EA3-B1D8-8D7D1BC367C2}" presName="rootComposite" presStyleCnt="0"/>
      <dgm:spPr/>
    </dgm:pt>
    <dgm:pt modelId="{3E839E39-0FCF-4EAB-8F7E-D87858F9EF67}" type="pres">
      <dgm:prSet presAssocID="{1F6B6505-FCEF-4EA3-B1D8-8D7D1BC367C2}" presName="rootText" presStyleLbl="node4" presStyleIdx="12" presStyleCnt="16">
        <dgm:presLayoutVars>
          <dgm:chPref val="3"/>
        </dgm:presLayoutVars>
      </dgm:prSet>
      <dgm:spPr/>
    </dgm:pt>
    <dgm:pt modelId="{41AF971E-C290-4505-AC2B-742D2E2C243E}" type="pres">
      <dgm:prSet presAssocID="{1F6B6505-FCEF-4EA3-B1D8-8D7D1BC367C2}" presName="rootConnector" presStyleLbl="node4" presStyleIdx="12" presStyleCnt="16"/>
      <dgm:spPr/>
    </dgm:pt>
    <dgm:pt modelId="{57B0BFF5-0FEE-45BF-983E-9DD1F35B761B}" type="pres">
      <dgm:prSet presAssocID="{1F6B6505-FCEF-4EA3-B1D8-8D7D1BC367C2}" presName="hierChild4" presStyleCnt="0"/>
      <dgm:spPr/>
    </dgm:pt>
    <dgm:pt modelId="{E246F728-414B-47BE-9EF9-998532A0437E}" type="pres">
      <dgm:prSet presAssocID="{1F6B6505-FCEF-4EA3-B1D8-8D7D1BC367C2}" presName="hierChild5" presStyleCnt="0"/>
      <dgm:spPr/>
    </dgm:pt>
    <dgm:pt modelId="{2AD6760B-A0F8-4E6B-830C-63F9B2CC9724}" type="pres">
      <dgm:prSet presAssocID="{59FE23DB-386D-489E-81EE-50F5B6BC4070}" presName="hierChild5" presStyleCnt="0"/>
      <dgm:spPr/>
    </dgm:pt>
    <dgm:pt modelId="{FBE9E530-3C19-4D45-95B3-56B8B22F952C}" type="pres">
      <dgm:prSet presAssocID="{3EA94FA5-0267-4192-93A5-0FF863468003}" presName="Name37" presStyleLbl="parChTrans1D3" presStyleIdx="6" presStyleCnt="8"/>
      <dgm:spPr/>
    </dgm:pt>
    <dgm:pt modelId="{5A0AAF46-DF98-4F87-BD08-F95D7BA06E66}" type="pres">
      <dgm:prSet presAssocID="{8B17F9FA-E6E0-490D-AD4C-AB401A5153BD}" presName="hierRoot2" presStyleCnt="0">
        <dgm:presLayoutVars>
          <dgm:hierBranch val="init"/>
        </dgm:presLayoutVars>
      </dgm:prSet>
      <dgm:spPr/>
    </dgm:pt>
    <dgm:pt modelId="{F19990C2-6991-4D2E-9B38-01CF9165AB4B}" type="pres">
      <dgm:prSet presAssocID="{8B17F9FA-E6E0-490D-AD4C-AB401A5153BD}" presName="rootComposite" presStyleCnt="0"/>
      <dgm:spPr/>
    </dgm:pt>
    <dgm:pt modelId="{C1F96D34-1E1C-4437-A800-E060A0B24576}" type="pres">
      <dgm:prSet presAssocID="{8B17F9FA-E6E0-490D-AD4C-AB401A5153BD}" presName="rootText" presStyleLbl="node3" presStyleIdx="6" presStyleCnt="8">
        <dgm:presLayoutVars>
          <dgm:chPref val="3"/>
        </dgm:presLayoutVars>
      </dgm:prSet>
      <dgm:spPr/>
    </dgm:pt>
    <dgm:pt modelId="{E7AADB13-D9CF-4B73-AB78-23E4D60BC0A8}" type="pres">
      <dgm:prSet presAssocID="{8B17F9FA-E6E0-490D-AD4C-AB401A5153BD}" presName="rootConnector" presStyleLbl="node3" presStyleIdx="6" presStyleCnt="8"/>
      <dgm:spPr/>
    </dgm:pt>
    <dgm:pt modelId="{70C82CCE-89C3-4D55-9F21-C11A87C614A9}" type="pres">
      <dgm:prSet presAssocID="{8B17F9FA-E6E0-490D-AD4C-AB401A5153BD}" presName="hierChild4" presStyleCnt="0"/>
      <dgm:spPr/>
    </dgm:pt>
    <dgm:pt modelId="{E159BEC7-991B-4932-9BF6-07C965345044}" type="pres">
      <dgm:prSet presAssocID="{896B2C96-3DBE-465B-8B80-8FEA116F9BE0}" presName="Name37" presStyleLbl="parChTrans1D4" presStyleIdx="13" presStyleCnt="16"/>
      <dgm:spPr/>
    </dgm:pt>
    <dgm:pt modelId="{8DF4DCB2-D356-4F9E-A30F-AF6D2920BFF9}" type="pres">
      <dgm:prSet presAssocID="{2D8AE2E5-A770-4FA1-AF81-210AF8E68071}" presName="hierRoot2" presStyleCnt="0">
        <dgm:presLayoutVars>
          <dgm:hierBranch val="init"/>
        </dgm:presLayoutVars>
      </dgm:prSet>
      <dgm:spPr/>
    </dgm:pt>
    <dgm:pt modelId="{336A90A2-948C-4068-ADD1-35CB7B020B99}" type="pres">
      <dgm:prSet presAssocID="{2D8AE2E5-A770-4FA1-AF81-210AF8E68071}" presName="rootComposite" presStyleCnt="0"/>
      <dgm:spPr/>
    </dgm:pt>
    <dgm:pt modelId="{98D293BA-16EE-4635-B8A5-AAC79DC3EF9B}" type="pres">
      <dgm:prSet presAssocID="{2D8AE2E5-A770-4FA1-AF81-210AF8E68071}" presName="rootText" presStyleLbl="node4" presStyleIdx="13" presStyleCnt="16">
        <dgm:presLayoutVars>
          <dgm:chPref val="3"/>
        </dgm:presLayoutVars>
      </dgm:prSet>
      <dgm:spPr/>
    </dgm:pt>
    <dgm:pt modelId="{46155220-374F-4D8C-9920-9BFD0770ED00}" type="pres">
      <dgm:prSet presAssocID="{2D8AE2E5-A770-4FA1-AF81-210AF8E68071}" presName="rootConnector" presStyleLbl="node4" presStyleIdx="13" presStyleCnt="16"/>
      <dgm:spPr/>
    </dgm:pt>
    <dgm:pt modelId="{55D4ECAF-D157-4255-B6C6-0C51118C6273}" type="pres">
      <dgm:prSet presAssocID="{2D8AE2E5-A770-4FA1-AF81-210AF8E68071}" presName="hierChild4" presStyleCnt="0"/>
      <dgm:spPr/>
    </dgm:pt>
    <dgm:pt modelId="{FCE870BC-1E64-4B8C-BBAA-848B18E651C4}" type="pres">
      <dgm:prSet presAssocID="{2D8AE2E5-A770-4FA1-AF81-210AF8E68071}" presName="hierChild5" presStyleCnt="0"/>
      <dgm:spPr/>
    </dgm:pt>
    <dgm:pt modelId="{0AC2156D-D681-443A-B8E0-23AE2486434C}" type="pres">
      <dgm:prSet presAssocID="{83EAD71A-1460-4A7A-A0A9-15C7B1908E70}" presName="Name37" presStyleLbl="parChTrans1D4" presStyleIdx="14" presStyleCnt="16"/>
      <dgm:spPr/>
    </dgm:pt>
    <dgm:pt modelId="{FDDB346C-E609-4A00-ADDF-66DF3BDAF94D}" type="pres">
      <dgm:prSet presAssocID="{262FBE7E-CE21-4136-B174-213748EAD52D}" presName="hierRoot2" presStyleCnt="0">
        <dgm:presLayoutVars>
          <dgm:hierBranch val="init"/>
        </dgm:presLayoutVars>
      </dgm:prSet>
      <dgm:spPr/>
    </dgm:pt>
    <dgm:pt modelId="{C00335D8-4F4A-4F7A-B366-311FA94BAB90}" type="pres">
      <dgm:prSet presAssocID="{262FBE7E-CE21-4136-B174-213748EAD52D}" presName="rootComposite" presStyleCnt="0"/>
      <dgm:spPr/>
    </dgm:pt>
    <dgm:pt modelId="{1491E095-7456-4C99-A3A0-16EBE308BB47}" type="pres">
      <dgm:prSet presAssocID="{262FBE7E-CE21-4136-B174-213748EAD52D}" presName="rootText" presStyleLbl="node4" presStyleIdx="14" presStyleCnt="16">
        <dgm:presLayoutVars>
          <dgm:chPref val="3"/>
        </dgm:presLayoutVars>
      </dgm:prSet>
      <dgm:spPr/>
    </dgm:pt>
    <dgm:pt modelId="{4731B815-835A-434E-9364-C124B3E42E9D}" type="pres">
      <dgm:prSet presAssocID="{262FBE7E-CE21-4136-B174-213748EAD52D}" presName="rootConnector" presStyleLbl="node4" presStyleIdx="14" presStyleCnt="16"/>
      <dgm:spPr/>
    </dgm:pt>
    <dgm:pt modelId="{A8C878FA-0BE2-4D17-BD0C-ED8145FBCE47}" type="pres">
      <dgm:prSet presAssocID="{262FBE7E-CE21-4136-B174-213748EAD52D}" presName="hierChild4" presStyleCnt="0"/>
      <dgm:spPr/>
    </dgm:pt>
    <dgm:pt modelId="{82F18785-C881-4E7D-B79C-AE5659AC35D3}" type="pres">
      <dgm:prSet presAssocID="{262FBE7E-CE21-4136-B174-213748EAD52D}" presName="hierChild5" presStyleCnt="0"/>
      <dgm:spPr/>
    </dgm:pt>
    <dgm:pt modelId="{5FA5D1A9-C82F-4E96-9BFA-65E841DCF5C7}" type="pres">
      <dgm:prSet presAssocID="{8B17F9FA-E6E0-490D-AD4C-AB401A5153BD}" presName="hierChild5" presStyleCnt="0"/>
      <dgm:spPr/>
    </dgm:pt>
    <dgm:pt modelId="{7B6AFD61-F435-415B-A33C-D81F46C3405A}" type="pres">
      <dgm:prSet presAssocID="{E7B63D4B-F8D5-4A7B-9DAB-811BA3248FE8}" presName="hierChild5" presStyleCnt="0"/>
      <dgm:spPr/>
    </dgm:pt>
    <dgm:pt modelId="{242EB76A-5988-4B69-8494-96948DB6E4E5}" type="pres">
      <dgm:prSet presAssocID="{0B43B1F8-577D-4E50-9AA8-DBEE6C68808C}" presName="Name37" presStyleLbl="parChTrans1D2" presStyleIdx="3" presStyleCnt="4"/>
      <dgm:spPr/>
    </dgm:pt>
    <dgm:pt modelId="{D4F3D13C-1B4E-43DA-84C4-F1ED99D57E59}" type="pres">
      <dgm:prSet presAssocID="{49F8DE03-1DBB-4F19-9A17-1C8CBD11C37F}" presName="hierRoot2" presStyleCnt="0">
        <dgm:presLayoutVars>
          <dgm:hierBranch val="init"/>
        </dgm:presLayoutVars>
      </dgm:prSet>
      <dgm:spPr/>
    </dgm:pt>
    <dgm:pt modelId="{8491DBAB-3C01-4F6F-81BF-FB78C778A849}" type="pres">
      <dgm:prSet presAssocID="{49F8DE03-1DBB-4F19-9A17-1C8CBD11C37F}" presName="rootComposite" presStyleCnt="0"/>
      <dgm:spPr/>
    </dgm:pt>
    <dgm:pt modelId="{7882FB96-898D-4559-8213-D794D9FA7915}" type="pres">
      <dgm:prSet presAssocID="{49F8DE03-1DBB-4F19-9A17-1C8CBD11C37F}" presName="rootText" presStyleLbl="node2" presStyleIdx="3" presStyleCnt="4" custScaleX="105580" custScaleY="71828">
        <dgm:presLayoutVars>
          <dgm:chPref val="3"/>
        </dgm:presLayoutVars>
      </dgm:prSet>
      <dgm:spPr/>
    </dgm:pt>
    <dgm:pt modelId="{4053673D-C43F-40B4-B0A8-179F71DFE2DC}" type="pres">
      <dgm:prSet presAssocID="{49F8DE03-1DBB-4F19-9A17-1C8CBD11C37F}" presName="rootConnector" presStyleLbl="node2" presStyleIdx="3" presStyleCnt="4"/>
      <dgm:spPr/>
    </dgm:pt>
    <dgm:pt modelId="{69FDE63A-05C0-4593-B81E-C57303473B1E}" type="pres">
      <dgm:prSet presAssocID="{49F8DE03-1DBB-4F19-9A17-1C8CBD11C37F}" presName="hierChild4" presStyleCnt="0"/>
      <dgm:spPr/>
    </dgm:pt>
    <dgm:pt modelId="{23413435-788D-4823-9A83-4530E8F85DD0}" type="pres">
      <dgm:prSet presAssocID="{1D0F0570-89D0-49EC-AA57-B5D825A78C68}" presName="Name37" presStyleLbl="parChTrans1D3" presStyleIdx="7" presStyleCnt="8"/>
      <dgm:spPr/>
    </dgm:pt>
    <dgm:pt modelId="{D8F3CCA1-8AF0-4C45-A0D8-ED65605A41CC}" type="pres">
      <dgm:prSet presAssocID="{4B67628D-0792-4366-92C2-EB890F23CB06}" presName="hierRoot2" presStyleCnt="0">
        <dgm:presLayoutVars>
          <dgm:hierBranch val="init"/>
        </dgm:presLayoutVars>
      </dgm:prSet>
      <dgm:spPr/>
    </dgm:pt>
    <dgm:pt modelId="{4B4E29C4-8259-4D6E-AE35-D1F46ADDA412}" type="pres">
      <dgm:prSet presAssocID="{4B67628D-0792-4366-92C2-EB890F23CB06}" presName="rootComposite" presStyleCnt="0"/>
      <dgm:spPr/>
    </dgm:pt>
    <dgm:pt modelId="{06779DDD-7342-4AB9-9E64-1543831A5A95}" type="pres">
      <dgm:prSet presAssocID="{4B67628D-0792-4366-92C2-EB890F23CB06}" presName="rootText" presStyleLbl="node3" presStyleIdx="7" presStyleCnt="8">
        <dgm:presLayoutVars>
          <dgm:chPref val="3"/>
        </dgm:presLayoutVars>
      </dgm:prSet>
      <dgm:spPr/>
    </dgm:pt>
    <dgm:pt modelId="{E839F6F9-5BBC-4F0A-A1AA-D68E60BFA3C3}" type="pres">
      <dgm:prSet presAssocID="{4B67628D-0792-4366-92C2-EB890F23CB06}" presName="rootConnector" presStyleLbl="node3" presStyleIdx="7" presStyleCnt="8"/>
      <dgm:spPr/>
    </dgm:pt>
    <dgm:pt modelId="{0BBB3370-0E45-48DB-BD3F-B282CE04E017}" type="pres">
      <dgm:prSet presAssocID="{4B67628D-0792-4366-92C2-EB890F23CB06}" presName="hierChild4" presStyleCnt="0"/>
      <dgm:spPr/>
    </dgm:pt>
    <dgm:pt modelId="{20485B10-9BA6-43EA-85B7-373791028E1F}" type="pres">
      <dgm:prSet presAssocID="{7C7E6F17-6AF6-4EC1-8EA5-DA17FF443B70}" presName="Name37" presStyleLbl="parChTrans1D4" presStyleIdx="15" presStyleCnt="16"/>
      <dgm:spPr/>
    </dgm:pt>
    <dgm:pt modelId="{E678B950-3B90-4CBD-A15A-78436B6050F5}" type="pres">
      <dgm:prSet presAssocID="{03B3CDF9-5434-4AE5-9E46-D20CE03F730F}" presName="hierRoot2" presStyleCnt="0">
        <dgm:presLayoutVars>
          <dgm:hierBranch val="init"/>
        </dgm:presLayoutVars>
      </dgm:prSet>
      <dgm:spPr/>
    </dgm:pt>
    <dgm:pt modelId="{CE8CAC2A-29D2-40A6-AD6B-B3024A6D574B}" type="pres">
      <dgm:prSet presAssocID="{03B3CDF9-5434-4AE5-9E46-D20CE03F730F}" presName="rootComposite" presStyleCnt="0"/>
      <dgm:spPr/>
    </dgm:pt>
    <dgm:pt modelId="{08D35BB7-9BF2-466E-9A15-46F432DD4503}" type="pres">
      <dgm:prSet presAssocID="{03B3CDF9-5434-4AE5-9E46-D20CE03F730F}" presName="rootText" presStyleLbl="node4" presStyleIdx="15" presStyleCnt="16">
        <dgm:presLayoutVars>
          <dgm:chPref val="3"/>
        </dgm:presLayoutVars>
      </dgm:prSet>
      <dgm:spPr/>
    </dgm:pt>
    <dgm:pt modelId="{3D052E68-2000-47A9-9352-2A1FD147060F}" type="pres">
      <dgm:prSet presAssocID="{03B3CDF9-5434-4AE5-9E46-D20CE03F730F}" presName="rootConnector" presStyleLbl="node4" presStyleIdx="15" presStyleCnt="16"/>
      <dgm:spPr/>
    </dgm:pt>
    <dgm:pt modelId="{BD1E8489-E834-4D3F-B471-FB925EABA669}" type="pres">
      <dgm:prSet presAssocID="{03B3CDF9-5434-4AE5-9E46-D20CE03F730F}" presName="hierChild4" presStyleCnt="0"/>
      <dgm:spPr/>
    </dgm:pt>
    <dgm:pt modelId="{12604321-0CE0-4AF9-96AC-3C6D4BB6DEF4}" type="pres">
      <dgm:prSet presAssocID="{03B3CDF9-5434-4AE5-9E46-D20CE03F730F}" presName="hierChild5" presStyleCnt="0"/>
      <dgm:spPr/>
    </dgm:pt>
    <dgm:pt modelId="{21245DC4-A3E9-4A82-BC91-B2A868231B07}" type="pres">
      <dgm:prSet presAssocID="{4B67628D-0792-4366-92C2-EB890F23CB06}" presName="hierChild5" presStyleCnt="0"/>
      <dgm:spPr/>
    </dgm:pt>
    <dgm:pt modelId="{1F01FB33-C0EB-4C5E-A483-07E9B18A0646}" type="pres">
      <dgm:prSet presAssocID="{49F8DE03-1DBB-4F19-9A17-1C8CBD11C37F}" presName="hierChild5" presStyleCnt="0"/>
      <dgm:spPr/>
    </dgm:pt>
    <dgm:pt modelId="{3955D9C8-C7B5-4A18-AF81-638502FAF44B}" type="pres">
      <dgm:prSet presAssocID="{AC5962AB-9E91-4BB5-A9E7-C6A69D87DD3C}" presName="hierChild3" presStyleCnt="0"/>
      <dgm:spPr/>
    </dgm:pt>
  </dgm:ptLst>
  <dgm:cxnLst>
    <dgm:cxn modelId="{741C9403-294A-4888-9C3B-7C77BDAE8194}" type="presOf" srcId="{CCFD5934-0A01-4B3C-AFB8-33F64E32F100}" destId="{B0A1CBEC-B5BF-46AD-A856-09604EFCECEB}" srcOrd="0" destOrd="0" presId="urn:microsoft.com/office/officeart/2005/8/layout/orgChart1"/>
    <dgm:cxn modelId="{17543005-A988-44AE-8AD8-4750ED5D3B70}" type="presOf" srcId="{2D8AE2E5-A770-4FA1-AF81-210AF8E68071}" destId="{46155220-374F-4D8C-9920-9BFD0770ED00}" srcOrd="1" destOrd="0" presId="urn:microsoft.com/office/officeart/2005/8/layout/orgChart1"/>
    <dgm:cxn modelId="{C58DF908-7F91-46EA-875E-756874E2F83C}" type="presOf" srcId="{1F6B6505-FCEF-4EA3-B1D8-8D7D1BC367C2}" destId="{41AF971E-C290-4505-AC2B-742D2E2C243E}" srcOrd="1" destOrd="0" presId="urn:microsoft.com/office/officeart/2005/8/layout/orgChart1"/>
    <dgm:cxn modelId="{8715B00A-AE88-4F65-9ECE-FD271978675A}" type="presOf" srcId="{492A8469-C90E-42B4-A699-E2B76C5CBAA9}" destId="{5F71AB7C-DA8E-4506-BAF7-69CC228E9B13}" srcOrd="1" destOrd="0" presId="urn:microsoft.com/office/officeart/2005/8/layout/orgChart1"/>
    <dgm:cxn modelId="{DD7D670C-EC51-4D46-83E0-71BBB8160759}" type="presOf" srcId="{906CFAFB-C156-4EDD-88CD-04A5B7AC43F6}" destId="{CE328F55-398D-4655-9770-C920288424D0}" srcOrd="0" destOrd="0" presId="urn:microsoft.com/office/officeart/2005/8/layout/orgChart1"/>
    <dgm:cxn modelId="{FF08420F-8C42-4467-9D3C-EB4B1F51FFFC}" srcId="{AC5962AB-9E91-4BB5-A9E7-C6A69D87DD3C}" destId="{49F8DE03-1DBB-4F19-9A17-1C8CBD11C37F}" srcOrd="3" destOrd="0" parTransId="{0B43B1F8-577D-4E50-9AA8-DBEE6C68808C}" sibTransId="{96C074DF-45D8-4051-BC2A-A7E4640DEFDE}"/>
    <dgm:cxn modelId="{BC9DEA11-46F8-4D79-8895-2B43037072F0}" type="presOf" srcId="{666BCE8F-F97E-4C7B-AE66-764BFDDF456A}" destId="{5C703F0E-4896-4484-9F3F-605041270A8E}" srcOrd="0" destOrd="0" presId="urn:microsoft.com/office/officeart/2005/8/layout/orgChart1"/>
    <dgm:cxn modelId="{1D1B3E15-F11C-46D0-A984-F05015670F8F}" type="presOf" srcId="{33F12CBA-FDBE-46E9-8BFF-21DCBA592831}" destId="{451A9B1F-34CB-48B3-9DF5-B2A03B2D61FE}" srcOrd="0" destOrd="0" presId="urn:microsoft.com/office/officeart/2005/8/layout/orgChart1"/>
    <dgm:cxn modelId="{48A5DC16-D865-4489-AC52-4CD6E8D588AF}" type="presOf" srcId="{86CF4848-B0EA-4FE2-A77D-F921A80F8A92}" destId="{01EB5974-38B7-4A47-95AF-18BE4A2DE06F}" srcOrd="0" destOrd="0" presId="urn:microsoft.com/office/officeart/2005/8/layout/orgChart1"/>
    <dgm:cxn modelId="{023F571D-1E86-44CB-9004-7CCB3E4CFBDA}" srcId="{59FE23DB-386D-489E-81EE-50F5B6BC4070}" destId="{DE6206B1-7A1C-4F10-8F24-48B59B63C402}" srcOrd="2" destOrd="0" parTransId="{1CA006B5-FB41-4771-BF87-145042A5AC68}" sibTransId="{3271F749-1147-4222-8F8D-0277D7ACC9DC}"/>
    <dgm:cxn modelId="{FC94F41D-F153-4953-8E9B-D121DFC333AC}" type="presOf" srcId="{AC5962AB-9E91-4BB5-A9E7-C6A69D87DD3C}" destId="{37D0B799-308B-4CCB-ACB6-F6D6FBA646AE}" srcOrd="1" destOrd="0" presId="urn:microsoft.com/office/officeart/2005/8/layout/orgChart1"/>
    <dgm:cxn modelId="{7A0E4120-E286-410E-B00E-C5E0795FAE61}" srcId="{8B17F9FA-E6E0-490D-AD4C-AB401A5153BD}" destId="{2D8AE2E5-A770-4FA1-AF81-210AF8E68071}" srcOrd="0" destOrd="0" parTransId="{896B2C96-3DBE-465B-8B80-8FEA116F9BE0}" sibTransId="{5C76AC68-87C8-47B4-BBEB-371BDFDE0B26}"/>
    <dgm:cxn modelId="{53BCDE21-7912-434A-BD28-4837130487D7}" type="presOf" srcId="{28E83404-4E13-4037-AC97-B87D1BD8510E}" destId="{90FD379A-F14B-4A2D-8B13-B09B161B5917}" srcOrd="0" destOrd="0" presId="urn:microsoft.com/office/officeart/2005/8/layout/orgChart1"/>
    <dgm:cxn modelId="{9F421422-F4FF-4998-BD50-B14D24F28E3B}" srcId="{59FE23DB-386D-489E-81EE-50F5B6BC4070}" destId="{D84623A8-4E63-4101-A3E7-18DDE25237AB}" srcOrd="1" destOrd="0" parTransId="{495BF51F-6A75-406F-98F6-89E9AF6B9B9A}" sibTransId="{034DB613-FBF0-42AB-B58F-FDE10E5723C0}"/>
    <dgm:cxn modelId="{D598A622-2792-433E-AB6A-0907A0A383AC}" type="presOf" srcId="{8B17F9FA-E6E0-490D-AD4C-AB401A5153BD}" destId="{E7AADB13-D9CF-4B73-AB78-23E4D60BC0A8}" srcOrd="1" destOrd="0" presId="urn:microsoft.com/office/officeart/2005/8/layout/orgChart1"/>
    <dgm:cxn modelId="{C90E4223-5570-48D0-A700-8796B2B25019}" type="presOf" srcId="{DA667FA9-3FC6-44A9-82AC-6B034AD5E2B4}" destId="{4D6034FB-07A4-4613-A50D-0288C31233E6}" srcOrd="0" destOrd="0" presId="urn:microsoft.com/office/officeart/2005/8/layout/orgChart1"/>
    <dgm:cxn modelId="{FA9F4924-3D31-4E58-B3C8-2FC4E0F74166}" type="presOf" srcId="{D84623A8-4E63-4101-A3E7-18DDE25237AB}" destId="{1C47FD17-75D5-434C-82A8-0DCD5B3D5CBD}" srcOrd="1" destOrd="0" presId="urn:microsoft.com/office/officeart/2005/8/layout/orgChart1"/>
    <dgm:cxn modelId="{2F448328-7907-40B8-B16C-87E0249FCEBE}" type="presOf" srcId="{03B3CDF9-5434-4AE5-9E46-D20CE03F730F}" destId="{3D052E68-2000-47A9-9352-2A1FD147060F}" srcOrd="1" destOrd="0" presId="urn:microsoft.com/office/officeart/2005/8/layout/orgChart1"/>
    <dgm:cxn modelId="{1A3C132A-CDAB-481F-AA61-D0A8E65EA12E}" type="presOf" srcId="{E31FDD1F-7A78-43C9-9EB5-5B4EE47757DA}" destId="{2724D687-A239-40C2-86A3-DBE20454AA14}" srcOrd="0" destOrd="0" presId="urn:microsoft.com/office/officeart/2005/8/layout/orgChart1"/>
    <dgm:cxn modelId="{22F4152A-C9FB-4E72-A6C9-E6DA15401D23}" type="presOf" srcId="{8B17F9FA-E6E0-490D-AD4C-AB401A5153BD}" destId="{C1F96D34-1E1C-4437-A800-E060A0B24576}" srcOrd="0" destOrd="0" presId="urn:microsoft.com/office/officeart/2005/8/layout/orgChart1"/>
    <dgm:cxn modelId="{2948B839-1042-453A-812D-7F25B2F4F268}" type="presOf" srcId="{D34A2369-0E79-41B0-A119-6347E1BC9626}" destId="{FD8C595B-B48B-4306-88F2-053E1722ECF4}" srcOrd="0" destOrd="0" presId="urn:microsoft.com/office/officeart/2005/8/layout/orgChart1"/>
    <dgm:cxn modelId="{44AAD139-D816-4123-84F8-17EE3F57DC8D}" type="presOf" srcId="{EAFE01B8-1B0C-4025-8EE7-E700D6B0E048}" destId="{4D684890-7733-43C8-ACBB-AA228F8751EB}" srcOrd="1" destOrd="0" presId="urn:microsoft.com/office/officeart/2005/8/layout/orgChart1"/>
    <dgm:cxn modelId="{FFBDF63E-713D-4CDF-BA39-42FB1E40B7EB}" type="presOf" srcId="{DE6206B1-7A1C-4F10-8F24-48B59B63C402}" destId="{46EA5BA7-E902-4878-AA9E-4802C5C2A29B}" srcOrd="0" destOrd="0" presId="urn:microsoft.com/office/officeart/2005/8/layout/orgChart1"/>
    <dgm:cxn modelId="{1333E140-4707-47DC-BE97-F8362AF1475C}" type="presOf" srcId="{83EAD71A-1460-4A7A-A0A9-15C7B1908E70}" destId="{0AC2156D-D681-443A-B8E0-23AE2486434C}" srcOrd="0" destOrd="0" presId="urn:microsoft.com/office/officeart/2005/8/layout/orgChart1"/>
    <dgm:cxn modelId="{D6D6E840-7223-4100-9668-20621EAED198}" type="presOf" srcId="{BFCBEB8D-1F96-4D89-8A72-AB32FDA0CD96}" destId="{01FB1D1E-AC15-4847-993A-9A0F614B9654}" srcOrd="0" destOrd="0" presId="urn:microsoft.com/office/officeart/2005/8/layout/orgChart1"/>
    <dgm:cxn modelId="{5122335D-B315-413C-A012-A6E5884EFF0F}" type="presOf" srcId="{1D4B3E32-7868-4DA0-BC05-B7DB6B650B57}" destId="{BD0DDBBF-39EC-4CDA-A973-A9EEA9681BAA}" srcOrd="0" destOrd="0" presId="urn:microsoft.com/office/officeart/2005/8/layout/orgChart1"/>
    <dgm:cxn modelId="{D8192B5E-9677-429D-A318-FF8A3C1CFDB6}" type="presOf" srcId="{CCFD5934-0A01-4B3C-AFB8-33F64E32F100}" destId="{A5CD5488-2690-4D95-BDE8-CFCFB444E74C}" srcOrd="1" destOrd="0" presId="urn:microsoft.com/office/officeart/2005/8/layout/orgChart1"/>
    <dgm:cxn modelId="{67E15B61-5767-4C3F-8CA4-EB113DF370CA}" type="presOf" srcId="{3EA94FA5-0267-4192-93A5-0FF863468003}" destId="{FBE9E530-3C19-4D45-95B3-56B8B22F952C}" srcOrd="0" destOrd="0" presId="urn:microsoft.com/office/officeart/2005/8/layout/orgChart1"/>
    <dgm:cxn modelId="{C5BE8A62-4212-4B96-9FEA-8FD9664973FC}" srcId="{EAFE01B8-1B0C-4025-8EE7-E700D6B0E048}" destId="{CDDAA047-763F-4265-90E2-5FE6BC656CD0}" srcOrd="0" destOrd="0" parTransId="{BFCBEB8D-1F96-4D89-8A72-AB32FDA0CD96}" sibTransId="{3F5C76B2-FC04-4D7D-A82A-7896D0B1536F}"/>
    <dgm:cxn modelId="{15A39162-E6A8-48D3-821B-5680C18B13A3}" type="presOf" srcId="{139BF41A-8D74-420E-BD37-2A3E1FCC47A1}" destId="{3B6C76DF-D449-49AB-918E-9BD3146761BF}" srcOrd="0" destOrd="0" presId="urn:microsoft.com/office/officeart/2005/8/layout/orgChart1"/>
    <dgm:cxn modelId="{F423A142-C1C7-4C4D-ACE3-6294725C560D}" type="presOf" srcId="{262FBE7E-CE21-4136-B174-213748EAD52D}" destId="{1491E095-7456-4C99-A3A0-16EBE308BB47}" srcOrd="0" destOrd="0" presId="urn:microsoft.com/office/officeart/2005/8/layout/orgChart1"/>
    <dgm:cxn modelId="{EA262E44-27E4-4A2B-A98D-30BA14D79ED7}" type="presOf" srcId="{A9645C85-66BD-4565-886E-AD41031A9D52}" destId="{C869A0DD-07C1-49A5-8939-58F81BF86B21}" srcOrd="1" destOrd="0" presId="urn:microsoft.com/office/officeart/2005/8/layout/orgChart1"/>
    <dgm:cxn modelId="{BD985F44-E5E5-423F-840B-299C7B78217F}" srcId="{F01C6C8E-BCB6-4DF1-B121-A0FBD9850BAA}" destId="{AC5962AB-9E91-4BB5-A9E7-C6A69D87DD3C}" srcOrd="0" destOrd="0" parTransId="{51BAAB46-F77B-42A5-851F-B38C2AB536A2}" sibTransId="{37D68AED-EB51-4E3D-A3B7-C5F155C8BB9C}"/>
    <dgm:cxn modelId="{DC5D6165-DF2F-47DD-9B1C-052F9A7D1940}" srcId="{A9645C85-66BD-4565-886E-AD41031A9D52}" destId="{666BCE8F-F97E-4C7B-AE66-764BFDDF456A}" srcOrd="0" destOrd="0" parTransId="{27EA9717-1895-4158-B69B-5E2B5EEC0CEC}" sibTransId="{E4E5B35B-A717-4E62-8D9D-B2216E1416B5}"/>
    <dgm:cxn modelId="{57CC6765-8701-4B18-91CE-B1D7E150F2B7}" srcId="{1C50D007-2BC5-434B-A9EB-8BE11C7D1AA2}" destId="{28E83404-4E13-4037-AC97-B87D1BD8510E}" srcOrd="0" destOrd="0" parTransId="{D7CBA1DD-FB11-4411-834C-66D0A0308BE1}" sibTransId="{0A440FA4-DF6C-4C5E-870B-DFF9C695BC32}"/>
    <dgm:cxn modelId="{27365965-658C-4520-9A6E-F1B139AC3FBD}" type="presOf" srcId="{49F8DE03-1DBB-4F19-9A17-1C8CBD11C37F}" destId="{4053673D-C43F-40B4-B0A8-179F71DFE2DC}" srcOrd="1" destOrd="0" presId="urn:microsoft.com/office/officeart/2005/8/layout/orgChart1"/>
    <dgm:cxn modelId="{0DF65C46-118A-4985-B2B8-1B3BFD1C952E}" type="presOf" srcId="{59FE23DB-386D-489E-81EE-50F5B6BC4070}" destId="{C89CBB12-E98A-48D7-8018-B0498CDBBCA2}" srcOrd="1" destOrd="0" presId="urn:microsoft.com/office/officeart/2005/8/layout/orgChart1"/>
    <dgm:cxn modelId="{DE8C5147-AC97-4B4A-8004-2258FA8604FA}" type="presOf" srcId="{262FBE7E-CE21-4136-B174-213748EAD52D}" destId="{4731B815-835A-434E-9364-C124B3E42E9D}" srcOrd="1" destOrd="0" presId="urn:microsoft.com/office/officeart/2005/8/layout/orgChart1"/>
    <dgm:cxn modelId="{17EAC547-7300-41D7-9768-5E3DF440672A}" type="presOf" srcId="{09B3A770-4947-40A9-B3E7-55CB9E6890D5}" destId="{72257EBD-6692-4FA2-B57A-C1F83CCE0133}" srcOrd="1" destOrd="0" presId="urn:microsoft.com/office/officeart/2005/8/layout/orgChart1"/>
    <dgm:cxn modelId="{2C9FD167-EBF8-4604-9E96-A1101676E3BE}" type="presOf" srcId="{A1B87949-0C1B-4371-9C27-9BF2C29F916E}" destId="{5773B4D7-4859-41C8-AE27-5A91670C4998}" srcOrd="0" destOrd="0" presId="urn:microsoft.com/office/officeart/2005/8/layout/orgChart1"/>
    <dgm:cxn modelId="{B7934748-8190-4538-8B3A-7D03BC799F51}" type="presOf" srcId="{D84623A8-4E63-4101-A3E7-18DDE25237AB}" destId="{20A27A62-2321-402E-8224-4DAB29F5E0C8}" srcOrd="0" destOrd="0" presId="urn:microsoft.com/office/officeart/2005/8/layout/orgChart1"/>
    <dgm:cxn modelId="{5CA7B149-58F6-47D8-B402-E554748E645D}" type="presOf" srcId="{CDDAA047-763F-4265-90E2-5FE6BC656CD0}" destId="{A5DA9465-0615-4749-B912-DF7A57730B4A}" srcOrd="1" destOrd="0" presId="urn:microsoft.com/office/officeart/2005/8/layout/orgChart1"/>
    <dgm:cxn modelId="{9E5B5B6B-8831-4597-9149-F71C7EC4AF7E}" type="presOf" srcId="{C4C781B7-683B-42BC-BA7A-09ABEDCEAF3F}" destId="{7A463A97-D470-423A-97E1-BC0797C67C0C}" srcOrd="1" destOrd="0" presId="urn:microsoft.com/office/officeart/2005/8/layout/orgChart1"/>
    <dgm:cxn modelId="{E958826B-0C92-42B6-9FCC-CC6BBF4E8FA1}" type="presOf" srcId="{9E19BE0C-1DDA-4CCF-A67B-2626B33F2128}" destId="{C34EB9F5-4B39-47B7-B839-F8FDC75EF28B}" srcOrd="1" destOrd="0" presId="urn:microsoft.com/office/officeart/2005/8/layout/orgChart1"/>
    <dgm:cxn modelId="{CFE5984F-C7D0-423D-9DF0-C272137422F3}" srcId="{AC5962AB-9E91-4BB5-A9E7-C6A69D87DD3C}" destId="{492A8469-C90E-42B4-A699-E2B76C5CBAA9}" srcOrd="0" destOrd="0" parTransId="{E31FDD1F-7A78-43C9-9EB5-5B4EE47757DA}" sibTransId="{F13F7E2B-AF1D-4D70-AD7B-C81CF2BF770B}"/>
    <dgm:cxn modelId="{E8BFBA70-25D3-4A88-97D1-8726C7783B73}" type="presOf" srcId="{31217DDE-3158-4563-A2FA-36BFA2C0A4C8}" destId="{918A7077-DF8C-468A-B445-DF9CB0760693}" srcOrd="0" destOrd="0" presId="urn:microsoft.com/office/officeart/2005/8/layout/orgChart1"/>
    <dgm:cxn modelId="{DEF9DC71-201D-4FAE-A13F-AFD3CD671E2D}" type="presOf" srcId="{9BA986A9-4D8E-46ED-9EB9-EFD623FC7816}" destId="{ADD18938-FC8C-4AAF-B1E9-EA5EA36D0D5E}" srcOrd="0" destOrd="0" presId="urn:microsoft.com/office/officeart/2005/8/layout/orgChart1"/>
    <dgm:cxn modelId="{FE607455-A132-45FF-9622-6717ED368F63}" type="presOf" srcId="{994AF185-A8A9-4A7F-9762-1C3D5C8990A5}" destId="{422805AF-DB85-4E84-8CEC-D41A58C00DF4}" srcOrd="0" destOrd="0" presId="urn:microsoft.com/office/officeart/2005/8/layout/orgChart1"/>
    <dgm:cxn modelId="{B9103B76-B857-400D-97B6-025E1A3D8219}" type="presOf" srcId="{0B43B1F8-577D-4E50-9AA8-DBEE6C68808C}" destId="{242EB76A-5988-4B69-8494-96948DB6E4E5}" srcOrd="0" destOrd="0" presId="urn:microsoft.com/office/officeart/2005/8/layout/orgChart1"/>
    <dgm:cxn modelId="{D6F3D057-170F-444C-B444-E432C3583650}" srcId="{EAFE01B8-1B0C-4025-8EE7-E700D6B0E048}" destId="{1D4B3E32-7868-4DA0-BC05-B7DB6B650B57}" srcOrd="1" destOrd="0" parTransId="{906CFAFB-C156-4EDD-88CD-04A5B7AC43F6}" sibTransId="{441AB812-10BF-44F2-8AB1-ECCC1BF08A11}"/>
    <dgm:cxn modelId="{55516078-5CA7-4E83-A48B-8E735C0F676A}" type="presOf" srcId="{28E83404-4E13-4037-AC97-B87D1BD8510E}" destId="{289B4D60-BE63-435A-8A2F-3EC2B8FC3DD2}" srcOrd="1" destOrd="0" presId="urn:microsoft.com/office/officeart/2005/8/layout/orgChart1"/>
    <dgm:cxn modelId="{174E317A-4F24-4C9B-83C6-8946C09901B1}" srcId="{C4C781B7-683B-42BC-BA7A-09ABEDCEAF3F}" destId="{6C9CF058-0CE1-405D-8E25-257D5EE97FE8}" srcOrd="1" destOrd="0" parTransId="{232CD94F-38E6-4DF4-8684-9E8CF7772545}" sibTransId="{6911970D-1407-4371-A3D6-DE70200ABCED}"/>
    <dgm:cxn modelId="{36E10E7C-6E96-4582-B628-432243FF0EB1}" type="presOf" srcId="{167BBDC2-5FB2-4775-AD1F-AF4E77F78A42}" destId="{84C99D7C-66BB-44F8-9377-DEA29BEAF181}" srcOrd="0" destOrd="0" presId="urn:microsoft.com/office/officeart/2005/8/layout/orgChart1"/>
    <dgm:cxn modelId="{00C68380-37E7-4BA3-9F04-ACD250C9A8C1}" srcId="{AC5962AB-9E91-4BB5-A9E7-C6A69D87DD3C}" destId="{E7B63D4B-F8D5-4A7B-9DAB-811BA3248FE8}" srcOrd="2" destOrd="0" parTransId="{F6317A14-E3A3-48DD-8B32-386FB5EE5D6B}" sibTransId="{761B71B3-D4C1-46D0-99C3-2525A006EC78}"/>
    <dgm:cxn modelId="{A6681C83-C64B-4977-9F89-11FBA9935FA1}" type="presOf" srcId="{1C50D007-2BC5-434B-A9EB-8BE11C7D1AA2}" destId="{0A11A1EE-9468-47A0-B652-9C9D7906D85D}" srcOrd="0" destOrd="0" presId="urn:microsoft.com/office/officeart/2005/8/layout/orgChart1"/>
    <dgm:cxn modelId="{811DAD84-E35B-4173-9EF1-A56123809536}" type="presOf" srcId="{AF58AC22-5893-416C-B02E-5C90BC87BFBA}" destId="{E355A2F9-5A2E-48BB-B32A-7C9CE58F6D80}" srcOrd="0" destOrd="0" presId="urn:microsoft.com/office/officeart/2005/8/layout/orgChart1"/>
    <dgm:cxn modelId="{98F5C184-4AF4-4FCA-8402-4ADAFE7F1520}" type="presOf" srcId="{1C50D007-2BC5-434B-A9EB-8BE11C7D1AA2}" destId="{365842E3-3A06-4419-BB2F-BBE6ECF80A14}" srcOrd="1" destOrd="0" presId="urn:microsoft.com/office/officeart/2005/8/layout/orgChart1"/>
    <dgm:cxn modelId="{2D9DAB85-5B5C-42C3-A03B-A3FCC4F28222}" type="presOf" srcId="{492A8469-C90E-42B4-A699-E2B76C5CBAA9}" destId="{D32ED2D1-9FC2-42EA-A831-55D93F932B7A}" srcOrd="0" destOrd="0" presId="urn:microsoft.com/office/officeart/2005/8/layout/orgChart1"/>
    <dgm:cxn modelId="{A67DFB89-3B45-4F03-B9DE-09258B77A730}" type="presOf" srcId="{9BA986A9-4D8E-46ED-9EB9-EFD623FC7816}" destId="{B1F1C8DD-FD90-4F03-96FC-6D32729C084C}" srcOrd="1" destOrd="0" presId="urn:microsoft.com/office/officeart/2005/8/layout/orgChart1"/>
    <dgm:cxn modelId="{E1C02A8A-B3F8-460E-9EF9-A82CB106E117}" type="presOf" srcId="{9E19BE0C-1DDA-4CCF-A67B-2626B33F2128}" destId="{CF2AA21B-472D-45AA-B95A-DCA1FAB86C61}" srcOrd="0" destOrd="0" presId="urn:microsoft.com/office/officeart/2005/8/layout/orgChart1"/>
    <dgm:cxn modelId="{34E4AB8B-2681-4973-9980-2D7EA4D4D587}" type="presOf" srcId="{F6317A14-E3A3-48DD-8B32-386FB5EE5D6B}" destId="{72E29FAF-4384-4350-ADB9-EDAC948F9EDF}" srcOrd="0" destOrd="0" presId="urn:microsoft.com/office/officeart/2005/8/layout/orgChart1"/>
    <dgm:cxn modelId="{ABC1958E-5170-4760-9E03-BE4AAE74C0A8}" srcId="{212E8B72-01A6-4DCC-BF29-6E53AC982C20}" destId="{A9645C85-66BD-4565-886E-AD41031A9D52}" srcOrd="0" destOrd="0" parTransId="{A782E228-0095-4CC6-A55F-A1C68148DDA3}" sibTransId="{49A1C161-6952-498F-AAF9-CB35A28D2E29}"/>
    <dgm:cxn modelId="{49CDC592-FB6C-417A-9CD6-5AE2975AEFE1}" type="presOf" srcId="{1D4B3E32-7868-4DA0-BC05-B7DB6B650B57}" destId="{796A1F26-FEBE-4383-90B5-51E76F8E7033}" srcOrd="1" destOrd="0" presId="urn:microsoft.com/office/officeart/2005/8/layout/orgChart1"/>
    <dgm:cxn modelId="{67F2F792-F69D-4F55-92CC-88BB4B948E75}" srcId="{59FE23DB-386D-489E-81EE-50F5B6BC4070}" destId="{CCFD5934-0A01-4B3C-AFB8-33F64E32F100}" srcOrd="0" destOrd="0" parTransId="{3EB3989E-6E3A-4982-BDDA-9FCD43174C82}" sibTransId="{46B009BE-45A2-4462-BD7D-C78DC2D13529}"/>
    <dgm:cxn modelId="{A9423694-DA73-43D5-B17A-AF073765DA5C}" type="presOf" srcId="{C4C781B7-683B-42BC-BA7A-09ABEDCEAF3F}" destId="{F975DECB-51C0-4767-86F4-AFC404F1CA7C}" srcOrd="0" destOrd="0" presId="urn:microsoft.com/office/officeart/2005/8/layout/orgChart1"/>
    <dgm:cxn modelId="{A8B61498-D3AE-4BB4-A06B-5E2164394724}" srcId="{492A8469-C90E-42B4-A699-E2B76C5CBAA9}" destId="{EAFE01B8-1B0C-4025-8EE7-E700D6B0E048}" srcOrd="0" destOrd="0" parTransId="{AF58AC22-5893-416C-B02E-5C90BC87BFBA}" sibTransId="{23F88F7B-FDFB-45D1-BA9D-DB7E6CB29999}"/>
    <dgm:cxn modelId="{ED5DE998-4EF7-4388-A03D-AB5924A3D741}" type="presOf" srcId="{59FE23DB-386D-489E-81EE-50F5B6BC4070}" destId="{3B1E8017-B332-430B-A579-B19E976A2454}" srcOrd="0" destOrd="0" presId="urn:microsoft.com/office/officeart/2005/8/layout/orgChart1"/>
    <dgm:cxn modelId="{7AF5519A-FC0E-43A3-98E5-5EBF42627896}" type="presOf" srcId="{49F8DE03-1DBB-4F19-9A17-1C8CBD11C37F}" destId="{7882FB96-898D-4559-8213-D794D9FA7915}" srcOrd="0" destOrd="0" presId="urn:microsoft.com/office/officeart/2005/8/layout/orgChart1"/>
    <dgm:cxn modelId="{43CF579A-B950-44BE-9329-EB1579D49A4E}" srcId="{E7B63D4B-F8D5-4A7B-9DAB-811BA3248FE8}" destId="{59FE23DB-386D-489E-81EE-50F5B6BC4070}" srcOrd="0" destOrd="0" parTransId="{33F12CBA-FDBE-46E9-8BFF-21DCBA592831}" sibTransId="{CC008A2B-46F2-4F1A-A7A8-E8BA605BBBA2}"/>
    <dgm:cxn modelId="{15A3E9A0-BD11-4BF3-850E-D1C8D4D4E200}" type="presOf" srcId="{1F6B6505-FCEF-4EA3-B1D8-8D7D1BC367C2}" destId="{3E839E39-0FCF-4EAB-8F7E-D87858F9EF67}" srcOrd="0" destOrd="0" presId="urn:microsoft.com/office/officeart/2005/8/layout/orgChart1"/>
    <dgm:cxn modelId="{F88A02A2-0B69-479D-A00D-7637977159D4}" srcId="{49F8DE03-1DBB-4F19-9A17-1C8CBD11C37F}" destId="{4B67628D-0792-4366-92C2-EB890F23CB06}" srcOrd="0" destOrd="0" parTransId="{1D0F0570-89D0-49EC-AA57-B5D825A78C68}" sibTransId="{50979B94-03AB-4493-A8E5-DC2D7F851FA1}"/>
    <dgm:cxn modelId="{605305A5-DE89-4399-A54E-2091A3A77E2B}" srcId="{492A8469-C90E-42B4-A699-E2B76C5CBAA9}" destId="{FBA903DD-B92B-4E2E-88AC-4F41B66077F5}" srcOrd="2" destOrd="0" parTransId="{167BBDC2-5FB2-4775-AD1F-AF4E77F78A42}" sibTransId="{891B78D4-EB05-4AAC-BCF9-38A8A55A4377}"/>
    <dgm:cxn modelId="{C922E8A5-0671-42D5-B8C6-C9CED7B8E349}" type="presOf" srcId="{A9645C85-66BD-4565-886E-AD41031A9D52}" destId="{E87DD463-D1E7-4777-8449-225CD32AC29D}" srcOrd="0" destOrd="0" presId="urn:microsoft.com/office/officeart/2005/8/layout/orgChart1"/>
    <dgm:cxn modelId="{ADEE6AA8-FC08-452B-AF83-502847BF0CD7}" type="presOf" srcId="{84CD7562-D350-4287-919F-AB21C6277BA3}" destId="{A0C2DA11-D104-41E5-9F01-652F139F3A8D}" srcOrd="0" destOrd="0" presId="urn:microsoft.com/office/officeart/2005/8/layout/orgChart1"/>
    <dgm:cxn modelId="{A9D794AA-B4B6-42D1-AAAD-2B4788CFA8F8}" type="presOf" srcId="{DE6206B1-7A1C-4F10-8F24-48B59B63C402}" destId="{8B784323-8D26-46D1-9C09-99DAE553BEA3}" srcOrd="1" destOrd="0" presId="urn:microsoft.com/office/officeart/2005/8/layout/orgChart1"/>
    <dgm:cxn modelId="{B1DBCBAE-43A8-45CB-962B-2D388FE76EE2}" type="presOf" srcId="{6C9CF058-0CE1-405D-8E25-257D5EE97FE8}" destId="{19900726-67AF-43D0-AB0A-DDB92ED47C08}" srcOrd="0" destOrd="0" presId="urn:microsoft.com/office/officeart/2005/8/layout/orgChart1"/>
    <dgm:cxn modelId="{8B6E1FB0-CF99-4822-8A2A-7FDF0946D061}" type="presOf" srcId="{AC5962AB-9E91-4BB5-A9E7-C6A69D87DD3C}" destId="{4A5E1CFF-8DC8-4268-9452-A5B686A5AD38}" srcOrd="0" destOrd="0" presId="urn:microsoft.com/office/officeart/2005/8/layout/orgChart1"/>
    <dgm:cxn modelId="{14224BB1-0D40-4BB8-A5CF-A8B067A08D1F}" type="presOf" srcId="{27EA9717-1895-4158-B69B-5E2B5EEC0CEC}" destId="{85437786-3112-43A7-A763-5EEDCB97E683}" srcOrd="0" destOrd="0" presId="urn:microsoft.com/office/officeart/2005/8/layout/orgChart1"/>
    <dgm:cxn modelId="{2B3D8DB2-FD42-450E-B352-DEF1532BF1DD}" type="presOf" srcId="{F01C6C8E-BCB6-4DF1-B121-A0FBD9850BAA}" destId="{81A5D421-99F9-4285-970E-DED0C1BC3112}" srcOrd="0" destOrd="0" presId="urn:microsoft.com/office/officeart/2005/8/layout/orgChart1"/>
    <dgm:cxn modelId="{8A18C3B4-6683-48FD-BCE1-B984FEA4D927}" type="presOf" srcId="{232CD94F-38E6-4DF4-8684-9E8CF7772545}" destId="{D198AA10-98F9-4293-A3D4-D5AD4F135C5B}" srcOrd="0" destOrd="0" presId="urn:microsoft.com/office/officeart/2005/8/layout/orgChart1"/>
    <dgm:cxn modelId="{3A7082B7-1C1E-4D21-804A-530FCBB57676}" type="presOf" srcId="{03B3CDF9-5434-4AE5-9E46-D20CE03F730F}" destId="{08D35BB7-9BF2-466E-9A15-46F432DD4503}" srcOrd="0" destOrd="0" presId="urn:microsoft.com/office/officeart/2005/8/layout/orgChart1"/>
    <dgm:cxn modelId="{005BBAB8-B997-4FD5-A706-BF76D66AD415}" type="presOf" srcId="{896B2C96-3DBE-465B-8B80-8FEA116F9BE0}" destId="{E159BEC7-991B-4932-9BF6-07C965345044}" srcOrd="0" destOrd="0" presId="urn:microsoft.com/office/officeart/2005/8/layout/orgChart1"/>
    <dgm:cxn modelId="{680F32B9-D38E-4597-B15F-6D9EE433652D}" type="presOf" srcId="{31217DDE-3158-4563-A2FA-36BFA2C0A4C8}" destId="{F8A97E01-A4C6-4EAE-AC58-4F0A40B3F13A}" srcOrd="1" destOrd="0" presId="urn:microsoft.com/office/officeart/2005/8/layout/orgChart1"/>
    <dgm:cxn modelId="{20F91DBE-1693-495A-87EA-F3F44856BACC}" type="presOf" srcId="{D7623252-6D82-479A-BBD0-CCA13A7B536A}" destId="{62BBED57-3170-43AA-ADFA-24B5A45A978D}" srcOrd="0" destOrd="0" presId="urn:microsoft.com/office/officeart/2005/8/layout/orgChart1"/>
    <dgm:cxn modelId="{63EBB1BE-7E1A-4DA6-A81A-35A6C4598345}" type="presOf" srcId="{2D8AE2E5-A770-4FA1-AF81-210AF8E68071}" destId="{98D293BA-16EE-4635-B8A5-AAC79DC3EF9B}" srcOrd="0" destOrd="0" presId="urn:microsoft.com/office/officeart/2005/8/layout/orgChart1"/>
    <dgm:cxn modelId="{5F25CBC0-5EC4-4B0F-AB26-99B6C7DE8EB7}" srcId="{492A8469-C90E-42B4-A699-E2B76C5CBAA9}" destId="{C4C781B7-683B-42BC-BA7A-09ABEDCEAF3F}" srcOrd="1" destOrd="0" parTransId="{D7623252-6D82-479A-BBD0-CCA13A7B536A}" sibTransId="{8BC6541A-8A1E-4AE7-8BF1-CE2B2CFE331B}"/>
    <dgm:cxn modelId="{04E094C1-FA53-456A-93BE-C9754CBC06CF}" srcId="{EAFE01B8-1B0C-4025-8EE7-E700D6B0E048}" destId="{9BA986A9-4D8E-46ED-9EB9-EFD623FC7816}" srcOrd="2" destOrd="0" parTransId="{139BF41A-8D74-420E-BD37-2A3E1FCC47A1}" sibTransId="{78B348E0-D0EB-4DAB-834B-F17F5C5A9372}"/>
    <dgm:cxn modelId="{0C7D13C4-8813-4B7A-ACD8-8A6EDF0E21FF}" type="presOf" srcId="{FBA903DD-B92B-4E2E-88AC-4F41B66077F5}" destId="{29E5ED5F-67BA-4684-9CED-171490E57E46}" srcOrd="1" destOrd="0" presId="urn:microsoft.com/office/officeart/2005/8/layout/orgChart1"/>
    <dgm:cxn modelId="{1E0516C4-7F60-4E17-9DA3-1E6DBEE452EE}" type="presOf" srcId="{A782E228-0095-4CC6-A55F-A1C68148DDA3}" destId="{CF9D4CC5-D731-4104-8FF7-258D2B8D7772}" srcOrd="0" destOrd="0" presId="urn:microsoft.com/office/officeart/2005/8/layout/orgChart1"/>
    <dgm:cxn modelId="{98B73DC7-841D-4274-8EE4-7179A09870C9}" type="presOf" srcId="{1CA006B5-FB41-4771-BF87-145042A5AC68}" destId="{69304651-A0FC-46FC-89EA-497575CEBF0F}" srcOrd="0" destOrd="0" presId="urn:microsoft.com/office/officeart/2005/8/layout/orgChart1"/>
    <dgm:cxn modelId="{637484C7-8632-48AA-BD1B-E288FF2C59CD}" srcId="{E7B63D4B-F8D5-4A7B-9DAB-811BA3248FE8}" destId="{8B17F9FA-E6E0-490D-AD4C-AB401A5153BD}" srcOrd="1" destOrd="0" parTransId="{3EA94FA5-0267-4192-93A5-0FF863468003}" sibTransId="{503B2391-850E-46EE-8786-54862629F3B0}"/>
    <dgm:cxn modelId="{C15654CD-F761-46BB-A0B1-42E357BA7481}" type="presOf" srcId="{666BCE8F-F97E-4C7B-AE66-764BFDDF456A}" destId="{0846DD60-D666-4937-BE77-87408AFA9DDE}" srcOrd="1" destOrd="0" presId="urn:microsoft.com/office/officeart/2005/8/layout/orgChart1"/>
    <dgm:cxn modelId="{8A719AD0-7F14-4D34-8398-D66308709367}" srcId="{FBA903DD-B92B-4E2E-88AC-4F41B66077F5}" destId="{9E19BE0C-1DDA-4CCF-A67B-2626B33F2128}" srcOrd="0" destOrd="0" parTransId="{DA667FA9-3FC6-44A9-82AC-6B034AD5E2B4}" sibTransId="{28841F21-C6BD-4BCB-A203-15F3342BD65D}"/>
    <dgm:cxn modelId="{2FAEBDD1-893F-4057-BB09-CD3018BB69C3}" type="presOf" srcId="{E7B63D4B-F8D5-4A7B-9DAB-811BA3248FE8}" destId="{3F4394D2-46C5-4A9D-B9B5-E13BF7858ABC}" srcOrd="1" destOrd="0" presId="urn:microsoft.com/office/officeart/2005/8/layout/orgChart1"/>
    <dgm:cxn modelId="{030C68D2-DB45-4988-AA09-293A79AB348D}" type="presOf" srcId="{E7B63D4B-F8D5-4A7B-9DAB-811BA3248FE8}" destId="{396BB8A0-0A50-44A9-84B7-D0A360A88B3F}" srcOrd="0" destOrd="0" presId="urn:microsoft.com/office/officeart/2005/8/layout/orgChart1"/>
    <dgm:cxn modelId="{1D20C4D2-26B6-40B0-A68D-285E57D90EB9}" srcId="{FBA903DD-B92B-4E2E-88AC-4F41B66077F5}" destId="{09B3A770-4947-40A9-B3E7-55CB9E6890D5}" srcOrd="1" destOrd="0" parTransId="{D34A2369-0E79-41B0-A119-6347E1BC9626}" sibTransId="{727F00B6-D5CE-4619-82B8-031EF7D76D4A}"/>
    <dgm:cxn modelId="{5D06D3D8-279A-4AB8-A11D-C67DCE9EBF3F}" type="presOf" srcId="{212E8B72-01A6-4DCC-BF29-6E53AC982C20}" destId="{F45C18D4-D568-4DAB-A53B-1D14B1D5177F}" srcOrd="1" destOrd="0" presId="urn:microsoft.com/office/officeart/2005/8/layout/orgChart1"/>
    <dgm:cxn modelId="{348E50D9-857F-45AA-AB0B-A56EFDCC4E7D}" type="presOf" srcId="{6C9CF058-0CE1-405D-8E25-257D5EE97FE8}" destId="{962B582B-D82A-4AAB-AE1F-F493AE95B233}" srcOrd="1" destOrd="0" presId="urn:microsoft.com/office/officeart/2005/8/layout/orgChart1"/>
    <dgm:cxn modelId="{E2763BDD-BF0A-443F-92DE-070A3FB0C505}" type="presOf" srcId="{3EB3989E-6E3A-4982-BDDA-9FCD43174C82}" destId="{1D7DD494-FA6B-4DF5-8184-39BA8F831D1F}" srcOrd="0" destOrd="0" presId="urn:microsoft.com/office/officeart/2005/8/layout/orgChart1"/>
    <dgm:cxn modelId="{BFC345DD-D024-4172-9706-4560C9AC466B}" srcId="{8B17F9FA-E6E0-490D-AD4C-AB401A5153BD}" destId="{262FBE7E-CE21-4136-B174-213748EAD52D}" srcOrd="1" destOrd="0" parTransId="{83EAD71A-1460-4A7A-A0A9-15C7B1908E70}" sibTransId="{DF6C55FC-8E12-489D-84A7-068E48AB6C6C}"/>
    <dgm:cxn modelId="{653E13E0-F825-408F-9616-02D1CD1BFBFA}" srcId="{C4C781B7-683B-42BC-BA7A-09ABEDCEAF3F}" destId="{31217DDE-3158-4563-A2FA-36BFA2C0A4C8}" srcOrd="0" destOrd="0" parTransId="{84CD7562-D350-4287-919F-AB21C6277BA3}" sibTransId="{B4126F90-BDC4-4DBA-AF6A-9FEC7149CD25}"/>
    <dgm:cxn modelId="{E1C1B4E0-5B86-4251-8499-779F13263226}" type="presOf" srcId="{EAFE01B8-1B0C-4025-8EE7-E700D6B0E048}" destId="{26E1FF96-29F1-431A-AB2C-2F94ABFC2886}" srcOrd="0" destOrd="0" presId="urn:microsoft.com/office/officeart/2005/8/layout/orgChart1"/>
    <dgm:cxn modelId="{7BBDB6E1-DE85-4F98-A50D-4A0C30800B5F}" type="presOf" srcId="{7C7E6F17-6AF6-4EC1-8EA5-DA17FF443B70}" destId="{20485B10-9BA6-43EA-85B7-373791028E1F}" srcOrd="0" destOrd="0" presId="urn:microsoft.com/office/officeart/2005/8/layout/orgChart1"/>
    <dgm:cxn modelId="{97FD80E4-6DCE-4B51-82F4-23DC9D59993E}" type="presOf" srcId="{CDDAA047-763F-4265-90E2-5FE6BC656CD0}" destId="{27FC2EC9-6DD9-4CBB-A51B-EEC321D95CAF}" srcOrd="0" destOrd="0" presId="urn:microsoft.com/office/officeart/2005/8/layout/orgChart1"/>
    <dgm:cxn modelId="{096F36E7-0360-4363-932A-2C0D304A8BDA}" type="presOf" srcId="{D7CBA1DD-FB11-4411-834C-66D0A0308BE1}" destId="{AED768BE-EF9C-4E56-94A5-4F394BCBF562}" srcOrd="0" destOrd="0" presId="urn:microsoft.com/office/officeart/2005/8/layout/orgChart1"/>
    <dgm:cxn modelId="{61D86DE8-D7E2-4E31-8D3F-E3001215F153}" type="presOf" srcId="{1D0F0570-89D0-49EC-AA57-B5D825A78C68}" destId="{23413435-788D-4823-9A83-4530E8F85DD0}" srcOrd="0" destOrd="0" presId="urn:microsoft.com/office/officeart/2005/8/layout/orgChart1"/>
    <dgm:cxn modelId="{AE39B5E8-B72E-497B-8306-1493A07E3CA7}" srcId="{AC5962AB-9E91-4BB5-A9E7-C6A69D87DD3C}" destId="{212E8B72-01A6-4DCC-BF29-6E53AC982C20}" srcOrd="1" destOrd="0" parTransId="{A1B87949-0C1B-4371-9C27-9BF2C29F916E}" sibTransId="{6C2085DB-147D-4BCF-9FE1-C7291F054433}"/>
    <dgm:cxn modelId="{3AFD3BEC-629C-4BF7-A32C-B5D9400C5C0F}" type="presOf" srcId="{09B3A770-4947-40A9-B3E7-55CB9E6890D5}" destId="{0C87EB88-E5F3-403F-BD8F-A2B03E60F30D}" srcOrd="0" destOrd="0" presId="urn:microsoft.com/office/officeart/2005/8/layout/orgChart1"/>
    <dgm:cxn modelId="{8DD8D9EF-8C58-46A0-9825-394AA26A3FF9}" type="presOf" srcId="{FBA903DD-B92B-4E2E-88AC-4F41B66077F5}" destId="{C0999296-4FD4-444E-AEC4-98EE415AE2CC}" srcOrd="0" destOrd="0" presId="urn:microsoft.com/office/officeart/2005/8/layout/orgChart1"/>
    <dgm:cxn modelId="{8577F6F0-EAA4-40B8-8D5A-DBA926FC7AA1}" type="presOf" srcId="{4B67628D-0792-4366-92C2-EB890F23CB06}" destId="{06779DDD-7342-4AB9-9E64-1543831A5A95}" srcOrd="0" destOrd="0" presId="urn:microsoft.com/office/officeart/2005/8/layout/orgChart1"/>
    <dgm:cxn modelId="{815405F2-657F-4830-AE67-02E8E9FD1805}" type="presOf" srcId="{495BF51F-6A75-406F-98F6-89E9AF6B9B9A}" destId="{F569FAB8-B553-4D53-9A33-C4C237C1E1AE}" srcOrd="0" destOrd="0" presId="urn:microsoft.com/office/officeart/2005/8/layout/orgChart1"/>
    <dgm:cxn modelId="{8871B2F4-696F-4BD7-A370-C9AE0FB23554}" srcId="{4B67628D-0792-4366-92C2-EB890F23CB06}" destId="{03B3CDF9-5434-4AE5-9E46-D20CE03F730F}" srcOrd="0" destOrd="0" parTransId="{7C7E6F17-6AF6-4EC1-8EA5-DA17FF443B70}" sibTransId="{74BDF75E-0F51-440E-9C61-DD9A91099A35}"/>
    <dgm:cxn modelId="{3BBDEEF4-D880-4F10-ABB6-81AA6DC91332}" srcId="{212E8B72-01A6-4DCC-BF29-6E53AC982C20}" destId="{1C50D007-2BC5-434B-A9EB-8BE11C7D1AA2}" srcOrd="1" destOrd="0" parTransId="{86CF4848-B0EA-4FE2-A77D-F921A80F8A92}" sibTransId="{D73FA9CB-19B4-45C4-AB9A-0127CD2DEFA3}"/>
    <dgm:cxn modelId="{F5F76EF5-460C-43EE-8CBD-E325ED5C428B}" srcId="{59FE23DB-386D-489E-81EE-50F5B6BC4070}" destId="{1F6B6505-FCEF-4EA3-B1D8-8D7D1BC367C2}" srcOrd="3" destOrd="0" parTransId="{994AF185-A8A9-4A7F-9762-1C3D5C8990A5}" sibTransId="{06565C68-B058-46E1-9A90-2732BC02E992}"/>
    <dgm:cxn modelId="{BEBD6DF6-166B-4012-A087-B7DECF260A69}" type="presOf" srcId="{212E8B72-01A6-4DCC-BF29-6E53AC982C20}" destId="{24A42529-CE0C-4259-BDBE-62E2AF685B9E}" srcOrd="0" destOrd="0" presId="urn:microsoft.com/office/officeart/2005/8/layout/orgChart1"/>
    <dgm:cxn modelId="{E203A3F6-3358-4CE4-9CE5-80E93BA66F60}" type="presOf" srcId="{4B67628D-0792-4366-92C2-EB890F23CB06}" destId="{E839F6F9-5BBC-4F0A-A1AA-D68E60BFA3C3}" srcOrd="1" destOrd="0" presId="urn:microsoft.com/office/officeart/2005/8/layout/orgChart1"/>
    <dgm:cxn modelId="{F1028C8D-7DFD-4420-A854-CDE02DCDC401}" type="presParOf" srcId="{81A5D421-99F9-4285-970E-DED0C1BC3112}" destId="{2928A664-F78D-4883-BD52-8F7AFB6544B3}" srcOrd="0" destOrd="0" presId="urn:microsoft.com/office/officeart/2005/8/layout/orgChart1"/>
    <dgm:cxn modelId="{14C659D6-0C02-4777-90E7-70220B386510}" type="presParOf" srcId="{2928A664-F78D-4883-BD52-8F7AFB6544B3}" destId="{E6DFB9A4-DF7B-4464-9EE4-8B37699D870D}" srcOrd="0" destOrd="0" presId="urn:microsoft.com/office/officeart/2005/8/layout/orgChart1"/>
    <dgm:cxn modelId="{F9DCA617-9493-4AD4-A79A-B3274D96144A}" type="presParOf" srcId="{E6DFB9A4-DF7B-4464-9EE4-8B37699D870D}" destId="{4A5E1CFF-8DC8-4268-9452-A5B686A5AD38}" srcOrd="0" destOrd="0" presId="urn:microsoft.com/office/officeart/2005/8/layout/orgChart1"/>
    <dgm:cxn modelId="{5845BFB8-1859-4E44-B4CB-8FCF6C3041BF}" type="presParOf" srcId="{E6DFB9A4-DF7B-4464-9EE4-8B37699D870D}" destId="{37D0B799-308B-4CCB-ACB6-F6D6FBA646AE}" srcOrd="1" destOrd="0" presId="urn:microsoft.com/office/officeart/2005/8/layout/orgChart1"/>
    <dgm:cxn modelId="{67DF5241-86CF-41E2-AC82-B39741E8B970}" type="presParOf" srcId="{2928A664-F78D-4883-BD52-8F7AFB6544B3}" destId="{61AB69B9-F2A7-4DCE-A078-97687EDEC180}" srcOrd="1" destOrd="0" presId="urn:microsoft.com/office/officeart/2005/8/layout/orgChart1"/>
    <dgm:cxn modelId="{AE09D7D1-70C3-4099-B153-AC9209C1B80D}" type="presParOf" srcId="{61AB69B9-F2A7-4DCE-A078-97687EDEC180}" destId="{2724D687-A239-40C2-86A3-DBE20454AA14}" srcOrd="0" destOrd="0" presId="urn:microsoft.com/office/officeart/2005/8/layout/orgChart1"/>
    <dgm:cxn modelId="{9D929263-DED1-4BAC-A6F8-DAECFF3C5367}" type="presParOf" srcId="{61AB69B9-F2A7-4DCE-A078-97687EDEC180}" destId="{827850BC-5DD6-4FB2-BF1A-BFB7089D663A}" srcOrd="1" destOrd="0" presId="urn:microsoft.com/office/officeart/2005/8/layout/orgChart1"/>
    <dgm:cxn modelId="{888A8FFA-F7E7-443D-AD97-D54FCBF59925}" type="presParOf" srcId="{827850BC-5DD6-4FB2-BF1A-BFB7089D663A}" destId="{C71D9B22-78AD-4A84-A687-DB2A31016D52}" srcOrd="0" destOrd="0" presId="urn:microsoft.com/office/officeart/2005/8/layout/orgChart1"/>
    <dgm:cxn modelId="{24A84F93-7DD4-4603-B6AA-473AF4252F5D}" type="presParOf" srcId="{C71D9B22-78AD-4A84-A687-DB2A31016D52}" destId="{D32ED2D1-9FC2-42EA-A831-55D93F932B7A}" srcOrd="0" destOrd="0" presId="urn:microsoft.com/office/officeart/2005/8/layout/orgChart1"/>
    <dgm:cxn modelId="{83BC6CD2-3B54-4C6E-91CB-A2CA12C5E60E}" type="presParOf" srcId="{C71D9B22-78AD-4A84-A687-DB2A31016D52}" destId="{5F71AB7C-DA8E-4506-BAF7-69CC228E9B13}" srcOrd="1" destOrd="0" presId="urn:microsoft.com/office/officeart/2005/8/layout/orgChart1"/>
    <dgm:cxn modelId="{4CF999FD-2717-4CF1-8D96-E685EEDAD03E}" type="presParOf" srcId="{827850BC-5DD6-4FB2-BF1A-BFB7089D663A}" destId="{32BA5127-1A5A-469A-B892-786128EE0F7A}" srcOrd="1" destOrd="0" presId="urn:microsoft.com/office/officeart/2005/8/layout/orgChart1"/>
    <dgm:cxn modelId="{2538DA44-D693-4707-8D70-105F4A796129}" type="presParOf" srcId="{32BA5127-1A5A-469A-B892-786128EE0F7A}" destId="{E355A2F9-5A2E-48BB-B32A-7C9CE58F6D80}" srcOrd="0" destOrd="0" presId="urn:microsoft.com/office/officeart/2005/8/layout/orgChart1"/>
    <dgm:cxn modelId="{4EBD5D54-C3E5-48C2-BB96-1B3BB5AC0C56}" type="presParOf" srcId="{32BA5127-1A5A-469A-B892-786128EE0F7A}" destId="{3EAD5E42-A452-4039-9379-A4BD97A817A5}" srcOrd="1" destOrd="0" presId="urn:microsoft.com/office/officeart/2005/8/layout/orgChart1"/>
    <dgm:cxn modelId="{D694FCFC-1933-42F0-B92F-14B8937F16A3}" type="presParOf" srcId="{3EAD5E42-A452-4039-9379-A4BD97A817A5}" destId="{AC04980C-C9C7-4E12-9F84-CCA2C3FA6B78}" srcOrd="0" destOrd="0" presId="urn:microsoft.com/office/officeart/2005/8/layout/orgChart1"/>
    <dgm:cxn modelId="{7C71146E-521B-4DBD-B93E-ADF790B785DB}" type="presParOf" srcId="{AC04980C-C9C7-4E12-9F84-CCA2C3FA6B78}" destId="{26E1FF96-29F1-431A-AB2C-2F94ABFC2886}" srcOrd="0" destOrd="0" presId="urn:microsoft.com/office/officeart/2005/8/layout/orgChart1"/>
    <dgm:cxn modelId="{7FF49798-EAE9-4986-9FD2-969357A535F4}" type="presParOf" srcId="{AC04980C-C9C7-4E12-9F84-CCA2C3FA6B78}" destId="{4D684890-7733-43C8-ACBB-AA228F8751EB}" srcOrd="1" destOrd="0" presId="urn:microsoft.com/office/officeart/2005/8/layout/orgChart1"/>
    <dgm:cxn modelId="{076B3708-CCB0-49E7-A0FA-CC254DA4D65B}" type="presParOf" srcId="{3EAD5E42-A452-4039-9379-A4BD97A817A5}" destId="{590B2108-E9E1-4CB9-AA74-52F03D57459E}" srcOrd="1" destOrd="0" presId="urn:microsoft.com/office/officeart/2005/8/layout/orgChart1"/>
    <dgm:cxn modelId="{B71CE5BA-CF6E-4C93-A47D-B5045D3B1CE3}" type="presParOf" srcId="{590B2108-E9E1-4CB9-AA74-52F03D57459E}" destId="{01FB1D1E-AC15-4847-993A-9A0F614B9654}" srcOrd="0" destOrd="0" presId="urn:microsoft.com/office/officeart/2005/8/layout/orgChart1"/>
    <dgm:cxn modelId="{610E0C9C-1335-4D41-8C4C-58632E530098}" type="presParOf" srcId="{590B2108-E9E1-4CB9-AA74-52F03D57459E}" destId="{50D121D2-9860-43CE-92BA-ABE62E228F03}" srcOrd="1" destOrd="0" presId="urn:microsoft.com/office/officeart/2005/8/layout/orgChart1"/>
    <dgm:cxn modelId="{F9D93E7F-51A5-42E3-99AD-5AE9EE082E43}" type="presParOf" srcId="{50D121D2-9860-43CE-92BA-ABE62E228F03}" destId="{0D525536-D3F9-4CF3-95B2-850CED90427D}" srcOrd="0" destOrd="0" presId="urn:microsoft.com/office/officeart/2005/8/layout/orgChart1"/>
    <dgm:cxn modelId="{F33ABF25-A4B9-4A55-A984-B60FC20BA147}" type="presParOf" srcId="{0D525536-D3F9-4CF3-95B2-850CED90427D}" destId="{27FC2EC9-6DD9-4CBB-A51B-EEC321D95CAF}" srcOrd="0" destOrd="0" presId="urn:microsoft.com/office/officeart/2005/8/layout/orgChart1"/>
    <dgm:cxn modelId="{50ACDAEA-A591-44E4-9528-D04C9421AFE2}" type="presParOf" srcId="{0D525536-D3F9-4CF3-95B2-850CED90427D}" destId="{A5DA9465-0615-4749-B912-DF7A57730B4A}" srcOrd="1" destOrd="0" presId="urn:microsoft.com/office/officeart/2005/8/layout/orgChart1"/>
    <dgm:cxn modelId="{9DC43EC8-DFC5-4899-BC1A-A2587F0F63C3}" type="presParOf" srcId="{50D121D2-9860-43CE-92BA-ABE62E228F03}" destId="{07C1C8A6-2D15-4840-89CF-1620634DD791}" srcOrd="1" destOrd="0" presId="urn:microsoft.com/office/officeart/2005/8/layout/orgChart1"/>
    <dgm:cxn modelId="{CC9F46D5-47D0-4619-B92D-1B5C0F95BBFB}" type="presParOf" srcId="{50D121D2-9860-43CE-92BA-ABE62E228F03}" destId="{22580649-24DC-4798-A72B-C41CD5F2723A}" srcOrd="2" destOrd="0" presId="urn:microsoft.com/office/officeart/2005/8/layout/orgChart1"/>
    <dgm:cxn modelId="{36925CBE-2805-4895-88B0-B7D572B47FE8}" type="presParOf" srcId="{590B2108-E9E1-4CB9-AA74-52F03D57459E}" destId="{CE328F55-398D-4655-9770-C920288424D0}" srcOrd="2" destOrd="0" presId="urn:microsoft.com/office/officeart/2005/8/layout/orgChart1"/>
    <dgm:cxn modelId="{D419F650-492E-45CC-9D41-B44C0DFCF36E}" type="presParOf" srcId="{590B2108-E9E1-4CB9-AA74-52F03D57459E}" destId="{19007B29-C3E8-4099-956F-7EAB99D0643B}" srcOrd="3" destOrd="0" presId="urn:microsoft.com/office/officeart/2005/8/layout/orgChart1"/>
    <dgm:cxn modelId="{8A62279E-28AF-4832-859E-243552AD5BDD}" type="presParOf" srcId="{19007B29-C3E8-4099-956F-7EAB99D0643B}" destId="{C5A6A450-4487-4183-89F8-2D11509A26A5}" srcOrd="0" destOrd="0" presId="urn:microsoft.com/office/officeart/2005/8/layout/orgChart1"/>
    <dgm:cxn modelId="{154AFD93-F28A-4BDC-9A2C-C887AA843BE9}" type="presParOf" srcId="{C5A6A450-4487-4183-89F8-2D11509A26A5}" destId="{BD0DDBBF-39EC-4CDA-A973-A9EEA9681BAA}" srcOrd="0" destOrd="0" presId="urn:microsoft.com/office/officeart/2005/8/layout/orgChart1"/>
    <dgm:cxn modelId="{23119F77-707C-4483-B58E-7EB196A79E86}" type="presParOf" srcId="{C5A6A450-4487-4183-89F8-2D11509A26A5}" destId="{796A1F26-FEBE-4383-90B5-51E76F8E7033}" srcOrd="1" destOrd="0" presId="urn:microsoft.com/office/officeart/2005/8/layout/orgChart1"/>
    <dgm:cxn modelId="{135FD19A-CCEF-45A9-B027-9FC78B4A88C2}" type="presParOf" srcId="{19007B29-C3E8-4099-956F-7EAB99D0643B}" destId="{283E0286-DDD6-4B45-98D3-201167040145}" srcOrd="1" destOrd="0" presId="urn:microsoft.com/office/officeart/2005/8/layout/orgChart1"/>
    <dgm:cxn modelId="{640029F7-11CC-43CD-8C71-76033E645121}" type="presParOf" srcId="{19007B29-C3E8-4099-956F-7EAB99D0643B}" destId="{C089F021-BB1E-4005-82F2-A8490FD4093C}" srcOrd="2" destOrd="0" presId="urn:microsoft.com/office/officeart/2005/8/layout/orgChart1"/>
    <dgm:cxn modelId="{1DC2937A-44B8-4232-B8D7-EE51CA549115}" type="presParOf" srcId="{590B2108-E9E1-4CB9-AA74-52F03D57459E}" destId="{3B6C76DF-D449-49AB-918E-9BD3146761BF}" srcOrd="4" destOrd="0" presId="urn:microsoft.com/office/officeart/2005/8/layout/orgChart1"/>
    <dgm:cxn modelId="{581FB6D2-3B26-4788-88F2-B4B8E5D869C4}" type="presParOf" srcId="{590B2108-E9E1-4CB9-AA74-52F03D57459E}" destId="{B723B9A9-1F13-46A4-B760-40148C79F071}" srcOrd="5" destOrd="0" presId="urn:microsoft.com/office/officeart/2005/8/layout/orgChart1"/>
    <dgm:cxn modelId="{BD20AC28-683C-4BE7-9C84-61A6EF258CEC}" type="presParOf" srcId="{B723B9A9-1F13-46A4-B760-40148C79F071}" destId="{7332B0D1-7D4B-43DC-ACEE-8A5E5B91B4A7}" srcOrd="0" destOrd="0" presId="urn:microsoft.com/office/officeart/2005/8/layout/orgChart1"/>
    <dgm:cxn modelId="{3BEBD2D9-82FE-4F72-893C-D18D5971B22D}" type="presParOf" srcId="{7332B0D1-7D4B-43DC-ACEE-8A5E5B91B4A7}" destId="{ADD18938-FC8C-4AAF-B1E9-EA5EA36D0D5E}" srcOrd="0" destOrd="0" presId="urn:microsoft.com/office/officeart/2005/8/layout/orgChart1"/>
    <dgm:cxn modelId="{62643E65-44A2-4C1F-84AB-6B53E389E6C8}" type="presParOf" srcId="{7332B0D1-7D4B-43DC-ACEE-8A5E5B91B4A7}" destId="{B1F1C8DD-FD90-4F03-96FC-6D32729C084C}" srcOrd="1" destOrd="0" presId="urn:microsoft.com/office/officeart/2005/8/layout/orgChart1"/>
    <dgm:cxn modelId="{BF7584F8-EB41-47A1-B919-C66D7DED0379}" type="presParOf" srcId="{B723B9A9-1F13-46A4-B760-40148C79F071}" destId="{5D634BB6-0D4F-42AF-915C-84D2D189D76E}" srcOrd="1" destOrd="0" presId="urn:microsoft.com/office/officeart/2005/8/layout/orgChart1"/>
    <dgm:cxn modelId="{983A96C3-ECD4-43AA-A11F-1C1C8CC122FF}" type="presParOf" srcId="{B723B9A9-1F13-46A4-B760-40148C79F071}" destId="{456A9FE1-B10C-43D1-AF17-1C29B71FA673}" srcOrd="2" destOrd="0" presId="urn:microsoft.com/office/officeart/2005/8/layout/orgChart1"/>
    <dgm:cxn modelId="{B579F9E6-8E40-43ED-8CA9-0BCB1460BDAC}" type="presParOf" srcId="{3EAD5E42-A452-4039-9379-A4BD97A817A5}" destId="{B53AB2F1-3635-4797-B30F-331F4BC478C5}" srcOrd="2" destOrd="0" presId="urn:microsoft.com/office/officeart/2005/8/layout/orgChart1"/>
    <dgm:cxn modelId="{09DAB56E-BBB7-4C79-82B3-AB83AE241392}" type="presParOf" srcId="{32BA5127-1A5A-469A-B892-786128EE0F7A}" destId="{62BBED57-3170-43AA-ADFA-24B5A45A978D}" srcOrd="2" destOrd="0" presId="urn:microsoft.com/office/officeart/2005/8/layout/orgChart1"/>
    <dgm:cxn modelId="{8BB49873-1716-4720-96A2-06F4E712F956}" type="presParOf" srcId="{32BA5127-1A5A-469A-B892-786128EE0F7A}" destId="{C8B84971-51B4-4924-BB0B-58470A76D475}" srcOrd="3" destOrd="0" presId="urn:microsoft.com/office/officeart/2005/8/layout/orgChart1"/>
    <dgm:cxn modelId="{A7E774DC-5E16-4D3E-A712-414C6CB5AA17}" type="presParOf" srcId="{C8B84971-51B4-4924-BB0B-58470A76D475}" destId="{C54B9D95-1C0C-4CBB-B248-CDB8E8EAF66F}" srcOrd="0" destOrd="0" presId="urn:microsoft.com/office/officeart/2005/8/layout/orgChart1"/>
    <dgm:cxn modelId="{484074CB-E944-4199-8A5E-430E8FD2233E}" type="presParOf" srcId="{C54B9D95-1C0C-4CBB-B248-CDB8E8EAF66F}" destId="{F975DECB-51C0-4767-86F4-AFC404F1CA7C}" srcOrd="0" destOrd="0" presId="urn:microsoft.com/office/officeart/2005/8/layout/orgChart1"/>
    <dgm:cxn modelId="{D38F8CBF-F8AA-48DC-93BB-7A1B59D69F63}" type="presParOf" srcId="{C54B9D95-1C0C-4CBB-B248-CDB8E8EAF66F}" destId="{7A463A97-D470-423A-97E1-BC0797C67C0C}" srcOrd="1" destOrd="0" presId="urn:microsoft.com/office/officeart/2005/8/layout/orgChart1"/>
    <dgm:cxn modelId="{C53CFD4A-3097-457A-A25C-E83DD8593E9B}" type="presParOf" srcId="{C8B84971-51B4-4924-BB0B-58470A76D475}" destId="{36E161A5-9CC8-4AD4-904A-E0BBF91A53E0}" srcOrd="1" destOrd="0" presId="urn:microsoft.com/office/officeart/2005/8/layout/orgChart1"/>
    <dgm:cxn modelId="{DF8A75D7-E14C-4DE8-9FE0-BA0AAFFBC5F0}" type="presParOf" srcId="{36E161A5-9CC8-4AD4-904A-E0BBF91A53E0}" destId="{A0C2DA11-D104-41E5-9F01-652F139F3A8D}" srcOrd="0" destOrd="0" presId="urn:microsoft.com/office/officeart/2005/8/layout/orgChart1"/>
    <dgm:cxn modelId="{917834DA-2A69-4EF5-B5D5-B42A1A511724}" type="presParOf" srcId="{36E161A5-9CC8-4AD4-904A-E0BBF91A53E0}" destId="{C1709033-D89F-4B4B-8B6F-6889D18EEC28}" srcOrd="1" destOrd="0" presId="urn:microsoft.com/office/officeart/2005/8/layout/orgChart1"/>
    <dgm:cxn modelId="{B0D7E32A-F610-4E31-AFF0-1E0C9E04E5E5}" type="presParOf" srcId="{C1709033-D89F-4B4B-8B6F-6889D18EEC28}" destId="{BACCDCB8-2C90-400E-B7D5-20402BD80DC9}" srcOrd="0" destOrd="0" presId="urn:microsoft.com/office/officeart/2005/8/layout/orgChart1"/>
    <dgm:cxn modelId="{5434BD47-6018-4D43-9FC5-5902BBB1CE11}" type="presParOf" srcId="{BACCDCB8-2C90-400E-B7D5-20402BD80DC9}" destId="{918A7077-DF8C-468A-B445-DF9CB0760693}" srcOrd="0" destOrd="0" presId="urn:microsoft.com/office/officeart/2005/8/layout/orgChart1"/>
    <dgm:cxn modelId="{838B85B6-2615-45A3-BD8D-3AEEA581226B}" type="presParOf" srcId="{BACCDCB8-2C90-400E-B7D5-20402BD80DC9}" destId="{F8A97E01-A4C6-4EAE-AC58-4F0A40B3F13A}" srcOrd="1" destOrd="0" presId="urn:microsoft.com/office/officeart/2005/8/layout/orgChart1"/>
    <dgm:cxn modelId="{45EF7452-80E4-456C-84BD-416334D7680D}" type="presParOf" srcId="{C1709033-D89F-4B4B-8B6F-6889D18EEC28}" destId="{CA9E4428-E89F-42BF-B8A8-B09EA2411B86}" srcOrd="1" destOrd="0" presId="urn:microsoft.com/office/officeart/2005/8/layout/orgChart1"/>
    <dgm:cxn modelId="{64A2B9AE-38FA-4D44-B1D7-A089E66D8572}" type="presParOf" srcId="{C1709033-D89F-4B4B-8B6F-6889D18EEC28}" destId="{33568F6F-2995-48A8-A118-C7B261C30495}" srcOrd="2" destOrd="0" presId="urn:microsoft.com/office/officeart/2005/8/layout/orgChart1"/>
    <dgm:cxn modelId="{EA3946B9-C839-4272-9580-FBCCA0057610}" type="presParOf" srcId="{36E161A5-9CC8-4AD4-904A-E0BBF91A53E0}" destId="{D198AA10-98F9-4293-A3D4-D5AD4F135C5B}" srcOrd="2" destOrd="0" presId="urn:microsoft.com/office/officeart/2005/8/layout/orgChart1"/>
    <dgm:cxn modelId="{74F76C9B-1FF3-4F1C-B5B0-5A6A9BD2F4BA}" type="presParOf" srcId="{36E161A5-9CC8-4AD4-904A-E0BBF91A53E0}" destId="{54033014-308D-4225-99C2-61EBF5037B71}" srcOrd="3" destOrd="0" presId="urn:microsoft.com/office/officeart/2005/8/layout/orgChart1"/>
    <dgm:cxn modelId="{D8343CA1-2D63-40A1-BA2D-BA260C8A5ECC}" type="presParOf" srcId="{54033014-308D-4225-99C2-61EBF5037B71}" destId="{665110D1-985B-4648-A8ED-58939C2C7E4B}" srcOrd="0" destOrd="0" presId="urn:microsoft.com/office/officeart/2005/8/layout/orgChart1"/>
    <dgm:cxn modelId="{AEC2208F-DF2B-493C-A481-D6394A7ADD5D}" type="presParOf" srcId="{665110D1-985B-4648-A8ED-58939C2C7E4B}" destId="{19900726-67AF-43D0-AB0A-DDB92ED47C08}" srcOrd="0" destOrd="0" presId="urn:microsoft.com/office/officeart/2005/8/layout/orgChart1"/>
    <dgm:cxn modelId="{4BB34F87-70EA-4AFB-B73C-AD6A02CC27E0}" type="presParOf" srcId="{665110D1-985B-4648-A8ED-58939C2C7E4B}" destId="{962B582B-D82A-4AAB-AE1F-F493AE95B233}" srcOrd="1" destOrd="0" presId="urn:microsoft.com/office/officeart/2005/8/layout/orgChart1"/>
    <dgm:cxn modelId="{A6D07655-C5EC-4278-B32F-99A13E50CE05}" type="presParOf" srcId="{54033014-308D-4225-99C2-61EBF5037B71}" destId="{356FCE8D-C35A-4C54-8C3B-F05BDC9E780F}" srcOrd="1" destOrd="0" presId="urn:microsoft.com/office/officeart/2005/8/layout/orgChart1"/>
    <dgm:cxn modelId="{27BEBDB8-602E-44DB-A8F8-02B0A394F5E0}" type="presParOf" srcId="{54033014-308D-4225-99C2-61EBF5037B71}" destId="{29E68F07-3BDD-49F3-94BF-396244654B40}" srcOrd="2" destOrd="0" presId="urn:microsoft.com/office/officeart/2005/8/layout/orgChart1"/>
    <dgm:cxn modelId="{8AD2FEDB-0FDC-468D-A7F0-23F5B9A85E27}" type="presParOf" srcId="{C8B84971-51B4-4924-BB0B-58470A76D475}" destId="{BD1FA1DD-EB3B-4FA0-BBD3-5E186C28B880}" srcOrd="2" destOrd="0" presId="urn:microsoft.com/office/officeart/2005/8/layout/orgChart1"/>
    <dgm:cxn modelId="{B5554EE6-137E-4304-AEF8-1F1040E14635}" type="presParOf" srcId="{32BA5127-1A5A-469A-B892-786128EE0F7A}" destId="{84C99D7C-66BB-44F8-9377-DEA29BEAF181}" srcOrd="4" destOrd="0" presId="urn:microsoft.com/office/officeart/2005/8/layout/orgChart1"/>
    <dgm:cxn modelId="{84DEFD15-0897-404F-A51F-100DD2702029}" type="presParOf" srcId="{32BA5127-1A5A-469A-B892-786128EE0F7A}" destId="{5E0597CC-3688-450D-B737-2F65CC56AF6B}" srcOrd="5" destOrd="0" presId="urn:microsoft.com/office/officeart/2005/8/layout/orgChart1"/>
    <dgm:cxn modelId="{70858BDA-CC5F-463E-A413-348F7024A03C}" type="presParOf" srcId="{5E0597CC-3688-450D-B737-2F65CC56AF6B}" destId="{FAB69715-8E4A-4F38-B431-C73641D43293}" srcOrd="0" destOrd="0" presId="urn:microsoft.com/office/officeart/2005/8/layout/orgChart1"/>
    <dgm:cxn modelId="{412DD1E8-D150-467F-9F35-FB7A41C85BDF}" type="presParOf" srcId="{FAB69715-8E4A-4F38-B431-C73641D43293}" destId="{C0999296-4FD4-444E-AEC4-98EE415AE2CC}" srcOrd="0" destOrd="0" presId="urn:microsoft.com/office/officeart/2005/8/layout/orgChart1"/>
    <dgm:cxn modelId="{ABB2EF20-3449-4264-86A8-69CF954DA9C6}" type="presParOf" srcId="{FAB69715-8E4A-4F38-B431-C73641D43293}" destId="{29E5ED5F-67BA-4684-9CED-171490E57E46}" srcOrd="1" destOrd="0" presId="urn:microsoft.com/office/officeart/2005/8/layout/orgChart1"/>
    <dgm:cxn modelId="{4D9DD528-EED4-4B73-828A-42B9CFF60857}" type="presParOf" srcId="{5E0597CC-3688-450D-B737-2F65CC56AF6B}" destId="{15916A78-76A7-476C-8D49-4877917ACF8E}" srcOrd="1" destOrd="0" presId="urn:microsoft.com/office/officeart/2005/8/layout/orgChart1"/>
    <dgm:cxn modelId="{671083F0-111B-4908-BF02-54DCB364821F}" type="presParOf" srcId="{15916A78-76A7-476C-8D49-4877917ACF8E}" destId="{4D6034FB-07A4-4613-A50D-0288C31233E6}" srcOrd="0" destOrd="0" presId="urn:microsoft.com/office/officeart/2005/8/layout/orgChart1"/>
    <dgm:cxn modelId="{76155D2A-EECA-4868-95AB-9EDD9A5FB7E3}" type="presParOf" srcId="{15916A78-76A7-476C-8D49-4877917ACF8E}" destId="{E7A5BA3F-F79D-4DB4-BB77-C10C2E8D46CB}" srcOrd="1" destOrd="0" presId="urn:microsoft.com/office/officeart/2005/8/layout/orgChart1"/>
    <dgm:cxn modelId="{C143F94D-456D-4EA9-B32D-E750C9661054}" type="presParOf" srcId="{E7A5BA3F-F79D-4DB4-BB77-C10C2E8D46CB}" destId="{A2C8D278-B5D6-4503-88B0-60D9A73F9F24}" srcOrd="0" destOrd="0" presId="urn:microsoft.com/office/officeart/2005/8/layout/orgChart1"/>
    <dgm:cxn modelId="{B1332926-BBD3-48EA-A9FC-EE419BA56B9B}" type="presParOf" srcId="{A2C8D278-B5D6-4503-88B0-60D9A73F9F24}" destId="{CF2AA21B-472D-45AA-B95A-DCA1FAB86C61}" srcOrd="0" destOrd="0" presId="urn:microsoft.com/office/officeart/2005/8/layout/orgChart1"/>
    <dgm:cxn modelId="{377E7FB8-08AF-47CD-B0A3-E37BEF234615}" type="presParOf" srcId="{A2C8D278-B5D6-4503-88B0-60D9A73F9F24}" destId="{C34EB9F5-4B39-47B7-B839-F8FDC75EF28B}" srcOrd="1" destOrd="0" presId="urn:microsoft.com/office/officeart/2005/8/layout/orgChart1"/>
    <dgm:cxn modelId="{7F44D79A-683E-4C43-980B-6C704B78327B}" type="presParOf" srcId="{E7A5BA3F-F79D-4DB4-BB77-C10C2E8D46CB}" destId="{53C51A4D-9E5A-4C90-8DE7-F23D923673F9}" srcOrd="1" destOrd="0" presId="urn:microsoft.com/office/officeart/2005/8/layout/orgChart1"/>
    <dgm:cxn modelId="{691374C4-AEA2-44E3-94F5-1B282967751C}" type="presParOf" srcId="{E7A5BA3F-F79D-4DB4-BB77-C10C2E8D46CB}" destId="{DB539242-9E5B-4B1A-A054-B753245F7EE9}" srcOrd="2" destOrd="0" presId="urn:microsoft.com/office/officeart/2005/8/layout/orgChart1"/>
    <dgm:cxn modelId="{C5336679-E45C-4382-8EE3-57EC8C8588C3}" type="presParOf" srcId="{15916A78-76A7-476C-8D49-4877917ACF8E}" destId="{FD8C595B-B48B-4306-88F2-053E1722ECF4}" srcOrd="2" destOrd="0" presId="urn:microsoft.com/office/officeart/2005/8/layout/orgChart1"/>
    <dgm:cxn modelId="{9C5CC91E-6A69-4E8E-83F2-697FDC3BB422}" type="presParOf" srcId="{15916A78-76A7-476C-8D49-4877917ACF8E}" destId="{FE0890BE-2540-4EF7-8A22-4D84D32A64D3}" srcOrd="3" destOrd="0" presId="urn:microsoft.com/office/officeart/2005/8/layout/orgChart1"/>
    <dgm:cxn modelId="{BFFF7FBA-94BD-45D2-91C0-AFA3389B0463}" type="presParOf" srcId="{FE0890BE-2540-4EF7-8A22-4D84D32A64D3}" destId="{AA7230F2-BCFC-4790-BFF0-60576FF5E142}" srcOrd="0" destOrd="0" presId="urn:microsoft.com/office/officeart/2005/8/layout/orgChart1"/>
    <dgm:cxn modelId="{8FB05373-0C32-418E-A8A1-2A137E3ADDDB}" type="presParOf" srcId="{AA7230F2-BCFC-4790-BFF0-60576FF5E142}" destId="{0C87EB88-E5F3-403F-BD8F-A2B03E60F30D}" srcOrd="0" destOrd="0" presId="urn:microsoft.com/office/officeart/2005/8/layout/orgChart1"/>
    <dgm:cxn modelId="{03BFDCCD-6715-4E45-B9B8-CC8278ABD424}" type="presParOf" srcId="{AA7230F2-BCFC-4790-BFF0-60576FF5E142}" destId="{72257EBD-6692-4FA2-B57A-C1F83CCE0133}" srcOrd="1" destOrd="0" presId="urn:microsoft.com/office/officeart/2005/8/layout/orgChart1"/>
    <dgm:cxn modelId="{FC3D6583-F416-4D98-B555-54A492DEFD6D}" type="presParOf" srcId="{FE0890BE-2540-4EF7-8A22-4D84D32A64D3}" destId="{6F3917C6-857F-4651-9E83-13167F62B5C8}" srcOrd="1" destOrd="0" presId="urn:microsoft.com/office/officeart/2005/8/layout/orgChart1"/>
    <dgm:cxn modelId="{D7A91BE1-785B-4664-8314-8AF3D209D5F1}" type="presParOf" srcId="{FE0890BE-2540-4EF7-8A22-4D84D32A64D3}" destId="{57C961A9-C160-448E-89A9-39A2B64DFCA5}" srcOrd="2" destOrd="0" presId="urn:microsoft.com/office/officeart/2005/8/layout/orgChart1"/>
    <dgm:cxn modelId="{BE6F1730-86D0-463E-BA84-928961F61BD1}" type="presParOf" srcId="{5E0597CC-3688-450D-B737-2F65CC56AF6B}" destId="{83245855-C3E7-4641-9426-968634641D1F}" srcOrd="2" destOrd="0" presId="urn:microsoft.com/office/officeart/2005/8/layout/orgChart1"/>
    <dgm:cxn modelId="{88434EB9-13B0-4446-95BD-24C0A22CFDD7}" type="presParOf" srcId="{827850BC-5DD6-4FB2-BF1A-BFB7089D663A}" destId="{D43C6CDF-D9B1-44FC-A778-41BD3B2490E1}" srcOrd="2" destOrd="0" presId="urn:microsoft.com/office/officeart/2005/8/layout/orgChart1"/>
    <dgm:cxn modelId="{036B2D90-26AA-43BD-96BB-185506085917}" type="presParOf" srcId="{61AB69B9-F2A7-4DCE-A078-97687EDEC180}" destId="{5773B4D7-4859-41C8-AE27-5A91670C4998}" srcOrd="2" destOrd="0" presId="urn:microsoft.com/office/officeart/2005/8/layout/orgChart1"/>
    <dgm:cxn modelId="{5801E9BC-379F-4CA4-B720-5B1C8C26E540}" type="presParOf" srcId="{61AB69B9-F2A7-4DCE-A078-97687EDEC180}" destId="{D01ADD58-BA88-4DAE-8516-C17D30F09F56}" srcOrd="3" destOrd="0" presId="urn:microsoft.com/office/officeart/2005/8/layout/orgChart1"/>
    <dgm:cxn modelId="{E31F660B-9855-4246-AAD0-A094FED77A9E}" type="presParOf" srcId="{D01ADD58-BA88-4DAE-8516-C17D30F09F56}" destId="{3BD0F0CC-0831-4D7A-B965-BEFC9273B8F4}" srcOrd="0" destOrd="0" presId="urn:microsoft.com/office/officeart/2005/8/layout/orgChart1"/>
    <dgm:cxn modelId="{4E147183-1484-4938-A2F9-0CD5D86F9152}" type="presParOf" srcId="{3BD0F0CC-0831-4D7A-B965-BEFC9273B8F4}" destId="{24A42529-CE0C-4259-BDBE-62E2AF685B9E}" srcOrd="0" destOrd="0" presId="urn:microsoft.com/office/officeart/2005/8/layout/orgChart1"/>
    <dgm:cxn modelId="{1E2FAA11-B1D2-46F5-9D2F-16B6DE69E14A}" type="presParOf" srcId="{3BD0F0CC-0831-4D7A-B965-BEFC9273B8F4}" destId="{F45C18D4-D568-4DAB-A53B-1D14B1D5177F}" srcOrd="1" destOrd="0" presId="urn:microsoft.com/office/officeart/2005/8/layout/orgChart1"/>
    <dgm:cxn modelId="{E6D85F5F-8037-422C-A923-F839D1DA3AB7}" type="presParOf" srcId="{D01ADD58-BA88-4DAE-8516-C17D30F09F56}" destId="{3B6FB552-1F17-4621-8E36-2B54A14AFA48}" srcOrd="1" destOrd="0" presId="urn:microsoft.com/office/officeart/2005/8/layout/orgChart1"/>
    <dgm:cxn modelId="{F3FB9A7A-35E3-47B3-BD47-5ED7465BB34F}" type="presParOf" srcId="{3B6FB552-1F17-4621-8E36-2B54A14AFA48}" destId="{CF9D4CC5-D731-4104-8FF7-258D2B8D7772}" srcOrd="0" destOrd="0" presId="urn:microsoft.com/office/officeart/2005/8/layout/orgChart1"/>
    <dgm:cxn modelId="{E440CF1D-F6E2-4FF1-945C-547FF9630A05}" type="presParOf" srcId="{3B6FB552-1F17-4621-8E36-2B54A14AFA48}" destId="{970A86D6-59DB-4017-8C4E-1D93B2A66808}" srcOrd="1" destOrd="0" presId="urn:microsoft.com/office/officeart/2005/8/layout/orgChart1"/>
    <dgm:cxn modelId="{2595AA58-1630-4C10-B0DE-9F123DC99C52}" type="presParOf" srcId="{970A86D6-59DB-4017-8C4E-1D93B2A66808}" destId="{293730C6-4A0F-494E-ACD4-6DFEA88D3EF3}" srcOrd="0" destOrd="0" presId="urn:microsoft.com/office/officeart/2005/8/layout/orgChart1"/>
    <dgm:cxn modelId="{96C657D1-0DBF-49DF-841A-B0AF87ABCDFA}" type="presParOf" srcId="{293730C6-4A0F-494E-ACD4-6DFEA88D3EF3}" destId="{E87DD463-D1E7-4777-8449-225CD32AC29D}" srcOrd="0" destOrd="0" presId="urn:microsoft.com/office/officeart/2005/8/layout/orgChart1"/>
    <dgm:cxn modelId="{C9A56B0E-DE9F-4C2A-8277-BE6451526B40}" type="presParOf" srcId="{293730C6-4A0F-494E-ACD4-6DFEA88D3EF3}" destId="{C869A0DD-07C1-49A5-8939-58F81BF86B21}" srcOrd="1" destOrd="0" presId="urn:microsoft.com/office/officeart/2005/8/layout/orgChart1"/>
    <dgm:cxn modelId="{AF5B63C2-CFA2-47F8-9E0D-87A3534FF233}" type="presParOf" srcId="{970A86D6-59DB-4017-8C4E-1D93B2A66808}" destId="{86A8D13E-305D-451A-977E-ACEC3C8F31BA}" srcOrd="1" destOrd="0" presId="urn:microsoft.com/office/officeart/2005/8/layout/orgChart1"/>
    <dgm:cxn modelId="{C05AF17B-D3F0-45B4-9A0D-2DDC49806A8E}" type="presParOf" srcId="{86A8D13E-305D-451A-977E-ACEC3C8F31BA}" destId="{85437786-3112-43A7-A763-5EEDCB97E683}" srcOrd="0" destOrd="0" presId="urn:microsoft.com/office/officeart/2005/8/layout/orgChart1"/>
    <dgm:cxn modelId="{2826B4EB-A628-4FA2-978A-860954C94257}" type="presParOf" srcId="{86A8D13E-305D-451A-977E-ACEC3C8F31BA}" destId="{E0EB165C-46E2-4BA0-A4DF-344197DE7D9E}" srcOrd="1" destOrd="0" presId="urn:microsoft.com/office/officeart/2005/8/layout/orgChart1"/>
    <dgm:cxn modelId="{0E83D7C7-0998-4509-9ED7-DBB0868F0F20}" type="presParOf" srcId="{E0EB165C-46E2-4BA0-A4DF-344197DE7D9E}" destId="{B8936515-6038-4DC7-A01B-3890363126FB}" srcOrd="0" destOrd="0" presId="urn:microsoft.com/office/officeart/2005/8/layout/orgChart1"/>
    <dgm:cxn modelId="{BCA61203-3349-4E18-AECA-7185F35A61E5}" type="presParOf" srcId="{B8936515-6038-4DC7-A01B-3890363126FB}" destId="{5C703F0E-4896-4484-9F3F-605041270A8E}" srcOrd="0" destOrd="0" presId="urn:microsoft.com/office/officeart/2005/8/layout/orgChart1"/>
    <dgm:cxn modelId="{C44E7866-A8B7-43DB-8B07-D8275112B813}" type="presParOf" srcId="{B8936515-6038-4DC7-A01B-3890363126FB}" destId="{0846DD60-D666-4937-BE77-87408AFA9DDE}" srcOrd="1" destOrd="0" presId="urn:microsoft.com/office/officeart/2005/8/layout/orgChart1"/>
    <dgm:cxn modelId="{B339EF0C-A7D2-462F-90F5-587155A261EB}" type="presParOf" srcId="{E0EB165C-46E2-4BA0-A4DF-344197DE7D9E}" destId="{160AC375-171C-4991-80F2-6D594B1976FA}" srcOrd="1" destOrd="0" presId="urn:microsoft.com/office/officeart/2005/8/layout/orgChart1"/>
    <dgm:cxn modelId="{A1E91DA6-981A-432F-AD0E-311C170223B5}" type="presParOf" srcId="{E0EB165C-46E2-4BA0-A4DF-344197DE7D9E}" destId="{F2514848-3786-46F3-8E59-B5DFB2F4D0F1}" srcOrd="2" destOrd="0" presId="urn:microsoft.com/office/officeart/2005/8/layout/orgChart1"/>
    <dgm:cxn modelId="{53725BEC-4C9E-4FEE-92B2-1B74CEF569C6}" type="presParOf" srcId="{970A86D6-59DB-4017-8C4E-1D93B2A66808}" destId="{3B0C4A1E-FAC6-42C7-8D64-BC43998BD73A}" srcOrd="2" destOrd="0" presId="urn:microsoft.com/office/officeart/2005/8/layout/orgChart1"/>
    <dgm:cxn modelId="{2BB65E55-D616-451E-8B25-AA7C5FC7E8B9}" type="presParOf" srcId="{3B6FB552-1F17-4621-8E36-2B54A14AFA48}" destId="{01EB5974-38B7-4A47-95AF-18BE4A2DE06F}" srcOrd="2" destOrd="0" presId="urn:microsoft.com/office/officeart/2005/8/layout/orgChart1"/>
    <dgm:cxn modelId="{9B75E3B8-700B-47E2-BA81-B1A1B881C348}" type="presParOf" srcId="{3B6FB552-1F17-4621-8E36-2B54A14AFA48}" destId="{7144D42F-F5B5-45B9-A590-16B1C6A2A3D4}" srcOrd="3" destOrd="0" presId="urn:microsoft.com/office/officeart/2005/8/layout/orgChart1"/>
    <dgm:cxn modelId="{01FF6314-3FFD-420F-A6BC-40EE2C305C54}" type="presParOf" srcId="{7144D42F-F5B5-45B9-A590-16B1C6A2A3D4}" destId="{02DC380C-67A4-4C2C-A791-A017A29BA142}" srcOrd="0" destOrd="0" presId="urn:microsoft.com/office/officeart/2005/8/layout/orgChart1"/>
    <dgm:cxn modelId="{DB80FE85-00D4-4634-8D72-7DBAD0EB3DAE}" type="presParOf" srcId="{02DC380C-67A4-4C2C-A791-A017A29BA142}" destId="{0A11A1EE-9468-47A0-B652-9C9D7906D85D}" srcOrd="0" destOrd="0" presId="urn:microsoft.com/office/officeart/2005/8/layout/orgChart1"/>
    <dgm:cxn modelId="{4841FA63-155C-4E5C-ACA6-E09930C0F142}" type="presParOf" srcId="{02DC380C-67A4-4C2C-A791-A017A29BA142}" destId="{365842E3-3A06-4419-BB2F-BBE6ECF80A14}" srcOrd="1" destOrd="0" presId="urn:microsoft.com/office/officeart/2005/8/layout/orgChart1"/>
    <dgm:cxn modelId="{7ABF0306-8D38-48E2-8C3D-AEC93276E1F7}" type="presParOf" srcId="{7144D42F-F5B5-45B9-A590-16B1C6A2A3D4}" destId="{FCC22BD7-A439-4FC9-94F7-A567A28389EB}" srcOrd="1" destOrd="0" presId="urn:microsoft.com/office/officeart/2005/8/layout/orgChart1"/>
    <dgm:cxn modelId="{4836D539-0219-4E34-88A7-27EA17213DAC}" type="presParOf" srcId="{FCC22BD7-A439-4FC9-94F7-A567A28389EB}" destId="{AED768BE-EF9C-4E56-94A5-4F394BCBF562}" srcOrd="0" destOrd="0" presId="urn:microsoft.com/office/officeart/2005/8/layout/orgChart1"/>
    <dgm:cxn modelId="{D88BC675-9CCD-4609-A484-ECA85D3C6CD6}" type="presParOf" srcId="{FCC22BD7-A439-4FC9-94F7-A567A28389EB}" destId="{48BFA5A7-74A2-4398-9976-BEF2765128F8}" srcOrd="1" destOrd="0" presId="urn:microsoft.com/office/officeart/2005/8/layout/orgChart1"/>
    <dgm:cxn modelId="{DABA86B6-61E6-46F8-8265-969777397829}" type="presParOf" srcId="{48BFA5A7-74A2-4398-9976-BEF2765128F8}" destId="{CCD77584-3E2F-4D15-BFC5-2C72F8BF4374}" srcOrd="0" destOrd="0" presId="urn:microsoft.com/office/officeart/2005/8/layout/orgChart1"/>
    <dgm:cxn modelId="{E1953317-22CB-4015-8AE9-793548355ED9}" type="presParOf" srcId="{CCD77584-3E2F-4D15-BFC5-2C72F8BF4374}" destId="{90FD379A-F14B-4A2D-8B13-B09B161B5917}" srcOrd="0" destOrd="0" presId="urn:microsoft.com/office/officeart/2005/8/layout/orgChart1"/>
    <dgm:cxn modelId="{6CB1BB85-9182-4E92-86ED-4A5A1068BB22}" type="presParOf" srcId="{CCD77584-3E2F-4D15-BFC5-2C72F8BF4374}" destId="{289B4D60-BE63-435A-8A2F-3EC2B8FC3DD2}" srcOrd="1" destOrd="0" presId="urn:microsoft.com/office/officeart/2005/8/layout/orgChart1"/>
    <dgm:cxn modelId="{B4171DC8-0ACC-470A-B5E3-D622C00C402A}" type="presParOf" srcId="{48BFA5A7-74A2-4398-9976-BEF2765128F8}" destId="{2B6F5B35-7BE4-4C09-ACBD-4640E34AEAE8}" srcOrd="1" destOrd="0" presId="urn:microsoft.com/office/officeart/2005/8/layout/orgChart1"/>
    <dgm:cxn modelId="{7CA70186-39DF-43F3-B225-A05173C90A11}" type="presParOf" srcId="{48BFA5A7-74A2-4398-9976-BEF2765128F8}" destId="{24A076E4-C7FD-40E4-9185-C585F043F957}" srcOrd="2" destOrd="0" presId="urn:microsoft.com/office/officeart/2005/8/layout/orgChart1"/>
    <dgm:cxn modelId="{CAE94F42-CE75-44BA-8CAE-E020C039C658}" type="presParOf" srcId="{7144D42F-F5B5-45B9-A590-16B1C6A2A3D4}" destId="{90273F2B-DBEC-46BD-AD3A-07BA507A1F27}" srcOrd="2" destOrd="0" presId="urn:microsoft.com/office/officeart/2005/8/layout/orgChart1"/>
    <dgm:cxn modelId="{89290259-084B-4F26-BEDE-551FC0B5B797}" type="presParOf" srcId="{D01ADD58-BA88-4DAE-8516-C17D30F09F56}" destId="{6CF282C1-4951-4961-A72C-FD8353E7D4DB}" srcOrd="2" destOrd="0" presId="urn:microsoft.com/office/officeart/2005/8/layout/orgChart1"/>
    <dgm:cxn modelId="{D0466237-DFFB-418C-9767-0B3BF176F46B}" type="presParOf" srcId="{61AB69B9-F2A7-4DCE-A078-97687EDEC180}" destId="{72E29FAF-4384-4350-ADB9-EDAC948F9EDF}" srcOrd="4" destOrd="0" presId="urn:microsoft.com/office/officeart/2005/8/layout/orgChart1"/>
    <dgm:cxn modelId="{B24B5B12-8C9A-4865-B030-D80C584FFF45}" type="presParOf" srcId="{61AB69B9-F2A7-4DCE-A078-97687EDEC180}" destId="{B4940E25-26D1-4DB7-A004-F33AF4E3F0A7}" srcOrd="5" destOrd="0" presId="urn:microsoft.com/office/officeart/2005/8/layout/orgChart1"/>
    <dgm:cxn modelId="{E0AA3964-260A-4222-9F99-92A9EC99551D}" type="presParOf" srcId="{B4940E25-26D1-4DB7-A004-F33AF4E3F0A7}" destId="{084F6AE0-93DA-45A8-A4BC-5D7B4F12B0C2}" srcOrd="0" destOrd="0" presId="urn:microsoft.com/office/officeart/2005/8/layout/orgChart1"/>
    <dgm:cxn modelId="{D92C6736-799D-4F03-9B60-CA7C51048D78}" type="presParOf" srcId="{084F6AE0-93DA-45A8-A4BC-5D7B4F12B0C2}" destId="{396BB8A0-0A50-44A9-84B7-D0A360A88B3F}" srcOrd="0" destOrd="0" presId="urn:microsoft.com/office/officeart/2005/8/layout/orgChart1"/>
    <dgm:cxn modelId="{EF74AAA2-D079-41A9-B5C3-00FD0C688D55}" type="presParOf" srcId="{084F6AE0-93DA-45A8-A4BC-5D7B4F12B0C2}" destId="{3F4394D2-46C5-4A9D-B9B5-E13BF7858ABC}" srcOrd="1" destOrd="0" presId="urn:microsoft.com/office/officeart/2005/8/layout/orgChart1"/>
    <dgm:cxn modelId="{01F30F8D-8551-44A9-9052-A85AD27B73C2}" type="presParOf" srcId="{B4940E25-26D1-4DB7-A004-F33AF4E3F0A7}" destId="{1884F1DC-84D9-4675-86C0-A733A7597244}" srcOrd="1" destOrd="0" presId="urn:microsoft.com/office/officeart/2005/8/layout/orgChart1"/>
    <dgm:cxn modelId="{150B5D98-2D00-412B-8B64-34BADBDAA851}" type="presParOf" srcId="{1884F1DC-84D9-4675-86C0-A733A7597244}" destId="{451A9B1F-34CB-48B3-9DF5-B2A03B2D61FE}" srcOrd="0" destOrd="0" presId="urn:microsoft.com/office/officeart/2005/8/layout/orgChart1"/>
    <dgm:cxn modelId="{81BD2367-23B8-495C-9914-81F9D2635B6F}" type="presParOf" srcId="{1884F1DC-84D9-4675-86C0-A733A7597244}" destId="{F2EC43AB-AD8F-46F9-991B-40D934C6F316}" srcOrd="1" destOrd="0" presId="urn:microsoft.com/office/officeart/2005/8/layout/orgChart1"/>
    <dgm:cxn modelId="{03448195-8734-48D1-A227-3979601B71FB}" type="presParOf" srcId="{F2EC43AB-AD8F-46F9-991B-40D934C6F316}" destId="{2705E2AF-40F7-437B-AF5C-86592E95BDB9}" srcOrd="0" destOrd="0" presId="urn:microsoft.com/office/officeart/2005/8/layout/orgChart1"/>
    <dgm:cxn modelId="{DF7E21D8-F7CA-49E3-B91B-725CC72F4067}" type="presParOf" srcId="{2705E2AF-40F7-437B-AF5C-86592E95BDB9}" destId="{3B1E8017-B332-430B-A579-B19E976A2454}" srcOrd="0" destOrd="0" presId="urn:microsoft.com/office/officeart/2005/8/layout/orgChart1"/>
    <dgm:cxn modelId="{0A27ACAD-B525-4D37-88E1-BF7B8FB98E06}" type="presParOf" srcId="{2705E2AF-40F7-437B-AF5C-86592E95BDB9}" destId="{C89CBB12-E98A-48D7-8018-B0498CDBBCA2}" srcOrd="1" destOrd="0" presId="urn:microsoft.com/office/officeart/2005/8/layout/orgChart1"/>
    <dgm:cxn modelId="{AED1C4B3-551D-4CA8-AEEA-7F9B24CB0C5E}" type="presParOf" srcId="{F2EC43AB-AD8F-46F9-991B-40D934C6F316}" destId="{B3A2E246-0F55-42A9-ABEB-AC6FA44EB83C}" srcOrd="1" destOrd="0" presId="urn:microsoft.com/office/officeart/2005/8/layout/orgChart1"/>
    <dgm:cxn modelId="{EA66C8A1-A847-40D3-A3C3-7038AF661A89}" type="presParOf" srcId="{B3A2E246-0F55-42A9-ABEB-AC6FA44EB83C}" destId="{1D7DD494-FA6B-4DF5-8184-39BA8F831D1F}" srcOrd="0" destOrd="0" presId="urn:microsoft.com/office/officeart/2005/8/layout/orgChart1"/>
    <dgm:cxn modelId="{5D595483-058C-4874-9925-0707FA542D02}" type="presParOf" srcId="{B3A2E246-0F55-42A9-ABEB-AC6FA44EB83C}" destId="{101858D5-625F-4A2C-ACDC-D294DCEFD531}" srcOrd="1" destOrd="0" presId="urn:microsoft.com/office/officeart/2005/8/layout/orgChart1"/>
    <dgm:cxn modelId="{A415054E-1246-48A5-A2F5-0D8F2FD0ECFB}" type="presParOf" srcId="{101858D5-625F-4A2C-ACDC-D294DCEFD531}" destId="{7EF58B12-A52A-45EC-B423-4E5BAFAE87BC}" srcOrd="0" destOrd="0" presId="urn:microsoft.com/office/officeart/2005/8/layout/orgChart1"/>
    <dgm:cxn modelId="{DD6B5BDD-2A02-4FCD-BC2D-F23BA4C98A05}" type="presParOf" srcId="{7EF58B12-A52A-45EC-B423-4E5BAFAE87BC}" destId="{B0A1CBEC-B5BF-46AD-A856-09604EFCECEB}" srcOrd="0" destOrd="0" presId="urn:microsoft.com/office/officeart/2005/8/layout/orgChart1"/>
    <dgm:cxn modelId="{49A718EF-2B9A-42B5-9B82-74B3ED415DEF}" type="presParOf" srcId="{7EF58B12-A52A-45EC-B423-4E5BAFAE87BC}" destId="{A5CD5488-2690-4D95-BDE8-CFCFB444E74C}" srcOrd="1" destOrd="0" presId="urn:microsoft.com/office/officeart/2005/8/layout/orgChart1"/>
    <dgm:cxn modelId="{147D6027-4062-49DC-9E57-AD39785FB877}" type="presParOf" srcId="{101858D5-625F-4A2C-ACDC-D294DCEFD531}" destId="{B4F9B2C1-4DFE-4E19-8516-AD294C371125}" srcOrd="1" destOrd="0" presId="urn:microsoft.com/office/officeart/2005/8/layout/orgChart1"/>
    <dgm:cxn modelId="{033BF01B-9A79-430C-886F-8BA86100EBAC}" type="presParOf" srcId="{101858D5-625F-4A2C-ACDC-D294DCEFD531}" destId="{ADAD89B7-06FD-4DFB-9369-8D7430851473}" srcOrd="2" destOrd="0" presId="urn:microsoft.com/office/officeart/2005/8/layout/orgChart1"/>
    <dgm:cxn modelId="{05CE5ECF-06FE-434B-86FF-D18188BBB039}" type="presParOf" srcId="{B3A2E246-0F55-42A9-ABEB-AC6FA44EB83C}" destId="{F569FAB8-B553-4D53-9A33-C4C237C1E1AE}" srcOrd="2" destOrd="0" presId="urn:microsoft.com/office/officeart/2005/8/layout/orgChart1"/>
    <dgm:cxn modelId="{6B39D833-8A60-4DA3-8E67-58F33F11A04A}" type="presParOf" srcId="{B3A2E246-0F55-42A9-ABEB-AC6FA44EB83C}" destId="{316F7D8D-923E-4B47-A5E8-584DD0E5D6A2}" srcOrd="3" destOrd="0" presId="urn:microsoft.com/office/officeart/2005/8/layout/orgChart1"/>
    <dgm:cxn modelId="{9B687B7B-537F-498B-988C-7B0BFD9C1996}" type="presParOf" srcId="{316F7D8D-923E-4B47-A5E8-584DD0E5D6A2}" destId="{E6A6C3E7-526B-4F00-9978-A4D1E61888E9}" srcOrd="0" destOrd="0" presId="urn:microsoft.com/office/officeart/2005/8/layout/orgChart1"/>
    <dgm:cxn modelId="{2AD7F520-01D8-445A-8C67-7520C762AA80}" type="presParOf" srcId="{E6A6C3E7-526B-4F00-9978-A4D1E61888E9}" destId="{20A27A62-2321-402E-8224-4DAB29F5E0C8}" srcOrd="0" destOrd="0" presId="urn:microsoft.com/office/officeart/2005/8/layout/orgChart1"/>
    <dgm:cxn modelId="{509434A8-86DF-44F9-9CFE-BE98BBCBCF8A}" type="presParOf" srcId="{E6A6C3E7-526B-4F00-9978-A4D1E61888E9}" destId="{1C47FD17-75D5-434C-82A8-0DCD5B3D5CBD}" srcOrd="1" destOrd="0" presId="urn:microsoft.com/office/officeart/2005/8/layout/orgChart1"/>
    <dgm:cxn modelId="{0453CFE7-ECF9-4E60-9204-5A5701417E02}" type="presParOf" srcId="{316F7D8D-923E-4B47-A5E8-584DD0E5D6A2}" destId="{B77FAB86-F311-4635-AAA9-2867037AE170}" srcOrd="1" destOrd="0" presId="urn:microsoft.com/office/officeart/2005/8/layout/orgChart1"/>
    <dgm:cxn modelId="{DD399285-60E6-40E2-AB78-71119CA49830}" type="presParOf" srcId="{316F7D8D-923E-4B47-A5E8-584DD0E5D6A2}" destId="{8A56DB6C-D88F-44E2-80FE-A94733F421DA}" srcOrd="2" destOrd="0" presId="urn:microsoft.com/office/officeart/2005/8/layout/orgChart1"/>
    <dgm:cxn modelId="{03A11211-4042-4C65-8406-1304AE938D5D}" type="presParOf" srcId="{B3A2E246-0F55-42A9-ABEB-AC6FA44EB83C}" destId="{69304651-A0FC-46FC-89EA-497575CEBF0F}" srcOrd="4" destOrd="0" presId="urn:microsoft.com/office/officeart/2005/8/layout/orgChart1"/>
    <dgm:cxn modelId="{FB863782-BC33-429D-A3F9-D4B9AC0B5461}" type="presParOf" srcId="{B3A2E246-0F55-42A9-ABEB-AC6FA44EB83C}" destId="{0B7F679C-485F-419B-8AF2-E830DE801E3D}" srcOrd="5" destOrd="0" presId="urn:microsoft.com/office/officeart/2005/8/layout/orgChart1"/>
    <dgm:cxn modelId="{41EED00D-1C03-4C3F-A804-D91E6CFBC5B8}" type="presParOf" srcId="{0B7F679C-485F-419B-8AF2-E830DE801E3D}" destId="{11A0F659-D986-4733-957F-9B1F52EF28DE}" srcOrd="0" destOrd="0" presId="urn:microsoft.com/office/officeart/2005/8/layout/orgChart1"/>
    <dgm:cxn modelId="{E1490395-BB83-48E1-9C9D-6C9D33248783}" type="presParOf" srcId="{11A0F659-D986-4733-957F-9B1F52EF28DE}" destId="{46EA5BA7-E902-4878-AA9E-4802C5C2A29B}" srcOrd="0" destOrd="0" presId="urn:microsoft.com/office/officeart/2005/8/layout/orgChart1"/>
    <dgm:cxn modelId="{EF8394A5-9B81-49E5-8D19-299BA36CB6AF}" type="presParOf" srcId="{11A0F659-D986-4733-957F-9B1F52EF28DE}" destId="{8B784323-8D26-46D1-9C09-99DAE553BEA3}" srcOrd="1" destOrd="0" presId="urn:microsoft.com/office/officeart/2005/8/layout/orgChart1"/>
    <dgm:cxn modelId="{21FAA77F-2872-4B80-886A-DCC3274ADDAE}" type="presParOf" srcId="{0B7F679C-485F-419B-8AF2-E830DE801E3D}" destId="{0A78048F-8A53-42CD-B498-A281052CC7AA}" srcOrd="1" destOrd="0" presId="urn:microsoft.com/office/officeart/2005/8/layout/orgChart1"/>
    <dgm:cxn modelId="{298D273F-7F54-4B3D-BCAD-6B4FFA379157}" type="presParOf" srcId="{0B7F679C-485F-419B-8AF2-E830DE801E3D}" destId="{BFCBC157-8DDA-441A-9C59-7DE7E36A9D2F}" srcOrd="2" destOrd="0" presId="urn:microsoft.com/office/officeart/2005/8/layout/orgChart1"/>
    <dgm:cxn modelId="{9317B1FE-D591-4492-940E-E3206F050AE2}" type="presParOf" srcId="{B3A2E246-0F55-42A9-ABEB-AC6FA44EB83C}" destId="{422805AF-DB85-4E84-8CEC-D41A58C00DF4}" srcOrd="6" destOrd="0" presId="urn:microsoft.com/office/officeart/2005/8/layout/orgChart1"/>
    <dgm:cxn modelId="{4845786B-25DB-4273-AC6B-7AB335A92A76}" type="presParOf" srcId="{B3A2E246-0F55-42A9-ABEB-AC6FA44EB83C}" destId="{96FF73F8-1E84-416D-A251-46A545FDE35F}" srcOrd="7" destOrd="0" presId="urn:microsoft.com/office/officeart/2005/8/layout/orgChart1"/>
    <dgm:cxn modelId="{1880DE3C-12B4-41D5-AE37-65286C1FDAB4}" type="presParOf" srcId="{96FF73F8-1E84-416D-A251-46A545FDE35F}" destId="{F9747A8C-6C73-4AAA-B214-72D1BF91D62D}" srcOrd="0" destOrd="0" presId="urn:microsoft.com/office/officeart/2005/8/layout/orgChart1"/>
    <dgm:cxn modelId="{E48FEB05-D2BA-4379-8903-FC2120EC9BA8}" type="presParOf" srcId="{F9747A8C-6C73-4AAA-B214-72D1BF91D62D}" destId="{3E839E39-0FCF-4EAB-8F7E-D87858F9EF67}" srcOrd="0" destOrd="0" presId="urn:microsoft.com/office/officeart/2005/8/layout/orgChart1"/>
    <dgm:cxn modelId="{6792C3D9-299A-4570-968E-6B4291891BA6}" type="presParOf" srcId="{F9747A8C-6C73-4AAA-B214-72D1BF91D62D}" destId="{41AF971E-C290-4505-AC2B-742D2E2C243E}" srcOrd="1" destOrd="0" presId="urn:microsoft.com/office/officeart/2005/8/layout/orgChart1"/>
    <dgm:cxn modelId="{26239445-DC77-4A5B-BCC4-62B3CFA1C817}" type="presParOf" srcId="{96FF73F8-1E84-416D-A251-46A545FDE35F}" destId="{57B0BFF5-0FEE-45BF-983E-9DD1F35B761B}" srcOrd="1" destOrd="0" presId="urn:microsoft.com/office/officeart/2005/8/layout/orgChart1"/>
    <dgm:cxn modelId="{1853DFE0-6973-4367-A772-6C592D3E8D7F}" type="presParOf" srcId="{96FF73F8-1E84-416D-A251-46A545FDE35F}" destId="{E246F728-414B-47BE-9EF9-998532A0437E}" srcOrd="2" destOrd="0" presId="urn:microsoft.com/office/officeart/2005/8/layout/orgChart1"/>
    <dgm:cxn modelId="{7C8EF1D5-3AA0-4F6E-801E-3C646DE56FC9}" type="presParOf" srcId="{F2EC43AB-AD8F-46F9-991B-40D934C6F316}" destId="{2AD6760B-A0F8-4E6B-830C-63F9B2CC9724}" srcOrd="2" destOrd="0" presId="urn:microsoft.com/office/officeart/2005/8/layout/orgChart1"/>
    <dgm:cxn modelId="{8CF3BDB7-B872-4C27-8AD0-3CEE5FBF4768}" type="presParOf" srcId="{1884F1DC-84D9-4675-86C0-A733A7597244}" destId="{FBE9E530-3C19-4D45-95B3-56B8B22F952C}" srcOrd="2" destOrd="0" presId="urn:microsoft.com/office/officeart/2005/8/layout/orgChart1"/>
    <dgm:cxn modelId="{00EA7F4C-7AAE-454D-B4BE-C7D3304411A3}" type="presParOf" srcId="{1884F1DC-84D9-4675-86C0-A733A7597244}" destId="{5A0AAF46-DF98-4F87-BD08-F95D7BA06E66}" srcOrd="3" destOrd="0" presId="urn:microsoft.com/office/officeart/2005/8/layout/orgChart1"/>
    <dgm:cxn modelId="{657C74ED-A715-4007-94C7-E9F3A608CDBA}" type="presParOf" srcId="{5A0AAF46-DF98-4F87-BD08-F95D7BA06E66}" destId="{F19990C2-6991-4D2E-9B38-01CF9165AB4B}" srcOrd="0" destOrd="0" presId="urn:microsoft.com/office/officeart/2005/8/layout/orgChart1"/>
    <dgm:cxn modelId="{5B4D1400-DB90-4CB3-806D-0C8ED541487F}" type="presParOf" srcId="{F19990C2-6991-4D2E-9B38-01CF9165AB4B}" destId="{C1F96D34-1E1C-4437-A800-E060A0B24576}" srcOrd="0" destOrd="0" presId="urn:microsoft.com/office/officeart/2005/8/layout/orgChart1"/>
    <dgm:cxn modelId="{5C0FC194-E592-4268-BA7D-DD4671CD75E1}" type="presParOf" srcId="{F19990C2-6991-4D2E-9B38-01CF9165AB4B}" destId="{E7AADB13-D9CF-4B73-AB78-23E4D60BC0A8}" srcOrd="1" destOrd="0" presId="urn:microsoft.com/office/officeart/2005/8/layout/orgChart1"/>
    <dgm:cxn modelId="{017AE016-DAFD-4C24-B053-821B508BD6E3}" type="presParOf" srcId="{5A0AAF46-DF98-4F87-BD08-F95D7BA06E66}" destId="{70C82CCE-89C3-4D55-9F21-C11A87C614A9}" srcOrd="1" destOrd="0" presId="urn:microsoft.com/office/officeart/2005/8/layout/orgChart1"/>
    <dgm:cxn modelId="{CD9341DB-A1A5-41C3-AE33-3653A33413CD}" type="presParOf" srcId="{70C82CCE-89C3-4D55-9F21-C11A87C614A9}" destId="{E159BEC7-991B-4932-9BF6-07C965345044}" srcOrd="0" destOrd="0" presId="urn:microsoft.com/office/officeart/2005/8/layout/orgChart1"/>
    <dgm:cxn modelId="{42DE85F8-7F3F-4122-AE09-A88794F9013B}" type="presParOf" srcId="{70C82CCE-89C3-4D55-9F21-C11A87C614A9}" destId="{8DF4DCB2-D356-4F9E-A30F-AF6D2920BFF9}" srcOrd="1" destOrd="0" presId="urn:microsoft.com/office/officeart/2005/8/layout/orgChart1"/>
    <dgm:cxn modelId="{B60441DE-2654-4025-B404-01FAE305D726}" type="presParOf" srcId="{8DF4DCB2-D356-4F9E-A30F-AF6D2920BFF9}" destId="{336A90A2-948C-4068-ADD1-35CB7B020B99}" srcOrd="0" destOrd="0" presId="urn:microsoft.com/office/officeart/2005/8/layout/orgChart1"/>
    <dgm:cxn modelId="{132B4A2D-23D5-43E5-920B-309C3B2DD3D9}" type="presParOf" srcId="{336A90A2-948C-4068-ADD1-35CB7B020B99}" destId="{98D293BA-16EE-4635-B8A5-AAC79DC3EF9B}" srcOrd="0" destOrd="0" presId="urn:microsoft.com/office/officeart/2005/8/layout/orgChart1"/>
    <dgm:cxn modelId="{676E51B6-9621-4CF3-9B92-41E923B9DA77}" type="presParOf" srcId="{336A90A2-948C-4068-ADD1-35CB7B020B99}" destId="{46155220-374F-4D8C-9920-9BFD0770ED00}" srcOrd="1" destOrd="0" presId="urn:microsoft.com/office/officeart/2005/8/layout/orgChart1"/>
    <dgm:cxn modelId="{8F890F93-FCA0-41FD-8954-9CDE58159A20}" type="presParOf" srcId="{8DF4DCB2-D356-4F9E-A30F-AF6D2920BFF9}" destId="{55D4ECAF-D157-4255-B6C6-0C51118C6273}" srcOrd="1" destOrd="0" presId="urn:microsoft.com/office/officeart/2005/8/layout/orgChart1"/>
    <dgm:cxn modelId="{06CF28A4-4352-4F31-9418-F5224626F7A5}" type="presParOf" srcId="{8DF4DCB2-D356-4F9E-A30F-AF6D2920BFF9}" destId="{FCE870BC-1E64-4B8C-BBAA-848B18E651C4}" srcOrd="2" destOrd="0" presId="urn:microsoft.com/office/officeart/2005/8/layout/orgChart1"/>
    <dgm:cxn modelId="{74B4A94E-0CB5-43FB-9879-FE81A306F5DA}" type="presParOf" srcId="{70C82CCE-89C3-4D55-9F21-C11A87C614A9}" destId="{0AC2156D-D681-443A-B8E0-23AE2486434C}" srcOrd="2" destOrd="0" presId="urn:microsoft.com/office/officeart/2005/8/layout/orgChart1"/>
    <dgm:cxn modelId="{D5DFCAD3-343C-434E-9ED2-B1C1474E63F5}" type="presParOf" srcId="{70C82CCE-89C3-4D55-9F21-C11A87C614A9}" destId="{FDDB346C-E609-4A00-ADDF-66DF3BDAF94D}" srcOrd="3" destOrd="0" presId="urn:microsoft.com/office/officeart/2005/8/layout/orgChart1"/>
    <dgm:cxn modelId="{E2C25E2E-65B1-474B-ADAD-F3729B3EE4CF}" type="presParOf" srcId="{FDDB346C-E609-4A00-ADDF-66DF3BDAF94D}" destId="{C00335D8-4F4A-4F7A-B366-311FA94BAB90}" srcOrd="0" destOrd="0" presId="urn:microsoft.com/office/officeart/2005/8/layout/orgChart1"/>
    <dgm:cxn modelId="{925DFB89-1B11-4ECF-867F-5EA7CF05CAEB}" type="presParOf" srcId="{C00335D8-4F4A-4F7A-B366-311FA94BAB90}" destId="{1491E095-7456-4C99-A3A0-16EBE308BB47}" srcOrd="0" destOrd="0" presId="urn:microsoft.com/office/officeart/2005/8/layout/orgChart1"/>
    <dgm:cxn modelId="{1235A7FB-DEFA-4670-B946-A6F92EEE63B9}" type="presParOf" srcId="{C00335D8-4F4A-4F7A-B366-311FA94BAB90}" destId="{4731B815-835A-434E-9364-C124B3E42E9D}" srcOrd="1" destOrd="0" presId="urn:microsoft.com/office/officeart/2005/8/layout/orgChart1"/>
    <dgm:cxn modelId="{D9296944-B705-483A-83BD-187709B72D39}" type="presParOf" srcId="{FDDB346C-E609-4A00-ADDF-66DF3BDAF94D}" destId="{A8C878FA-0BE2-4D17-BD0C-ED8145FBCE47}" srcOrd="1" destOrd="0" presId="urn:microsoft.com/office/officeart/2005/8/layout/orgChart1"/>
    <dgm:cxn modelId="{557E83B9-C156-402D-B00C-C6ABDDD6A21F}" type="presParOf" srcId="{FDDB346C-E609-4A00-ADDF-66DF3BDAF94D}" destId="{82F18785-C881-4E7D-B79C-AE5659AC35D3}" srcOrd="2" destOrd="0" presId="urn:microsoft.com/office/officeart/2005/8/layout/orgChart1"/>
    <dgm:cxn modelId="{E8478CAC-28C3-48E5-AC61-5F0612C9018E}" type="presParOf" srcId="{5A0AAF46-DF98-4F87-BD08-F95D7BA06E66}" destId="{5FA5D1A9-C82F-4E96-9BFA-65E841DCF5C7}" srcOrd="2" destOrd="0" presId="urn:microsoft.com/office/officeart/2005/8/layout/orgChart1"/>
    <dgm:cxn modelId="{1A356EFC-2DEC-4F6C-974E-6F6AE17528B6}" type="presParOf" srcId="{B4940E25-26D1-4DB7-A004-F33AF4E3F0A7}" destId="{7B6AFD61-F435-415B-A33C-D81F46C3405A}" srcOrd="2" destOrd="0" presId="urn:microsoft.com/office/officeart/2005/8/layout/orgChart1"/>
    <dgm:cxn modelId="{CE4C191B-FCA0-4F32-A99D-A614F2E5B613}" type="presParOf" srcId="{61AB69B9-F2A7-4DCE-A078-97687EDEC180}" destId="{242EB76A-5988-4B69-8494-96948DB6E4E5}" srcOrd="6" destOrd="0" presId="urn:microsoft.com/office/officeart/2005/8/layout/orgChart1"/>
    <dgm:cxn modelId="{D9D36C26-DC32-4C45-ACC6-D505B13C664D}" type="presParOf" srcId="{61AB69B9-F2A7-4DCE-A078-97687EDEC180}" destId="{D4F3D13C-1B4E-43DA-84C4-F1ED99D57E59}" srcOrd="7" destOrd="0" presId="urn:microsoft.com/office/officeart/2005/8/layout/orgChart1"/>
    <dgm:cxn modelId="{935F5286-F34B-45EA-9457-7E8F8091F777}" type="presParOf" srcId="{D4F3D13C-1B4E-43DA-84C4-F1ED99D57E59}" destId="{8491DBAB-3C01-4F6F-81BF-FB78C778A849}" srcOrd="0" destOrd="0" presId="urn:microsoft.com/office/officeart/2005/8/layout/orgChart1"/>
    <dgm:cxn modelId="{4A9CEB26-6872-41D7-8885-78CB34770A66}" type="presParOf" srcId="{8491DBAB-3C01-4F6F-81BF-FB78C778A849}" destId="{7882FB96-898D-4559-8213-D794D9FA7915}" srcOrd="0" destOrd="0" presId="urn:microsoft.com/office/officeart/2005/8/layout/orgChart1"/>
    <dgm:cxn modelId="{9504B0C4-CEDE-4A2C-B206-117CB677A9F2}" type="presParOf" srcId="{8491DBAB-3C01-4F6F-81BF-FB78C778A849}" destId="{4053673D-C43F-40B4-B0A8-179F71DFE2DC}" srcOrd="1" destOrd="0" presId="urn:microsoft.com/office/officeart/2005/8/layout/orgChart1"/>
    <dgm:cxn modelId="{E99677C4-E0E2-4084-ACEA-2408FA07FAE8}" type="presParOf" srcId="{D4F3D13C-1B4E-43DA-84C4-F1ED99D57E59}" destId="{69FDE63A-05C0-4593-B81E-C57303473B1E}" srcOrd="1" destOrd="0" presId="urn:microsoft.com/office/officeart/2005/8/layout/orgChart1"/>
    <dgm:cxn modelId="{C75BEC16-D8DB-4136-A283-0F07B357B202}" type="presParOf" srcId="{69FDE63A-05C0-4593-B81E-C57303473B1E}" destId="{23413435-788D-4823-9A83-4530E8F85DD0}" srcOrd="0" destOrd="0" presId="urn:microsoft.com/office/officeart/2005/8/layout/orgChart1"/>
    <dgm:cxn modelId="{2AD7798E-1C2D-4A36-874F-6D00D21FCD66}" type="presParOf" srcId="{69FDE63A-05C0-4593-B81E-C57303473B1E}" destId="{D8F3CCA1-8AF0-4C45-A0D8-ED65605A41CC}" srcOrd="1" destOrd="0" presId="urn:microsoft.com/office/officeart/2005/8/layout/orgChart1"/>
    <dgm:cxn modelId="{A1A3A630-7B01-4642-A77B-075BF56C7456}" type="presParOf" srcId="{D8F3CCA1-8AF0-4C45-A0D8-ED65605A41CC}" destId="{4B4E29C4-8259-4D6E-AE35-D1F46ADDA412}" srcOrd="0" destOrd="0" presId="urn:microsoft.com/office/officeart/2005/8/layout/orgChart1"/>
    <dgm:cxn modelId="{307E16B5-98B8-42F7-926C-74DEC6EDB24E}" type="presParOf" srcId="{4B4E29C4-8259-4D6E-AE35-D1F46ADDA412}" destId="{06779DDD-7342-4AB9-9E64-1543831A5A95}" srcOrd="0" destOrd="0" presId="urn:microsoft.com/office/officeart/2005/8/layout/orgChart1"/>
    <dgm:cxn modelId="{36246E36-F6DF-4017-AD28-285FAB147592}" type="presParOf" srcId="{4B4E29C4-8259-4D6E-AE35-D1F46ADDA412}" destId="{E839F6F9-5BBC-4F0A-A1AA-D68E60BFA3C3}" srcOrd="1" destOrd="0" presId="urn:microsoft.com/office/officeart/2005/8/layout/orgChart1"/>
    <dgm:cxn modelId="{6399C606-B766-439A-A2A7-37E9A61BB249}" type="presParOf" srcId="{D8F3CCA1-8AF0-4C45-A0D8-ED65605A41CC}" destId="{0BBB3370-0E45-48DB-BD3F-B282CE04E017}" srcOrd="1" destOrd="0" presId="urn:microsoft.com/office/officeart/2005/8/layout/orgChart1"/>
    <dgm:cxn modelId="{1A45D264-9008-46E8-8109-29F476FFF20E}" type="presParOf" srcId="{0BBB3370-0E45-48DB-BD3F-B282CE04E017}" destId="{20485B10-9BA6-43EA-85B7-373791028E1F}" srcOrd="0" destOrd="0" presId="urn:microsoft.com/office/officeart/2005/8/layout/orgChart1"/>
    <dgm:cxn modelId="{1BF6E230-68A5-4E74-B7AF-6AF894C41426}" type="presParOf" srcId="{0BBB3370-0E45-48DB-BD3F-B282CE04E017}" destId="{E678B950-3B90-4CBD-A15A-78436B6050F5}" srcOrd="1" destOrd="0" presId="urn:microsoft.com/office/officeart/2005/8/layout/orgChart1"/>
    <dgm:cxn modelId="{32767A8D-525F-431C-87AA-4365994E95D2}" type="presParOf" srcId="{E678B950-3B90-4CBD-A15A-78436B6050F5}" destId="{CE8CAC2A-29D2-40A6-AD6B-B3024A6D574B}" srcOrd="0" destOrd="0" presId="urn:microsoft.com/office/officeart/2005/8/layout/orgChart1"/>
    <dgm:cxn modelId="{3720DB37-BBCE-44B9-A32E-0B0A96B28DAA}" type="presParOf" srcId="{CE8CAC2A-29D2-40A6-AD6B-B3024A6D574B}" destId="{08D35BB7-9BF2-466E-9A15-46F432DD4503}" srcOrd="0" destOrd="0" presId="urn:microsoft.com/office/officeart/2005/8/layout/orgChart1"/>
    <dgm:cxn modelId="{14B63101-78AE-4D1F-B2F5-11BE45453F9B}" type="presParOf" srcId="{CE8CAC2A-29D2-40A6-AD6B-B3024A6D574B}" destId="{3D052E68-2000-47A9-9352-2A1FD147060F}" srcOrd="1" destOrd="0" presId="urn:microsoft.com/office/officeart/2005/8/layout/orgChart1"/>
    <dgm:cxn modelId="{ECE0F593-779A-4A84-9457-E4ED25705A0D}" type="presParOf" srcId="{E678B950-3B90-4CBD-A15A-78436B6050F5}" destId="{BD1E8489-E834-4D3F-B471-FB925EABA669}" srcOrd="1" destOrd="0" presId="urn:microsoft.com/office/officeart/2005/8/layout/orgChart1"/>
    <dgm:cxn modelId="{1D8B9781-AEEC-4CE9-ABA5-D03D67AF6809}" type="presParOf" srcId="{E678B950-3B90-4CBD-A15A-78436B6050F5}" destId="{12604321-0CE0-4AF9-96AC-3C6D4BB6DEF4}" srcOrd="2" destOrd="0" presId="urn:microsoft.com/office/officeart/2005/8/layout/orgChart1"/>
    <dgm:cxn modelId="{58FBF1A9-95DC-411D-A833-C2BF1B734A21}" type="presParOf" srcId="{D8F3CCA1-8AF0-4C45-A0D8-ED65605A41CC}" destId="{21245DC4-A3E9-4A82-BC91-B2A868231B07}" srcOrd="2" destOrd="0" presId="urn:microsoft.com/office/officeart/2005/8/layout/orgChart1"/>
    <dgm:cxn modelId="{0123196C-586C-43CF-9EF6-EC5845D028DD}" type="presParOf" srcId="{D4F3D13C-1B4E-43DA-84C4-F1ED99D57E59}" destId="{1F01FB33-C0EB-4C5E-A483-07E9B18A0646}" srcOrd="2" destOrd="0" presId="urn:microsoft.com/office/officeart/2005/8/layout/orgChart1"/>
    <dgm:cxn modelId="{7484017E-08C9-4DEE-B656-03A45144B99A}" type="presParOf" srcId="{2928A664-F78D-4883-BD52-8F7AFB6544B3}" destId="{3955D9C8-C7B5-4A18-AF81-638502FAF44B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01C6C8E-BCB6-4DF1-B121-A0FBD9850BAA}" type="doc">
      <dgm:prSet loTypeId="urn:microsoft.com/office/officeart/2005/8/layout/orgChart1" loCatId="hierarchy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AC5962AB-9E91-4BB5-A9E7-C6A69D87DD3C}">
      <dgm:prSet phldrT="[Text]" custT="1"/>
      <dgm:spPr>
        <a:solidFill>
          <a:schemeClr val="bg1">
            <a:lumMod val="95000"/>
          </a:schemeClr>
        </a:solidFill>
      </dgm:spPr>
      <dgm:t>
        <a:bodyPr/>
        <a:lstStyle/>
        <a:p>
          <a:r>
            <a:rPr lang="en-US" sz="2000" b="0" dirty="0">
              <a:solidFill>
                <a:schemeClr val="tx1"/>
              </a:solidFill>
            </a:rPr>
            <a:t>Utilities ACC</a:t>
          </a:r>
        </a:p>
      </dgm:t>
    </dgm:pt>
    <dgm:pt modelId="{51BAAB46-F77B-42A5-851F-B38C2AB536A2}" type="parTrans" cxnId="{BD985F44-E5E5-423F-840B-299C7B78217F}">
      <dgm:prSet/>
      <dgm:spPr/>
      <dgm:t>
        <a:bodyPr/>
        <a:lstStyle/>
        <a:p>
          <a:endParaRPr lang="en-US" sz="1000"/>
        </a:p>
      </dgm:t>
    </dgm:pt>
    <dgm:pt modelId="{37D68AED-EB51-4E3D-A3B7-C5F155C8BB9C}" type="sibTrans" cxnId="{BD985F44-E5E5-423F-840B-299C7B78217F}">
      <dgm:prSet/>
      <dgm:spPr/>
      <dgm:t>
        <a:bodyPr/>
        <a:lstStyle/>
        <a:p>
          <a:endParaRPr lang="en-US" sz="1000"/>
        </a:p>
      </dgm:t>
    </dgm:pt>
    <dgm:pt modelId="{492A8469-C90E-42B4-A699-E2B76C5CBAA9}">
      <dgm:prSet phldrT="[Text]" custT="1"/>
      <dgm:spPr>
        <a:solidFill>
          <a:srgbClr val="99FF99"/>
        </a:solidFill>
      </dgm:spPr>
      <dgm:t>
        <a:bodyPr/>
        <a:lstStyle/>
        <a:p>
          <a:r>
            <a:rPr lang="en-US" sz="1000" b="0" dirty="0"/>
            <a:t>Electrical power </a:t>
          </a:r>
          <a:br>
            <a:rPr lang="en-US" sz="1000" b="0" dirty="0"/>
          </a:br>
          <a:r>
            <a:rPr lang="en-US" sz="1000" b="0" dirty="0"/>
            <a:t>(EP)</a:t>
          </a:r>
        </a:p>
      </dgm:t>
    </dgm:pt>
    <dgm:pt modelId="{E31FDD1F-7A78-43C9-9EB5-5B4EE47757DA}" type="parTrans" cxnId="{CFE5984F-C7D0-423D-9DF0-C272137422F3}">
      <dgm:prSet/>
      <dgm:spPr/>
      <dgm:t>
        <a:bodyPr/>
        <a:lstStyle/>
        <a:p>
          <a:endParaRPr lang="en-US"/>
        </a:p>
      </dgm:t>
    </dgm:pt>
    <dgm:pt modelId="{F13F7E2B-AF1D-4D70-AD7B-C81CF2BF770B}" type="sibTrans" cxnId="{CFE5984F-C7D0-423D-9DF0-C272137422F3}">
      <dgm:prSet/>
      <dgm:spPr/>
      <dgm:t>
        <a:bodyPr/>
        <a:lstStyle/>
        <a:p>
          <a:endParaRPr lang="en-US"/>
        </a:p>
      </dgm:t>
    </dgm:pt>
    <dgm:pt modelId="{06F6CBE0-C9D3-4403-98E2-4241B85E4FD3}">
      <dgm:prSet phldrT="[Text]" custT="1"/>
      <dgm:spPr>
        <a:solidFill>
          <a:srgbClr val="99FF99"/>
        </a:solidFill>
      </dgm:spPr>
      <dgm:t>
        <a:bodyPr/>
        <a:lstStyle/>
        <a:p>
          <a:r>
            <a:rPr lang="en-US" sz="1000" b="0" dirty="0"/>
            <a:t>Compressed air </a:t>
          </a:r>
          <a:br>
            <a:rPr lang="en-US" sz="1000" b="0" dirty="0"/>
          </a:br>
          <a:r>
            <a:rPr lang="en-US" sz="1000" b="0" dirty="0"/>
            <a:t>(CA)</a:t>
          </a:r>
        </a:p>
      </dgm:t>
    </dgm:pt>
    <dgm:pt modelId="{C77E2376-BA30-4125-8100-1B381838AE06}" type="sibTrans" cxnId="{F2B15CC4-C331-4938-8CA3-3ADC131DBFD6}">
      <dgm:prSet/>
      <dgm:spPr/>
      <dgm:t>
        <a:bodyPr/>
        <a:lstStyle/>
        <a:p>
          <a:endParaRPr lang="en-US"/>
        </a:p>
      </dgm:t>
    </dgm:pt>
    <dgm:pt modelId="{D307F722-77B5-48AD-9701-C1C422FE1B65}" type="parTrans" cxnId="{F2B15CC4-C331-4938-8CA3-3ADC131DBFD6}">
      <dgm:prSet/>
      <dgm:spPr/>
      <dgm:t>
        <a:bodyPr/>
        <a:lstStyle/>
        <a:p>
          <a:endParaRPr lang="en-US"/>
        </a:p>
      </dgm:t>
    </dgm:pt>
    <dgm:pt modelId="{3A65B7C9-9262-4835-A20D-424961DC1049}">
      <dgm:prSet phldrT="[Text]" custT="1"/>
      <dgm:spPr>
        <a:solidFill>
          <a:srgbClr val="99FF99"/>
        </a:solidFill>
      </dgm:spPr>
      <dgm:t>
        <a:bodyPr/>
        <a:lstStyle/>
        <a:p>
          <a:r>
            <a:rPr lang="en-US" sz="1000" b="0" dirty="0"/>
            <a:t>Cooling water </a:t>
          </a:r>
          <a:br>
            <a:rPr lang="en-US" sz="1000" b="0" dirty="0"/>
          </a:br>
          <a:r>
            <a:rPr lang="en-US" sz="1000" b="0" dirty="0"/>
            <a:t>(CW)</a:t>
          </a:r>
        </a:p>
      </dgm:t>
    </dgm:pt>
    <dgm:pt modelId="{8C73280C-1469-4754-85D6-A434334F088E}" type="parTrans" cxnId="{18E7DC25-3C5F-4CAC-9642-02F7A71AF139}">
      <dgm:prSet/>
      <dgm:spPr/>
      <dgm:t>
        <a:bodyPr/>
        <a:lstStyle/>
        <a:p>
          <a:endParaRPr lang="en-US"/>
        </a:p>
      </dgm:t>
    </dgm:pt>
    <dgm:pt modelId="{DAA9D1D0-3712-4885-921E-A316C8528B6D}" type="sibTrans" cxnId="{18E7DC25-3C5F-4CAC-9642-02F7A71AF139}">
      <dgm:prSet/>
      <dgm:spPr/>
      <dgm:t>
        <a:bodyPr/>
        <a:lstStyle/>
        <a:p>
          <a:endParaRPr lang="en-US"/>
        </a:p>
      </dgm:t>
    </dgm:pt>
    <dgm:pt modelId="{A95AA116-C036-4859-A40A-2E168AE43BB8}">
      <dgm:prSet phldrT="[Text]" custT="1"/>
      <dgm:spPr>
        <a:solidFill>
          <a:srgbClr val="99FF99"/>
        </a:solidFill>
      </dgm:spPr>
      <dgm:t>
        <a:bodyPr/>
        <a:lstStyle/>
        <a:p>
          <a:r>
            <a:rPr lang="en-US" sz="1000" b="0" dirty="0"/>
            <a:t>HVAC</a:t>
          </a:r>
        </a:p>
      </dgm:t>
    </dgm:pt>
    <dgm:pt modelId="{378BD886-A940-47BC-A3F2-AF7F17B3E989}" type="parTrans" cxnId="{F3D60BE9-B3A0-4E8E-BE2F-5092501482D4}">
      <dgm:prSet/>
      <dgm:spPr/>
      <dgm:t>
        <a:bodyPr/>
        <a:lstStyle/>
        <a:p>
          <a:endParaRPr lang="en-US"/>
        </a:p>
      </dgm:t>
    </dgm:pt>
    <dgm:pt modelId="{92F4EBD6-948C-4DF8-A05E-DBF24271E6AB}" type="sibTrans" cxnId="{F3D60BE9-B3A0-4E8E-BE2F-5092501482D4}">
      <dgm:prSet/>
      <dgm:spPr/>
      <dgm:t>
        <a:bodyPr/>
        <a:lstStyle/>
        <a:p>
          <a:endParaRPr lang="en-US"/>
        </a:p>
      </dgm:t>
    </dgm:pt>
    <dgm:pt modelId="{81A5D421-99F9-4285-970E-DED0C1BC3112}" type="pres">
      <dgm:prSet presAssocID="{F01C6C8E-BCB6-4DF1-B121-A0FBD9850BAA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2928A664-F78D-4883-BD52-8F7AFB6544B3}" type="pres">
      <dgm:prSet presAssocID="{AC5962AB-9E91-4BB5-A9E7-C6A69D87DD3C}" presName="hierRoot1" presStyleCnt="0">
        <dgm:presLayoutVars>
          <dgm:hierBranch val="init"/>
        </dgm:presLayoutVars>
      </dgm:prSet>
      <dgm:spPr/>
    </dgm:pt>
    <dgm:pt modelId="{E6DFB9A4-DF7B-4464-9EE4-8B37699D870D}" type="pres">
      <dgm:prSet presAssocID="{AC5962AB-9E91-4BB5-A9E7-C6A69D87DD3C}" presName="rootComposite1" presStyleCnt="0"/>
      <dgm:spPr/>
    </dgm:pt>
    <dgm:pt modelId="{4A5E1CFF-8DC8-4268-9452-A5B686A5AD38}" type="pres">
      <dgm:prSet presAssocID="{AC5962AB-9E91-4BB5-A9E7-C6A69D87DD3C}" presName="rootText1" presStyleLbl="node0" presStyleIdx="0" presStyleCnt="1" custScaleX="217985" custLinFactNeighborY="-2305">
        <dgm:presLayoutVars>
          <dgm:chPref val="3"/>
        </dgm:presLayoutVars>
      </dgm:prSet>
      <dgm:spPr/>
    </dgm:pt>
    <dgm:pt modelId="{37D0B799-308B-4CCB-ACB6-F6D6FBA646AE}" type="pres">
      <dgm:prSet presAssocID="{AC5962AB-9E91-4BB5-A9E7-C6A69D87DD3C}" presName="rootConnector1" presStyleLbl="node1" presStyleIdx="0" presStyleCnt="0"/>
      <dgm:spPr/>
    </dgm:pt>
    <dgm:pt modelId="{61AB69B9-F2A7-4DCE-A078-97687EDEC180}" type="pres">
      <dgm:prSet presAssocID="{AC5962AB-9E91-4BB5-A9E7-C6A69D87DD3C}" presName="hierChild2" presStyleCnt="0"/>
      <dgm:spPr/>
    </dgm:pt>
    <dgm:pt modelId="{2724D687-A239-40C2-86A3-DBE20454AA14}" type="pres">
      <dgm:prSet presAssocID="{E31FDD1F-7A78-43C9-9EB5-5B4EE47757DA}" presName="Name37" presStyleLbl="parChTrans1D2" presStyleIdx="0" presStyleCnt="4"/>
      <dgm:spPr/>
    </dgm:pt>
    <dgm:pt modelId="{827850BC-5DD6-4FB2-BF1A-BFB7089D663A}" type="pres">
      <dgm:prSet presAssocID="{492A8469-C90E-42B4-A699-E2B76C5CBAA9}" presName="hierRoot2" presStyleCnt="0">
        <dgm:presLayoutVars>
          <dgm:hierBranch val="init"/>
        </dgm:presLayoutVars>
      </dgm:prSet>
      <dgm:spPr/>
    </dgm:pt>
    <dgm:pt modelId="{C71D9B22-78AD-4A84-A687-DB2A31016D52}" type="pres">
      <dgm:prSet presAssocID="{492A8469-C90E-42B4-A699-E2B76C5CBAA9}" presName="rootComposite" presStyleCnt="0"/>
      <dgm:spPr/>
    </dgm:pt>
    <dgm:pt modelId="{D32ED2D1-9FC2-42EA-A831-55D93F932B7A}" type="pres">
      <dgm:prSet presAssocID="{492A8469-C90E-42B4-A699-E2B76C5CBAA9}" presName="rootText" presStyleLbl="node2" presStyleIdx="0" presStyleCnt="4" custScaleX="145324">
        <dgm:presLayoutVars>
          <dgm:chPref val="3"/>
        </dgm:presLayoutVars>
      </dgm:prSet>
      <dgm:spPr/>
    </dgm:pt>
    <dgm:pt modelId="{5F71AB7C-DA8E-4506-BAF7-69CC228E9B13}" type="pres">
      <dgm:prSet presAssocID="{492A8469-C90E-42B4-A699-E2B76C5CBAA9}" presName="rootConnector" presStyleLbl="node2" presStyleIdx="0" presStyleCnt="4"/>
      <dgm:spPr/>
    </dgm:pt>
    <dgm:pt modelId="{32BA5127-1A5A-469A-B892-786128EE0F7A}" type="pres">
      <dgm:prSet presAssocID="{492A8469-C90E-42B4-A699-E2B76C5CBAA9}" presName="hierChild4" presStyleCnt="0"/>
      <dgm:spPr/>
    </dgm:pt>
    <dgm:pt modelId="{D43C6CDF-D9B1-44FC-A778-41BD3B2490E1}" type="pres">
      <dgm:prSet presAssocID="{492A8469-C90E-42B4-A699-E2B76C5CBAA9}" presName="hierChild5" presStyleCnt="0"/>
      <dgm:spPr/>
    </dgm:pt>
    <dgm:pt modelId="{4AAD3B70-3B8D-4910-BEC6-90C6F0ED60B0}" type="pres">
      <dgm:prSet presAssocID="{8C73280C-1469-4754-85D6-A434334F088E}" presName="Name37" presStyleLbl="parChTrans1D2" presStyleIdx="1" presStyleCnt="4"/>
      <dgm:spPr/>
    </dgm:pt>
    <dgm:pt modelId="{7763821D-1DD0-42AA-970F-ADA3C74E73F6}" type="pres">
      <dgm:prSet presAssocID="{3A65B7C9-9262-4835-A20D-424961DC1049}" presName="hierRoot2" presStyleCnt="0">
        <dgm:presLayoutVars>
          <dgm:hierBranch val="init"/>
        </dgm:presLayoutVars>
      </dgm:prSet>
      <dgm:spPr/>
    </dgm:pt>
    <dgm:pt modelId="{4CB3B939-8C6B-4D2F-AE86-B1CEA3AD0AAD}" type="pres">
      <dgm:prSet presAssocID="{3A65B7C9-9262-4835-A20D-424961DC1049}" presName="rootComposite" presStyleCnt="0"/>
      <dgm:spPr/>
    </dgm:pt>
    <dgm:pt modelId="{FD6307D4-FB08-40F7-82E1-9B32A66B12A5}" type="pres">
      <dgm:prSet presAssocID="{3A65B7C9-9262-4835-A20D-424961DC1049}" presName="rootText" presStyleLbl="node2" presStyleIdx="1" presStyleCnt="4">
        <dgm:presLayoutVars>
          <dgm:chPref val="3"/>
        </dgm:presLayoutVars>
      </dgm:prSet>
      <dgm:spPr/>
    </dgm:pt>
    <dgm:pt modelId="{8F405F3A-29E3-4EF7-95B5-78DEDCE35E1F}" type="pres">
      <dgm:prSet presAssocID="{3A65B7C9-9262-4835-A20D-424961DC1049}" presName="rootConnector" presStyleLbl="node2" presStyleIdx="1" presStyleCnt="4"/>
      <dgm:spPr/>
    </dgm:pt>
    <dgm:pt modelId="{D91CFBE9-F066-43A6-94D0-93E23D37F5F2}" type="pres">
      <dgm:prSet presAssocID="{3A65B7C9-9262-4835-A20D-424961DC1049}" presName="hierChild4" presStyleCnt="0"/>
      <dgm:spPr/>
    </dgm:pt>
    <dgm:pt modelId="{7627AB65-529B-4658-BACE-513C263667EB}" type="pres">
      <dgm:prSet presAssocID="{3A65B7C9-9262-4835-A20D-424961DC1049}" presName="hierChild5" presStyleCnt="0"/>
      <dgm:spPr/>
    </dgm:pt>
    <dgm:pt modelId="{A1752632-BD1B-4FAD-B0F5-F4B40DFDAAF8}" type="pres">
      <dgm:prSet presAssocID="{D307F722-77B5-48AD-9701-C1C422FE1B65}" presName="Name37" presStyleLbl="parChTrans1D2" presStyleIdx="2" presStyleCnt="4"/>
      <dgm:spPr/>
    </dgm:pt>
    <dgm:pt modelId="{18E4BA2A-A170-4A12-AD64-10A0C713AAF4}" type="pres">
      <dgm:prSet presAssocID="{06F6CBE0-C9D3-4403-98E2-4241B85E4FD3}" presName="hierRoot2" presStyleCnt="0">
        <dgm:presLayoutVars>
          <dgm:hierBranch val="init"/>
        </dgm:presLayoutVars>
      </dgm:prSet>
      <dgm:spPr/>
    </dgm:pt>
    <dgm:pt modelId="{32E8FB70-500C-4B26-8E99-12DAB1756FDA}" type="pres">
      <dgm:prSet presAssocID="{06F6CBE0-C9D3-4403-98E2-4241B85E4FD3}" presName="rootComposite" presStyleCnt="0"/>
      <dgm:spPr/>
    </dgm:pt>
    <dgm:pt modelId="{9AFCA7AE-EAB5-4D0E-8E17-036194426141}" type="pres">
      <dgm:prSet presAssocID="{06F6CBE0-C9D3-4403-98E2-4241B85E4FD3}" presName="rootText" presStyleLbl="node2" presStyleIdx="2" presStyleCnt="4">
        <dgm:presLayoutVars>
          <dgm:chPref val="3"/>
        </dgm:presLayoutVars>
      </dgm:prSet>
      <dgm:spPr/>
    </dgm:pt>
    <dgm:pt modelId="{A2005E24-867D-46C5-BBE0-61501756106D}" type="pres">
      <dgm:prSet presAssocID="{06F6CBE0-C9D3-4403-98E2-4241B85E4FD3}" presName="rootConnector" presStyleLbl="node2" presStyleIdx="2" presStyleCnt="4"/>
      <dgm:spPr/>
    </dgm:pt>
    <dgm:pt modelId="{BF039B9B-F415-41CB-855E-643D6A522291}" type="pres">
      <dgm:prSet presAssocID="{06F6CBE0-C9D3-4403-98E2-4241B85E4FD3}" presName="hierChild4" presStyleCnt="0"/>
      <dgm:spPr/>
    </dgm:pt>
    <dgm:pt modelId="{4EA3091A-B94A-4E67-8780-CEF5BE3DD6E0}" type="pres">
      <dgm:prSet presAssocID="{06F6CBE0-C9D3-4403-98E2-4241B85E4FD3}" presName="hierChild5" presStyleCnt="0"/>
      <dgm:spPr/>
    </dgm:pt>
    <dgm:pt modelId="{5520AAA5-AA37-4DE4-AE59-AB666CBF4074}" type="pres">
      <dgm:prSet presAssocID="{378BD886-A940-47BC-A3F2-AF7F17B3E989}" presName="Name37" presStyleLbl="parChTrans1D2" presStyleIdx="3" presStyleCnt="4"/>
      <dgm:spPr/>
    </dgm:pt>
    <dgm:pt modelId="{0C6A63FF-F67E-4F60-B6E9-3CE5BC39DBB9}" type="pres">
      <dgm:prSet presAssocID="{A95AA116-C036-4859-A40A-2E168AE43BB8}" presName="hierRoot2" presStyleCnt="0">
        <dgm:presLayoutVars>
          <dgm:hierBranch val="init"/>
        </dgm:presLayoutVars>
      </dgm:prSet>
      <dgm:spPr/>
    </dgm:pt>
    <dgm:pt modelId="{057B8EFD-E4A9-4C1A-9C2D-CBBAFBF5735F}" type="pres">
      <dgm:prSet presAssocID="{A95AA116-C036-4859-A40A-2E168AE43BB8}" presName="rootComposite" presStyleCnt="0"/>
      <dgm:spPr/>
    </dgm:pt>
    <dgm:pt modelId="{E8B1BFD5-90D5-4AE3-80DC-D67EA18ABCFB}" type="pres">
      <dgm:prSet presAssocID="{A95AA116-C036-4859-A40A-2E168AE43BB8}" presName="rootText" presStyleLbl="node2" presStyleIdx="3" presStyleCnt="4">
        <dgm:presLayoutVars>
          <dgm:chPref val="3"/>
        </dgm:presLayoutVars>
      </dgm:prSet>
      <dgm:spPr/>
    </dgm:pt>
    <dgm:pt modelId="{4B562279-86D8-46D0-9CD1-02B85B8E0407}" type="pres">
      <dgm:prSet presAssocID="{A95AA116-C036-4859-A40A-2E168AE43BB8}" presName="rootConnector" presStyleLbl="node2" presStyleIdx="3" presStyleCnt="4"/>
      <dgm:spPr/>
    </dgm:pt>
    <dgm:pt modelId="{8611B27F-9127-437B-89A8-CA59E4929A8F}" type="pres">
      <dgm:prSet presAssocID="{A95AA116-C036-4859-A40A-2E168AE43BB8}" presName="hierChild4" presStyleCnt="0"/>
      <dgm:spPr/>
    </dgm:pt>
    <dgm:pt modelId="{888FEEBC-3C1B-400F-8CB7-DDC4AEE7BDC5}" type="pres">
      <dgm:prSet presAssocID="{A95AA116-C036-4859-A40A-2E168AE43BB8}" presName="hierChild5" presStyleCnt="0"/>
      <dgm:spPr/>
    </dgm:pt>
    <dgm:pt modelId="{3955D9C8-C7B5-4A18-AF81-638502FAF44B}" type="pres">
      <dgm:prSet presAssocID="{AC5962AB-9E91-4BB5-A9E7-C6A69D87DD3C}" presName="hierChild3" presStyleCnt="0"/>
      <dgm:spPr/>
    </dgm:pt>
  </dgm:ptLst>
  <dgm:cxnLst>
    <dgm:cxn modelId="{8715B00A-AE88-4F65-9ECE-FD271978675A}" type="presOf" srcId="{492A8469-C90E-42B4-A699-E2B76C5CBAA9}" destId="{5F71AB7C-DA8E-4506-BAF7-69CC228E9B13}" srcOrd="1" destOrd="0" presId="urn:microsoft.com/office/officeart/2005/8/layout/orgChart1"/>
    <dgm:cxn modelId="{FC94F41D-F153-4953-8E9B-D121DFC333AC}" type="presOf" srcId="{AC5962AB-9E91-4BB5-A9E7-C6A69D87DD3C}" destId="{37D0B799-308B-4CCB-ACB6-F6D6FBA646AE}" srcOrd="1" destOrd="0" presId="urn:microsoft.com/office/officeart/2005/8/layout/orgChart1"/>
    <dgm:cxn modelId="{D78E961F-ED5E-49FC-8E73-7108EF3D0B7B}" type="presOf" srcId="{3A65B7C9-9262-4835-A20D-424961DC1049}" destId="{8F405F3A-29E3-4EF7-95B5-78DEDCE35E1F}" srcOrd="1" destOrd="0" presId="urn:microsoft.com/office/officeart/2005/8/layout/orgChart1"/>
    <dgm:cxn modelId="{18E7DC25-3C5F-4CAC-9642-02F7A71AF139}" srcId="{AC5962AB-9E91-4BB5-A9E7-C6A69D87DD3C}" destId="{3A65B7C9-9262-4835-A20D-424961DC1049}" srcOrd="1" destOrd="0" parTransId="{8C73280C-1469-4754-85D6-A434334F088E}" sibTransId="{DAA9D1D0-3712-4885-921E-A316C8528B6D}"/>
    <dgm:cxn modelId="{72D2AF26-22ED-47B7-93F6-31AA3E9B46A5}" type="presOf" srcId="{8C73280C-1469-4754-85D6-A434334F088E}" destId="{4AAD3B70-3B8D-4910-BEC6-90C6F0ED60B0}" srcOrd="0" destOrd="0" presId="urn:microsoft.com/office/officeart/2005/8/layout/orgChart1"/>
    <dgm:cxn modelId="{1A3C132A-CDAB-481F-AA61-D0A8E65EA12E}" type="presOf" srcId="{E31FDD1F-7A78-43C9-9EB5-5B4EE47757DA}" destId="{2724D687-A239-40C2-86A3-DBE20454AA14}" srcOrd="0" destOrd="0" presId="urn:microsoft.com/office/officeart/2005/8/layout/orgChart1"/>
    <dgm:cxn modelId="{190ECB32-F631-4E6D-844D-5815690DF9E3}" type="presOf" srcId="{378BD886-A940-47BC-A3F2-AF7F17B3E989}" destId="{5520AAA5-AA37-4DE4-AE59-AB666CBF4074}" srcOrd="0" destOrd="0" presId="urn:microsoft.com/office/officeart/2005/8/layout/orgChart1"/>
    <dgm:cxn modelId="{BD985F44-E5E5-423F-840B-299C7B78217F}" srcId="{F01C6C8E-BCB6-4DF1-B121-A0FBD9850BAA}" destId="{AC5962AB-9E91-4BB5-A9E7-C6A69D87DD3C}" srcOrd="0" destOrd="0" parTransId="{51BAAB46-F77B-42A5-851F-B38C2AB536A2}" sibTransId="{37D68AED-EB51-4E3D-A3B7-C5F155C8BB9C}"/>
    <dgm:cxn modelId="{B102F364-2F68-49B8-A0B6-883265C5799B}" type="presOf" srcId="{A95AA116-C036-4859-A40A-2E168AE43BB8}" destId="{E8B1BFD5-90D5-4AE3-80DC-D67EA18ABCFB}" srcOrd="0" destOrd="0" presId="urn:microsoft.com/office/officeart/2005/8/layout/orgChart1"/>
    <dgm:cxn modelId="{7F71C44E-7B19-4E10-B568-9BFAE3DD5997}" type="presOf" srcId="{A95AA116-C036-4859-A40A-2E168AE43BB8}" destId="{4B562279-86D8-46D0-9CD1-02B85B8E0407}" srcOrd="1" destOrd="0" presId="urn:microsoft.com/office/officeart/2005/8/layout/orgChart1"/>
    <dgm:cxn modelId="{CFE5984F-C7D0-423D-9DF0-C272137422F3}" srcId="{AC5962AB-9E91-4BB5-A9E7-C6A69D87DD3C}" destId="{492A8469-C90E-42B4-A699-E2B76C5CBAA9}" srcOrd="0" destOrd="0" parTransId="{E31FDD1F-7A78-43C9-9EB5-5B4EE47757DA}" sibTransId="{F13F7E2B-AF1D-4D70-AD7B-C81CF2BF770B}"/>
    <dgm:cxn modelId="{C809D053-99FD-480C-ACD0-18B149CB057A}" type="presOf" srcId="{3A65B7C9-9262-4835-A20D-424961DC1049}" destId="{FD6307D4-FB08-40F7-82E1-9B32A66B12A5}" srcOrd="0" destOrd="0" presId="urn:microsoft.com/office/officeart/2005/8/layout/orgChart1"/>
    <dgm:cxn modelId="{CDB0E55A-5290-4893-8FC0-F7DA913B1287}" type="presOf" srcId="{06F6CBE0-C9D3-4403-98E2-4241B85E4FD3}" destId="{9AFCA7AE-EAB5-4D0E-8E17-036194426141}" srcOrd="0" destOrd="0" presId="urn:microsoft.com/office/officeart/2005/8/layout/orgChart1"/>
    <dgm:cxn modelId="{2D9DAB85-5B5C-42C3-A03B-A3FCC4F28222}" type="presOf" srcId="{492A8469-C90E-42B4-A699-E2B76C5CBAA9}" destId="{D32ED2D1-9FC2-42EA-A831-55D93F932B7A}" srcOrd="0" destOrd="0" presId="urn:microsoft.com/office/officeart/2005/8/layout/orgChart1"/>
    <dgm:cxn modelId="{8B6E1FB0-CF99-4822-8A2A-7FDF0946D061}" type="presOf" srcId="{AC5962AB-9E91-4BB5-A9E7-C6A69D87DD3C}" destId="{4A5E1CFF-8DC8-4268-9452-A5B686A5AD38}" srcOrd="0" destOrd="0" presId="urn:microsoft.com/office/officeart/2005/8/layout/orgChart1"/>
    <dgm:cxn modelId="{2B3D8DB2-FD42-450E-B352-DEF1532BF1DD}" type="presOf" srcId="{F01C6C8E-BCB6-4DF1-B121-A0FBD9850BAA}" destId="{81A5D421-99F9-4285-970E-DED0C1BC3112}" srcOrd="0" destOrd="0" presId="urn:microsoft.com/office/officeart/2005/8/layout/orgChart1"/>
    <dgm:cxn modelId="{715779B4-F771-4E6D-8E1C-EDB5D6D1101B}" type="presOf" srcId="{D307F722-77B5-48AD-9701-C1C422FE1B65}" destId="{A1752632-BD1B-4FAD-B0F5-F4B40DFDAAF8}" srcOrd="0" destOrd="0" presId="urn:microsoft.com/office/officeart/2005/8/layout/orgChart1"/>
    <dgm:cxn modelId="{F2B15CC4-C331-4938-8CA3-3ADC131DBFD6}" srcId="{AC5962AB-9E91-4BB5-A9E7-C6A69D87DD3C}" destId="{06F6CBE0-C9D3-4403-98E2-4241B85E4FD3}" srcOrd="2" destOrd="0" parTransId="{D307F722-77B5-48AD-9701-C1C422FE1B65}" sibTransId="{C77E2376-BA30-4125-8100-1B381838AE06}"/>
    <dgm:cxn modelId="{AC3FF4E1-6076-4E09-804B-8A1EB8CB8C16}" type="presOf" srcId="{06F6CBE0-C9D3-4403-98E2-4241B85E4FD3}" destId="{A2005E24-867D-46C5-BBE0-61501756106D}" srcOrd="1" destOrd="0" presId="urn:microsoft.com/office/officeart/2005/8/layout/orgChart1"/>
    <dgm:cxn modelId="{F3D60BE9-B3A0-4E8E-BE2F-5092501482D4}" srcId="{AC5962AB-9E91-4BB5-A9E7-C6A69D87DD3C}" destId="{A95AA116-C036-4859-A40A-2E168AE43BB8}" srcOrd="3" destOrd="0" parTransId="{378BD886-A940-47BC-A3F2-AF7F17B3E989}" sibTransId="{92F4EBD6-948C-4DF8-A05E-DBF24271E6AB}"/>
    <dgm:cxn modelId="{F1028C8D-7DFD-4420-A854-CDE02DCDC401}" type="presParOf" srcId="{81A5D421-99F9-4285-970E-DED0C1BC3112}" destId="{2928A664-F78D-4883-BD52-8F7AFB6544B3}" srcOrd="0" destOrd="0" presId="urn:microsoft.com/office/officeart/2005/8/layout/orgChart1"/>
    <dgm:cxn modelId="{14C659D6-0C02-4777-90E7-70220B386510}" type="presParOf" srcId="{2928A664-F78D-4883-BD52-8F7AFB6544B3}" destId="{E6DFB9A4-DF7B-4464-9EE4-8B37699D870D}" srcOrd="0" destOrd="0" presId="urn:microsoft.com/office/officeart/2005/8/layout/orgChart1"/>
    <dgm:cxn modelId="{F9DCA617-9493-4AD4-A79A-B3274D96144A}" type="presParOf" srcId="{E6DFB9A4-DF7B-4464-9EE4-8B37699D870D}" destId="{4A5E1CFF-8DC8-4268-9452-A5B686A5AD38}" srcOrd="0" destOrd="0" presId="urn:microsoft.com/office/officeart/2005/8/layout/orgChart1"/>
    <dgm:cxn modelId="{5845BFB8-1859-4E44-B4CB-8FCF6C3041BF}" type="presParOf" srcId="{E6DFB9A4-DF7B-4464-9EE4-8B37699D870D}" destId="{37D0B799-308B-4CCB-ACB6-F6D6FBA646AE}" srcOrd="1" destOrd="0" presId="urn:microsoft.com/office/officeart/2005/8/layout/orgChart1"/>
    <dgm:cxn modelId="{67DF5241-86CF-41E2-AC82-B39741E8B970}" type="presParOf" srcId="{2928A664-F78D-4883-BD52-8F7AFB6544B3}" destId="{61AB69B9-F2A7-4DCE-A078-97687EDEC180}" srcOrd="1" destOrd="0" presId="urn:microsoft.com/office/officeart/2005/8/layout/orgChart1"/>
    <dgm:cxn modelId="{AE09D7D1-70C3-4099-B153-AC9209C1B80D}" type="presParOf" srcId="{61AB69B9-F2A7-4DCE-A078-97687EDEC180}" destId="{2724D687-A239-40C2-86A3-DBE20454AA14}" srcOrd="0" destOrd="0" presId="urn:microsoft.com/office/officeart/2005/8/layout/orgChart1"/>
    <dgm:cxn modelId="{9D929263-DED1-4BAC-A6F8-DAECFF3C5367}" type="presParOf" srcId="{61AB69B9-F2A7-4DCE-A078-97687EDEC180}" destId="{827850BC-5DD6-4FB2-BF1A-BFB7089D663A}" srcOrd="1" destOrd="0" presId="urn:microsoft.com/office/officeart/2005/8/layout/orgChart1"/>
    <dgm:cxn modelId="{888A8FFA-F7E7-443D-AD97-D54FCBF59925}" type="presParOf" srcId="{827850BC-5DD6-4FB2-BF1A-BFB7089D663A}" destId="{C71D9B22-78AD-4A84-A687-DB2A31016D52}" srcOrd="0" destOrd="0" presId="urn:microsoft.com/office/officeart/2005/8/layout/orgChart1"/>
    <dgm:cxn modelId="{24A84F93-7DD4-4603-B6AA-473AF4252F5D}" type="presParOf" srcId="{C71D9B22-78AD-4A84-A687-DB2A31016D52}" destId="{D32ED2D1-9FC2-42EA-A831-55D93F932B7A}" srcOrd="0" destOrd="0" presId="urn:microsoft.com/office/officeart/2005/8/layout/orgChart1"/>
    <dgm:cxn modelId="{83BC6CD2-3B54-4C6E-91CB-A2CA12C5E60E}" type="presParOf" srcId="{C71D9B22-78AD-4A84-A687-DB2A31016D52}" destId="{5F71AB7C-DA8E-4506-BAF7-69CC228E9B13}" srcOrd="1" destOrd="0" presId="urn:microsoft.com/office/officeart/2005/8/layout/orgChart1"/>
    <dgm:cxn modelId="{4CF999FD-2717-4CF1-8D96-E685EEDAD03E}" type="presParOf" srcId="{827850BC-5DD6-4FB2-BF1A-BFB7089D663A}" destId="{32BA5127-1A5A-469A-B892-786128EE0F7A}" srcOrd="1" destOrd="0" presId="urn:microsoft.com/office/officeart/2005/8/layout/orgChart1"/>
    <dgm:cxn modelId="{88434EB9-13B0-4446-95BD-24C0A22CFDD7}" type="presParOf" srcId="{827850BC-5DD6-4FB2-BF1A-BFB7089D663A}" destId="{D43C6CDF-D9B1-44FC-A778-41BD3B2490E1}" srcOrd="2" destOrd="0" presId="urn:microsoft.com/office/officeart/2005/8/layout/orgChart1"/>
    <dgm:cxn modelId="{15BD3B4A-5EF2-48E8-8835-82F5BB42AA83}" type="presParOf" srcId="{61AB69B9-F2A7-4DCE-A078-97687EDEC180}" destId="{4AAD3B70-3B8D-4910-BEC6-90C6F0ED60B0}" srcOrd="2" destOrd="0" presId="urn:microsoft.com/office/officeart/2005/8/layout/orgChart1"/>
    <dgm:cxn modelId="{F83EFB55-C042-4C8E-8095-F7C7AE4C5143}" type="presParOf" srcId="{61AB69B9-F2A7-4DCE-A078-97687EDEC180}" destId="{7763821D-1DD0-42AA-970F-ADA3C74E73F6}" srcOrd="3" destOrd="0" presId="urn:microsoft.com/office/officeart/2005/8/layout/orgChart1"/>
    <dgm:cxn modelId="{C514100B-D9C7-4517-A1A2-24C1D796698C}" type="presParOf" srcId="{7763821D-1DD0-42AA-970F-ADA3C74E73F6}" destId="{4CB3B939-8C6B-4D2F-AE86-B1CEA3AD0AAD}" srcOrd="0" destOrd="0" presId="urn:microsoft.com/office/officeart/2005/8/layout/orgChart1"/>
    <dgm:cxn modelId="{70E33F7E-ED7A-4C83-B383-B2615EE0C88D}" type="presParOf" srcId="{4CB3B939-8C6B-4D2F-AE86-B1CEA3AD0AAD}" destId="{FD6307D4-FB08-40F7-82E1-9B32A66B12A5}" srcOrd="0" destOrd="0" presId="urn:microsoft.com/office/officeart/2005/8/layout/orgChart1"/>
    <dgm:cxn modelId="{78D2FA89-C777-44B1-AF21-1F1D0C9D08C9}" type="presParOf" srcId="{4CB3B939-8C6B-4D2F-AE86-B1CEA3AD0AAD}" destId="{8F405F3A-29E3-4EF7-95B5-78DEDCE35E1F}" srcOrd="1" destOrd="0" presId="urn:microsoft.com/office/officeart/2005/8/layout/orgChart1"/>
    <dgm:cxn modelId="{AD9C5232-04E0-436C-830F-138CE2B5E8E0}" type="presParOf" srcId="{7763821D-1DD0-42AA-970F-ADA3C74E73F6}" destId="{D91CFBE9-F066-43A6-94D0-93E23D37F5F2}" srcOrd="1" destOrd="0" presId="urn:microsoft.com/office/officeart/2005/8/layout/orgChart1"/>
    <dgm:cxn modelId="{BF77C86B-C446-4C28-B433-60B040EA294F}" type="presParOf" srcId="{7763821D-1DD0-42AA-970F-ADA3C74E73F6}" destId="{7627AB65-529B-4658-BACE-513C263667EB}" srcOrd="2" destOrd="0" presId="urn:microsoft.com/office/officeart/2005/8/layout/orgChart1"/>
    <dgm:cxn modelId="{7B8E1195-557E-461D-A166-3F2B6E829D27}" type="presParOf" srcId="{61AB69B9-F2A7-4DCE-A078-97687EDEC180}" destId="{A1752632-BD1B-4FAD-B0F5-F4B40DFDAAF8}" srcOrd="4" destOrd="0" presId="urn:microsoft.com/office/officeart/2005/8/layout/orgChart1"/>
    <dgm:cxn modelId="{568AB8C7-789E-45CB-9F1D-A571DC88E658}" type="presParOf" srcId="{61AB69B9-F2A7-4DCE-A078-97687EDEC180}" destId="{18E4BA2A-A170-4A12-AD64-10A0C713AAF4}" srcOrd="5" destOrd="0" presId="urn:microsoft.com/office/officeart/2005/8/layout/orgChart1"/>
    <dgm:cxn modelId="{92188AA1-D6BE-4F0F-8BC9-4D0B8464587C}" type="presParOf" srcId="{18E4BA2A-A170-4A12-AD64-10A0C713AAF4}" destId="{32E8FB70-500C-4B26-8E99-12DAB1756FDA}" srcOrd="0" destOrd="0" presId="urn:microsoft.com/office/officeart/2005/8/layout/orgChart1"/>
    <dgm:cxn modelId="{06930D9D-933C-4D9A-AE63-52A7A50A028E}" type="presParOf" srcId="{32E8FB70-500C-4B26-8E99-12DAB1756FDA}" destId="{9AFCA7AE-EAB5-4D0E-8E17-036194426141}" srcOrd="0" destOrd="0" presId="urn:microsoft.com/office/officeart/2005/8/layout/orgChart1"/>
    <dgm:cxn modelId="{9F0B8D53-BE3C-4D01-B2A9-A9484161ECFA}" type="presParOf" srcId="{32E8FB70-500C-4B26-8E99-12DAB1756FDA}" destId="{A2005E24-867D-46C5-BBE0-61501756106D}" srcOrd="1" destOrd="0" presId="urn:microsoft.com/office/officeart/2005/8/layout/orgChart1"/>
    <dgm:cxn modelId="{8A3EDB3E-9A2D-4F42-A6C0-93F630E5813D}" type="presParOf" srcId="{18E4BA2A-A170-4A12-AD64-10A0C713AAF4}" destId="{BF039B9B-F415-41CB-855E-643D6A522291}" srcOrd="1" destOrd="0" presId="urn:microsoft.com/office/officeart/2005/8/layout/orgChart1"/>
    <dgm:cxn modelId="{77187BEB-6B0E-4DBF-8F1C-3AAA757D007F}" type="presParOf" srcId="{18E4BA2A-A170-4A12-AD64-10A0C713AAF4}" destId="{4EA3091A-B94A-4E67-8780-CEF5BE3DD6E0}" srcOrd="2" destOrd="0" presId="urn:microsoft.com/office/officeart/2005/8/layout/orgChart1"/>
    <dgm:cxn modelId="{F3C8631B-558E-498B-AD0E-872A51E28CCC}" type="presParOf" srcId="{61AB69B9-F2A7-4DCE-A078-97687EDEC180}" destId="{5520AAA5-AA37-4DE4-AE59-AB666CBF4074}" srcOrd="6" destOrd="0" presId="urn:microsoft.com/office/officeart/2005/8/layout/orgChart1"/>
    <dgm:cxn modelId="{318FA72E-03E1-4451-B9A5-487A468D67D2}" type="presParOf" srcId="{61AB69B9-F2A7-4DCE-A078-97687EDEC180}" destId="{0C6A63FF-F67E-4F60-B6E9-3CE5BC39DBB9}" srcOrd="7" destOrd="0" presId="urn:microsoft.com/office/officeart/2005/8/layout/orgChart1"/>
    <dgm:cxn modelId="{CEC55E20-C89B-431B-B24D-3A63A47FAE8E}" type="presParOf" srcId="{0C6A63FF-F67E-4F60-B6E9-3CE5BC39DBB9}" destId="{057B8EFD-E4A9-4C1A-9C2D-CBBAFBF5735F}" srcOrd="0" destOrd="0" presId="urn:microsoft.com/office/officeart/2005/8/layout/orgChart1"/>
    <dgm:cxn modelId="{B41AE334-3BCC-4031-BD4C-34C22597FB32}" type="presParOf" srcId="{057B8EFD-E4A9-4C1A-9C2D-CBBAFBF5735F}" destId="{E8B1BFD5-90D5-4AE3-80DC-D67EA18ABCFB}" srcOrd="0" destOrd="0" presId="urn:microsoft.com/office/officeart/2005/8/layout/orgChart1"/>
    <dgm:cxn modelId="{9A71307E-B5B6-49D2-9604-9392DC2B7897}" type="presParOf" srcId="{057B8EFD-E4A9-4C1A-9C2D-CBBAFBF5735F}" destId="{4B562279-86D8-46D0-9CD1-02B85B8E0407}" srcOrd="1" destOrd="0" presId="urn:microsoft.com/office/officeart/2005/8/layout/orgChart1"/>
    <dgm:cxn modelId="{B3BDD839-5D9C-47C4-96E4-559D7E04958A}" type="presParOf" srcId="{0C6A63FF-F67E-4F60-B6E9-3CE5BC39DBB9}" destId="{8611B27F-9127-437B-89A8-CA59E4929A8F}" srcOrd="1" destOrd="0" presId="urn:microsoft.com/office/officeart/2005/8/layout/orgChart1"/>
    <dgm:cxn modelId="{E327216F-06C2-4D31-8197-13C78312FB8C}" type="presParOf" srcId="{0C6A63FF-F67E-4F60-B6E9-3CE5BC39DBB9}" destId="{888FEEBC-3C1B-400F-8CB7-DDC4AEE7BDC5}" srcOrd="2" destOrd="0" presId="urn:microsoft.com/office/officeart/2005/8/layout/orgChart1"/>
    <dgm:cxn modelId="{7484017E-08C9-4DEE-B656-03A45144B99A}" type="presParOf" srcId="{2928A664-F78D-4883-BD52-8F7AFB6544B3}" destId="{3955D9C8-C7B5-4A18-AF81-638502FAF44B}" srcOrd="2" destOrd="0" presId="urn:microsoft.com/office/officeart/2005/8/layout/orgChart1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F01C6C8E-BCB6-4DF1-B121-A0FBD9850BAA}" type="doc">
      <dgm:prSet loTypeId="urn:microsoft.com/office/officeart/2005/8/layout/orgChart1" loCatId="hierarchy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AC5962AB-9E91-4BB5-A9E7-C6A69D87DD3C}">
      <dgm:prSet phldrT="[Text]" custT="1"/>
      <dgm:spPr>
        <a:solidFill>
          <a:schemeClr val="bg1">
            <a:lumMod val="95000"/>
          </a:schemeClr>
        </a:solidFill>
      </dgm:spPr>
      <dgm:t>
        <a:bodyPr/>
        <a:lstStyle/>
        <a:p>
          <a:r>
            <a:rPr lang="en-US" sz="1600" b="1" dirty="0">
              <a:solidFill>
                <a:schemeClr val="tx1"/>
              </a:solidFill>
            </a:rPr>
            <a:t>Cryogenic Supply </a:t>
          </a:r>
          <a:br>
            <a:rPr lang="en-US" sz="1600" b="1" dirty="0">
              <a:solidFill>
                <a:schemeClr val="tx1"/>
              </a:solidFill>
            </a:rPr>
          </a:br>
          <a:r>
            <a:rPr lang="en-US" sz="1600" b="1" dirty="0">
              <a:solidFill>
                <a:schemeClr val="tx1"/>
              </a:solidFill>
            </a:rPr>
            <a:t>System</a:t>
          </a:r>
        </a:p>
      </dgm:t>
    </dgm:pt>
    <dgm:pt modelId="{51BAAB46-F77B-42A5-851F-B38C2AB536A2}" type="parTrans" cxnId="{BD985F44-E5E5-423F-840B-299C7B78217F}">
      <dgm:prSet/>
      <dgm:spPr/>
      <dgm:t>
        <a:bodyPr/>
        <a:lstStyle/>
        <a:p>
          <a:endParaRPr lang="en-US" sz="1000"/>
        </a:p>
      </dgm:t>
    </dgm:pt>
    <dgm:pt modelId="{37D68AED-EB51-4E3D-A3B7-C5F155C8BB9C}" type="sibTrans" cxnId="{BD985F44-E5E5-423F-840B-299C7B78217F}">
      <dgm:prSet/>
      <dgm:spPr/>
      <dgm:t>
        <a:bodyPr/>
        <a:lstStyle/>
        <a:p>
          <a:endParaRPr lang="en-US" sz="1000"/>
        </a:p>
      </dgm:t>
    </dgm:pt>
    <dgm:pt modelId="{492A8469-C90E-42B4-A699-E2B76C5CBAA9}">
      <dgm:prSet phldrT="[Text]" custT="1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n-US" sz="1400" b="0" dirty="0"/>
            <a:t>Infrastructure</a:t>
          </a:r>
        </a:p>
      </dgm:t>
    </dgm:pt>
    <dgm:pt modelId="{E31FDD1F-7A78-43C9-9EB5-5B4EE47757DA}" type="parTrans" cxnId="{CFE5984F-C7D0-423D-9DF0-C272137422F3}">
      <dgm:prSet/>
      <dgm:spPr/>
      <dgm:t>
        <a:bodyPr/>
        <a:lstStyle/>
        <a:p>
          <a:endParaRPr lang="en-US"/>
        </a:p>
      </dgm:t>
    </dgm:pt>
    <dgm:pt modelId="{F13F7E2B-AF1D-4D70-AD7B-C81CF2BF770B}" type="sibTrans" cxnId="{CFE5984F-C7D0-423D-9DF0-C272137422F3}">
      <dgm:prSet/>
      <dgm:spPr/>
      <dgm:t>
        <a:bodyPr/>
        <a:lstStyle/>
        <a:p>
          <a:endParaRPr lang="en-US"/>
        </a:p>
      </dgm:t>
    </dgm:pt>
    <dgm:pt modelId="{212E8B72-01A6-4DCC-BF29-6E53AC982C20}">
      <dgm:prSet phldrT="[Text]" custT="1"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r>
            <a:rPr lang="en-US" sz="1400" b="0" dirty="0"/>
            <a:t>Cryoplant</a:t>
          </a:r>
        </a:p>
      </dgm:t>
    </dgm:pt>
    <dgm:pt modelId="{A1B87949-0C1B-4371-9C27-9BF2C29F916E}" type="parTrans" cxnId="{AE39B5E8-B72E-497B-8306-1493A07E3CA7}">
      <dgm:prSet/>
      <dgm:spPr/>
      <dgm:t>
        <a:bodyPr/>
        <a:lstStyle/>
        <a:p>
          <a:endParaRPr lang="en-US"/>
        </a:p>
      </dgm:t>
    </dgm:pt>
    <dgm:pt modelId="{6C2085DB-147D-4BCF-9FE1-C7291F054433}" type="sibTrans" cxnId="{AE39B5E8-B72E-497B-8306-1493A07E3CA7}">
      <dgm:prSet/>
      <dgm:spPr/>
      <dgm:t>
        <a:bodyPr/>
        <a:lstStyle/>
        <a:p>
          <a:endParaRPr lang="en-US"/>
        </a:p>
      </dgm:t>
    </dgm:pt>
    <dgm:pt modelId="{E7B63D4B-F8D5-4A7B-9DAB-811BA3248FE8}">
      <dgm:prSet phldrT="[Text]" custT="1"/>
      <dgm:spPr>
        <a:solidFill>
          <a:schemeClr val="accent6">
            <a:lumMod val="20000"/>
            <a:lumOff val="80000"/>
          </a:schemeClr>
        </a:solidFill>
      </dgm:spPr>
      <dgm:t>
        <a:bodyPr/>
        <a:lstStyle/>
        <a:p>
          <a:r>
            <a:rPr lang="en-US" sz="1400" b="0" dirty="0"/>
            <a:t>Cryogenic </a:t>
          </a:r>
          <a:br>
            <a:rPr lang="en-US" sz="1400" b="0" dirty="0"/>
          </a:br>
          <a:r>
            <a:rPr lang="en-US" sz="1400" b="0" dirty="0"/>
            <a:t>Distribution System</a:t>
          </a:r>
        </a:p>
      </dgm:t>
    </dgm:pt>
    <dgm:pt modelId="{F6317A14-E3A3-48DD-8B32-386FB5EE5D6B}" type="parTrans" cxnId="{00C68380-37E7-4BA3-9F04-ACD250C9A8C1}">
      <dgm:prSet/>
      <dgm:spPr/>
      <dgm:t>
        <a:bodyPr/>
        <a:lstStyle/>
        <a:p>
          <a:endParaRPr lang="en-US"/>
        </a:p>
      </dgm:t>
    </dgm:pt>
    <dgm:pt modelId="{761B71B3-D4C1-46D0-99C3-2525A006EC78}" type="sibTrans" cxnId="{00C68380-37E7-4BA3-9F04-ACD250C9A8C1}">
      <dgm:prSet/>
      <dgm:spPr/>
      <dgm:t>
        <a:bodyPr/>
        <a:lstStyle/>
        <a:p>
          <a:endParaRPr lang="en-US"/>
        </a:p>
      </dgm:t>
    </dgm:pt>
    <dgm:pt modelId="{EAFE01B8-1B0C-4025-8EE7-E700D6B0E048}">
      <dgm:prSet phldrT="[Text]" custT="1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n-US" sz="1000" dirty="0"/>
            <a:t>Storages</a:t>
          </a:r>
        </a:p>
      </dgm:t>
    </dgm:pt>
    <dgm:pt modelId="{AF58AC22-5893-416C-B02E-5C90BC87BFBA}" type="parTrans" cxnId="{A8B61498-D3AE-4BB4-A06B-5E2164394724}">
      <dgm:prSet/>
      <dgm:spPr/>
      <dgm:t>
        <a:bodyPr/>
        <a:lstStyle/>
        <a:p>
          <a:endParaRPr lang="en-US"/>
        </a:p>
      </dgm:t>
    </dgm:pt>
    <dgm:pt modelId="{23F88F7B-FDFB-45D1-BA9D-DB7E6CB29999}" type="sibTrans" cxnId="{A8B61498-D3AE-4BB4-A06B-5E2164394724}">
      <dgm:prSet/>
      <dgm:spPr/>
      <dgm:t>
        <a:bodyPr/>
        <a:lstStyle/>
        <a:p>
          <a:endParaRPr lang="en-US"/>
        </a:p>
      </dgm:t>
    </dgm:pt>
    <dgm:pt modelId="{A9645C85-66BD-4565-886E-AD41031A9D52}">
      <dgm:prSet phldrT="[Text]" custT="1"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r>
            <a:rPr lang="en-US" sz="1000" dirty="0"/>
            <a:t>Warm compressor stations</a:t>
          </a:r>
        </a:p>
      </dgm:t>
    </dgm:pt>
    <dgm:pt modelId="{A782E228-0095-4CC6-A55F-A1C68148DDA3}" type="parTrans" cxnId="{ABC1958E-5170-4760-9E03-BE4AAE74C0A8}">
      <dgm:prSet/>
      <dgm:spPr/>
      <dgm:t>
        <a:bodyPr/>
        <a:lstStyle/>
        <a:p>
          <a:endParaRPr lang="en-US"/>
        </a:p>
      </dgm:t>
    </dgm:pt>
    <dgm:pt modelId="{49A1C161-6952-498F-AAF9-CB35A28D2E29}" type="sibTrans" cxnId="{ABC1958E-5170-4760-9E03-BE4AAE74C0A8}">
      <dgm:prSet/>
      <dgm:spPr/>
      <dgm:t>
        <a:bodyPr/>
        <a:lstStyle/>
        <a:p>
          <a:endParaRPr lang="en-US"/>
        </a:p>
      </dgm:t>
    </dgm:pt>
    <dgm:pt modelId="{28E83404-4E13-4037-AC97-B87D1BD8510E}">
      <dgm:prSet phldrT="[Text]" custT="1"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r>
            <a:rPr lang="en-US" sz="1000" dirty="0"/>
            <a:t>Refrigerator</a:t>
          </a:r>
          <a:br>
            <a:rPr lang="en-US" sz="1000" dirty="0"/>
          </a:br>
          <a:r>
            <a:rPr lang="en-US" sz="1000" dirty="0"/>
            <a:t>cold-box</a:t>
          </a:r>
        </a:p>
      </dgm:t>
    </dgm:pt>
    <dgm:pt modelId="{D7CBA1DD-FB11-4411-834C-66D0A0308BE1}" type="parTrans" cxnId="{57CC6765-8701-4B18-91CE-B1D7E150F2B7}">
      <dgm:prSet/>
      <dgm:spPr/>
      <dgm:t>
        <a:bodyPr/>
        <a:lstStyle/>
        <a:p>
          <a:endParaRPr lang="en-US"/>
        </a:p>
      </dgm:t>
    </dgm:pt>
    <dgm:pt modelId="{0A440FA4-DF6C-4C5E-870B-DFF9C695BC32}" type="sibTrans" cxnId="{57CC6765-8701-4B18-91CE-B1D7E150F2B7}">
      <dgm:prSet/>
      <dgm:spPr/>
      <dgm:t>
        <a:bodyPr/>
        <a:lstStyle/>
        <a:p>
          <a:endParaRPr lang="en-US"/>
        </a:p>
      </dgm:t>
    </dgm:pt>
    <dgm:pt modelId="{59FE23DB-386D-489E-81EE-50F5B6BC4070}">
      <dgm:prSet phldrT="[Text]" custT="1"/>
      <dgm:spPr>
        <a:solidFill>
          <a:schemeClr val="accent6">
            <a:lumMod val="20000"/>
            <a:lumOff val="80000"/>
          </a:schemeClr>
        </a:solidFill>
      </dgm:spPr>
      <dgm:t>
        <a:bodyPr/>
        <a:lstStyle/>
        <a:p>
          <a:r>
            <a:rPr lang="en-US" sz="1000" dirty="0"/>
            <a:t>Cryogenic transfer lines</a:t>
          </a:r>
        </a:p>
      </dgm:t>
    </dgm:pt>
    <dgm:pt modelId="{33F12CBA-FDBE-46E9-8BFF-21DCBA592831}" type="parTrans" cxnId="{43CF579A-B950-44BE-9329-EB1579D49A4E}">
      <dgm:prSet/>
      <dgm:spPr/>
      <dgm:t>
        <a:bodyPr/>
        <a:lstStyle/>
        <a:p>
          <a:endParaRPr lang="en-US"/>
        </a:p>
      </dgm:t>
    </dgm:pt>
    <dgm:pt modelId="{CC008A2B-46F2-4F1A-A7A8-E8BA605BBBA2}" type="sibTrans" cxnId="{43CF579A-B950-44BE-9329-EB1579D49A4E}">
      <dgm:prSet/>
      <dgm:spPr/>
      <dgm:t>
        <a:bodyPr/>
        <a:lstStyle/>
        <a:p>
          <a:endParaRPr lang="en-US"/>
        </a:p>
      </dgm:t>
    </dgm:pt>
    <dgm:pt modelId="{49F8DE03-1DBB-4F19-9A17-1C8CBD11C37F}">
      <dgm:prSet phldrT="[Text]" custT="1"/>
      <dgm:spPr>
        <a:solidFill>
          <a:schemeClr val="accent2">
            <a:lumMod val="20000"/>
            <a:lumOff val="80000"/>
          </a:schemeClr>
        </a:solidFill>
      </dgm:spPr>
      <dgm:t>
        <a:bodyPr/>
        <a:lstStyle/>
        <a:p>
          <a:r>
            <a:rPr lang="en-US" sz="1400" b="1" dirty="0"/>
            <a:t>SC LINAC</a:t>
          </a:r>
        </a:p>
      </dgm:t>
    </dgm:pt>
    <dgm:pt modelId="{0B43B1F8-577D-4E50-9AA8-DBEE6C68808C}" type="parTrans" cxnId="{FF08420F-8C42-4467-9D3C-EB4B1F51FFFC}">
      <dgm:prSet/>
      <dgm:spPr>
        <a:ln>
          <a:noFill/>
        </a:ln>
      </dgm:spPr>
      <dgm:t>
        <a:bodyPr/>
        <a:lstStyle/>
        <a:p>
          <a:endParaRPr lang="en-US"/>
        </a:p>
      </dgm:t>
    </dgm:pt>
    <dgm:pt modelId="{96C074DF-45D8-4051-BC2A-A7E4640DEFDE}" type="sibTrans" cxnId="{FF08420F-8C42-4467-9D3C-EB4B1F51FFFC}">
      <dgm:prSet/>
      <dgm:spPr/>
      <dgm:t>
        <a:bodyPr/>
        <a:lstStyle/>
        <a:p>
          <a:endParaRPr lang="en-US"/>
        </a:p>
      </dgm:t>
    </dgm:pt>
    <dgm:pt modelId="{4B67628D-0792-4366-92C2-EB890F23CB06}">
      <dgm:prSet phldrT="[Text]" custT="1"/>
      <dgm:spPr>
        <a:solidFill>
          <a:schemeClr val="accent2">
            <a:lumMod val="20000"/>
            <a:lumOff val="80000"/>
          </a:schemeClr>
        </a:solidFill>
      </dgm:spPr>
      <dgm:t>
        <a:bodyPr/>
        <a:lstStyle/>
        <a:p>
          <a:r>
            <a:rPr lang="en-US" sz="1000" b="0" dirty="0">
              <a:solidFill>
                <a:schemeClr val="tx1"/>
              </a:solidFill>
            </a:rPr>
            <a:t>Cryogenic Cell</a:t>
          </a:r>
        </a:p>
      </dgm:t>
    </dgm:pt>
    <dgm:pt modelId="{1D0F0570-89D0-49EC-AA57-B5D825A78C68}" type="parTrans" cxnId="{F88A02A2-0B69-479D-A00D-7637977159D4}">
      <dgm:prSet/>
      <dgm:spPr/>
      <dgm:t>
        <a:bodyPr/>
        <a:lstStyle/>
        <a:p>
          <a:endParaRPr lang="en-US"/>
        </a:p>
      </dgm:t>
    </dgm:pt>
    <dgm:pt modelId="{50979B94-03AB-4493-A8E5-DC2D7F851FA1}" type="sibTrans" cxnId="{F88A02A2-0B69-479D-A00D-7637977159D4}">
      <dgm:prSet/>
      <dgm:spPr/>
      <dgm:t>
        <a:bodyPr/>
        <a:lstStyle/>
        <a:p>
          <a:endParaRPr lang="en-US"/>
        </a:p>
      </dgm:t>
    </dgm:pt>
    <dgm:pt modelId="{1C50D007-2BC5-434B-A9EB-8BE11C7D1AA2}">
      <dgm:prSet phldrT="[Text]" custT="1"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r>
            <a:rPr lang="en-US" sz="1000" dirty="0"/>
            <a:t>Refrigerator </a:t>
          </a:r>
          <a:br>
            <a:rPr lang="en-US" sz="1000" dirty="0"/>
          </a:br>
          <a:r>
            <a:rPr lang="en-US" sz="1000" dirty="0"/>
            <a:t>cold boxes</a:t>
          </a:r>
          <a:endParaRPr lang="en-US" dirty="0"/>
        </a:p>
      </dgm:t>
    </dgm:pt>
    <dgm:pt modelId="{86CF4848-B0EA-4FE2-A77D-F921A80F8A92}" type="parTrans" cxnId="{3BBDEEF4-D880-4F10-ABB6-81AA6DC91332}">
      <dgm:prSet/>
      <dgm:spPr/>
      <dgm:t>
        <a:bodyPr/>
        <a:lstStyle/>
        <a:p>
          <a:endParaRPr lang="en-US"/>
        </a:p>
      </dgm:t>
    </dgm:pt>
    <dgm:pt modelId="{D73FA9CB-19B4-45C4-AB9A-0127CD2DEFA3}" type="sibTrans" cxnId="{3BBDEEF4-D880-4F10-ABB6-81AA6DC91332}">
      <dgm:prSet/>
      <dgm:spPr/>
      <dgm:t>
        <a:bodyPr/>
        <a:lstStyle/>
        <a:p>
          <a:endParaRPr lang="en-US"/>
        </a:p>
      </dgm:t>
    </dgm:pt>
    <dgm:pt modelId="{666BCE8F-F97E-4C7B-AE66-764BFDDF456A}">
      <dgm:prSet phldrT="[Text]" custT="1"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r>
            <a:rPr lang="en-US" sz="1000" dirty="0"/>
            <a:t>Warm compressor </a:t>
          </a:r>
          <a:br>
            <a:rPr lang="en-US" sz="1000" dirty="0"/>
          </a:br>
          <a:r>
            <a:rPr lang="en-US" sz="1000" dirty="0"/>
            <a:t>station</a:t>
          </a:r>
        </a:p>
      </dgm:t>
    </dgm:pt>
    <dgm:pt modelId="{27EA9717-1895-4158-B69B-5E2B5EEC0CEC}" type="parTrans" cxnId="{DC5D6165-DF2F-47DD-9B1C-052F9A7D1940}">
      <dgm:prSet/>
      <dgm:spPr/>
      <dgm:t>
        <a:bodyPr/>
        <a:lstStyle/>
        <a:p>
          <a:endParaRPr lang="en-US"/>
        </a:p>
      </dgm:t>
    </dgm:pt>
    <dgm:pt modelId="{E4E5B35B-A717-4E62-8D9D-B2216E1416B5}" type="sibTrans" cxnId="{DC5D6165-DF2F-47DD-9B1C-052F9A7D1940}">
      <dgm:prSet/>
      <dgm:spPr/>
      <dgm:t>
        <a:bodyPr/>
        <a:lstStyle/>
        <a:p>
          <a:endParaRPr lang="en-US"/>
        </a:p>
      </dgm:t>
    </dgm:pt>
    <dgm:pt modelId="{C4C781B7-683B-42BC-BA7A-09ABEDCEAF3F}">
      <dgm:prSet phldrT="[Text]" custT="1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n-US" sz="1000" dirty="0"/>
            <a:t>Gas management</a:t>
          </a:r>
        </a:p>
      </dgm:t>
    </dgm:pt>
    <dgm:pt modelId="{D7623252-6D82-479A-BBD0-CCA13A7B536A}" type="parTrans" cxnId="{5F25CBC0-5EC4-4B0F-AB26-99B6C7DE8EB7}">
      <dgm:prSet/>
      <dgm:spPr/>
      <dgm:t>
        <a:bodyPr/>
        <a:lstStyle/>
        <a:p>
          <a:endParaRPr lang="en-US"/>
        </a:p>
      </dgm:t>
    </dgm:pt>
    <dgm:pt modelId="{8BC6541A-8A1E-4AE7-8BF1-CE2B2CFE331B}" type="sibTrans" cxnId="{5F25CBC0-5EC4-4B0F-AB26-99B6C7DE8EB7}">
      <dgm:prSet/>
      <dgm:spPr/>
      <dgm:t>
        <a:bodyPr/>
        <a:lstStyle/>
        <a:p>
          <a:endParaRPr lang="en-US"/>
        </a:p>
      </dgm:t>
    </dgm:pt>
    <dgm:pt modelId="{31217DDE-3158-4563-A2FA-36BFA2C0A4C8}">
      <dgm:prSet phldrT="[Text]" custT="1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n-US" sz="1000" dirty="0"/>
            <a:t>He recovery </a:t>
          </a:r>
          <a:br>
            <a:rPr lang="en-US" sz="1000" dirty="0"/>
          </a:br>
          <a:r>
            <a:rPr lang="en-US" sz="1000" dirty="0"/>
            <a:t>system</a:t>
          </a:r>
        </a:p>
      </dgm:t>
    </dgm:pt>
    <dgm:pt modelId="{84CD7562-D350-4287-919F-AB21C6277BA3}" type="parTrans" cxnId="{653E13E0-F825-408F-9616-02D1CD1BFBFA}">
      <dgm:prSet/>
      <dgm:spPr/>
      <dgm:t>
        <a:bodyPr/>
        <a:lstStyle/>
        <a:p>
          <a:endParaRPr lang="en-US"/>
        </a:p>
      </dgm:t>
    </dgm:pt>
    <dgm:pt modelId="{B4126F90-BDC4-4DBA-AF6A-9FEC7149CD25}" type="sibTrans" cxnId="{653E13E0-F825-408F-9616-02D1CD1BFBFA}">
      <dgm:prSet/>
      <dgm:spPr/>
      <dgm:t>
        <a:bodyPr/>
        <a:lstStyle/>
        <a:p>
          <a:endParaRPr lang="en-US"/>
        </a:p>
      </dgm:t>
    </dgm:pt>
    <dgm:pt modelId="{6C9CF058-0CE1-405D-8E25-257D5EE97FE8}">
      <dgm:prSet phldrT="[Text]" custT="1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n-US" sz="1000" dirty="0"/>
            <a:t>He purification system</a:t>
          </a:r>
        </a:p>
      </dgm:t>
    </dgm:pt>
    <dgm:pt modelId="{232CD94F-38E6-4DF4-8684-9E8CF7772545}" type="parTrans" cxnId="{174E317A-4F24-4C9B-83C6-8946C09901B1}">
      <dgm:prSet/>
      <dgm:spPr/>
      <dgm:t>
        <a:bodyPr/>
        <a:lstStyle/>
        <a:p>
          <a:endParaRPr lang="en-US"/>
        </a:p>
      </dgm:t>
    </dgm:pt>
    <dgm:pt modelId="{6911970D-1407-4371-A3D6-DE70200ABCED}" type="sibTrans" cxnId="{174E317A-4F24-4C9B-83C6-8946C09901B1}">
      <dgm:prSet/>
      <dgm:spPr/>
      <dgm:t>
        <a:bodyPr/>
        <a:lstStyle/>
        <a:p>
          <a:endParaRPr lang="en-US"/>
        </a:p>
      </dgm:t>
    </dgm:pt>
    <dgm:pt modelId="{9E19BE0C-1DDA-4CCF-A67B-2626B33F2128}">
      <dgm:prSet phldrT="[Text]" custT="1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n-US" sz="1000" dirty="0"/>
            <a:t>Supply lines (for purging, </a:t>
          </a:r>
          <a:r>
            <a:rPr lang="en-US" sz="1000" dirty="0" err="1"/>
            <a:t>etc</a:t>
          </a:r>
          <a:r>
            <a:rPr lang="en-US" sz="1000" dirty="0"/>
            <a:t>)</a:t>
          </a:r>
        </a:p>
      </dgm:t>
    </dgm:pt>
    <dgm:pt modelId="{DA667FA9-3FC6-44A9-82AC-6B034AD5E2B4}" type="parTrans" cxnId="{8A719AD0-7F14-4D34-8398-D66308709367}">
      <dgm:prSet/>
      <dgm:spPr/>
      <dgm:t>
        <a:bodyPr/>
        <a:lstStyle/>
        <a:p>
          <a:endParaRPr lang="en-US"/>
        </a:p>
      </dgm:t>
    </dgm:pt>
    <dgm:pt modelId="{28841F21-C6BD-4BCB-A203-15F3342BD65D}" type="sibTrans" cxnId="{8A719AD0-7F14-4D34-8398-D66308709367}">
      <dgm:prSet/>
      <dgm:spPr/>
      <dgm:t>
        <a:bodyPr/>
        <a:lstStyle/>
        <a:p>
          <a:endParaRPr lang="en-US"/>
        </a:p>
      </dgm:t>
    </dgm:pt>
    <dgm:pt modelId="{8B17F9FA-E6E0-490D-AD4C-AB401A5153BD}">
      <dgm:prSet phldrT="[Text]" custT="1"/>
      <dgm:spPr>
        <a:solidFill>
          <a:schemeClr val="accent6">
            <a:lumMod val="20000"/>
            <a:lumOff val="80000"/>
          </a:schemeClr>
        </a:solidFill>
      </dgm:spPr>
      <dgm:t>
        <a:bodyPr/>
        <a:lstStyle/>
        <a:p>
          <a:r>
            <a:rPr lang="en-US" sz="1000"/>
            <a:t>Cryogenic distribution </a:t>
          </a:r>
          <a:r>
            <a:rPr lang="en-US" sz="1000" dirty="0"/>
            <a:t>boxes</a:t>
          </a:r>
          <a:endParaRPr lang="en-US" dirty="0"/>
        </a:p>
      </dgm:t>
    </dgm:pt>
    <dgm:pt modelId="{3EA94FA5-0267-4192-93A5-0FF863468003}" type="parTrans" cxnId="{637484C7-8632-48AA-BD1B-E288FF2C59CD}">
      <dgm:prSet/>
      <dgm:spPr/>
      <dgm:t>
        <a:bodyPr/>
        <a:lstStyle/>
        <a:p>
          <a:endParaRPr lang="en-US"/>
        </a:p>
      </dgm:t>
    </dgm:pt>
    <dgm:pt modelId="{503B2391-850E-46EE-8786-54862629F3B0}" type="sibTrans" cxnId="{637484C7-8632-48AA-BD1B-E288FF2C59CD}">
      <dgm:prSet/>
      <dgm:spPr/>
      <dgm:t>
        <a:bodyPr/>
        <a:lstStyle/>
        <a:p>
          <a:endParaRPr lang="en-US"/>
        </a:p>
      </dgm:t>
    </dgm:pt>
    <dgm:pt modelId="{CCFD5934-0A01-4B3C-AFB8-33F64E32F100}">
      <dgm:prSet phldrT="[Text]" custT="1"/>
      <dgm:spPr>
        <a:solidFill>
          <a:schemeClr val="accent6">
            <a:lumMod val="20000"/>
            <a:lumOff val="80000"/>
          </a:schemeClr>
        </a:solidFill>
      </dgm:spPr>
      <dgm:t>
        <a:bodyPr/>
        <a:lstStyle/>
        <a:p>
          <a:r>
            <a:rPr lang="en-US" sz="1000" dirty="0"/>
            <a:t>Main </a:t>
          </a:r>
          <a:br>
            <a:rPr lang="en-US" sz="1000" dirty="0"/>
          </a:br>
          <a:r>
            <a:rPr lang="en-US" sz="1000" dirty="0"/>
            <a:t>refrigerator line</a:t>
          </a:r>
          <a:br>
            <a:rPr lang="en-US" sz="1000" dirty="0"/>
          </a:br>
          <a:r>
            <a:rPr lang="en-US" sz="900" dirty="0"/>
            <a:t>(QRB </a:t>
          </a:r>
          <a:r>
            <a:rPr lang="en-US" sz="900" dirty="0">
              <a:latin typeface="Segoe UI" panose="020B0502040204020203" pitchFamily="34" charset="0"/>
              <a:cs typeface="Segoe UI" panose="020B0502040204020203" pitchFamily="34" charset="0"/>
            </a:rPr>
            <a:t>↔</a:t>
          </a:r>
          <a:r>
            <a:rPr lang="en-US" sz="900" dirty="0"/>
            <a:t> QLM)</a:t>
          </a:r>
        </a:p>
      </dgm:t>
    </dgm:pt>
    <dgm:pt modelId="{3EB3989E-6E3A-4982-BDDA-9FCD43174C82}" type="parTrans" cxnId="{67F2F792-F69D-4F55-92CC-88BB4B948E75}">
      <dgm:prSet/>
      <dgm:spPr/>
      <dgm:t>
        <a:bodyPr/>
        <a:lstStyle/>
        <a:p>
          <a:endParaRPr lang="en-US"/>
        </a:p>
      </dgm:t>
    </dgm:pt>
    <dgm:pt modelId="{46B009BE-45A2-4462-BD7D-C78DC2D13529}" type="sibTrans" cxnId="{67F2F792-F69D-4F55-92CC-88BB4B948E75}">
      <dgm:prSet/>
      <dgm:spPr/>
      <dgm:t>
        <a:bodyPr/>
        <a:lstStyle/>
        <a:p>
          <a:endParaRPr lang="en-US"/>
        </a:p>
      </dgm:t>
    </dgm:pt>
    <dgm:pt modelId="{2D8AE2E5-A770-4FA1-AF81-210AF8E68071}">
      <dgm:prSet phldrT="[Text]" custT="1"/>
      <dgm:spPr>
        <a:solidFill>
          <a:srgbClr val="F2DCDB"/>
        </a:solidFill>
      </dgm:spPr>
      <dgm:t>
        <a:bodyPr/>
        <a:lstStyle/>
        <a:p>
          <a:r>
            <a:rPr lang="en-US" sz="1000" b="0" dirty="0" err="1">
              <a:solidFill>
                <a:schemeClr val="tx1"/>
              </a:solidFill>
            </a:rPr>
            <a:t>Cryomodule’s</a:t>
          </a:r>
          <a:r>
            <a:rPr lang="en-US" sz="1000" b="0" dirty="0">
              <a:solidFill>
                <a:schemeClr val="tx1"/>
              </a:solidFill>
            </a:rPr>
            <a:t> </a:t>
          </a:r>
          <a:br>
            <a:rPr lang="en-US" sz="1000" b="0" dirty="0">
              <a:solidFill>
                <a:schemeClr val="tx1"/>
              </a:solidFill>
            </a:rPr>
          </a:br>
          <a:r>
            <a:rPr lang="en-US" sz="1000" b="0" dirty="0">
              <a:solidFill>
                <a:schemeClr val="tx1"/>
              </a:solidFill>
            </a:rPr>
            <a:t>valve-box</a:t>
          </a:r>
        </a:p>
      </dgm:t>
    </dgm:pt>
    <dgm:pt modelId="{896B2C96-3DBE-465B-8B80-8FEA116F9BE0}" type="parTrans" cxnId="{7A0E4120-E286-410E-B00E-C5E0795FAE61}">
      <dgm:prSet/>
      <dgm:spPr>
        <a:ln>
          <a:noFill/>
          <a:prstDash val="lgDash"/>
        </a:ln>
      </dgm:spPr>
      <dgm:t>
        <a:bodyPr/>
        <a:lstStyle/>
        <a:p>
          <a:endParaRPr lang="en-US"/>
        </a:p>
      </dgm:t>
    </dgm:pt>
    <dgm:pt modelId="{5C76AC68-87C8-47B4-BBEB-371BDFDE0B26}" type="sibTrans" cxnId="{7A0E4120-E286-410E-B00E-C5E0795FAE61}">
      <dgm:prSet/>
      <dgm:spPr/>
      <dgm:t>
        <a:bodyPr/>
        <a:lstStyle/>
        <a:p>
          <a:endParaRPr lang="en-US"/>
        </a:p>
      </dgm:t>
    </dgm:pt>
    <dgm:pt modelId="{D84623A8-4E63-4101-A3E7-18DDE25237AB}">
      <dgm:prSet phldrT="[Text]" custT="1"/>
      <dgm:spPr>
        <a:solidFill>
          <a:schemeClr val="accent6">
            <a:lumMod val="20000"/>
            <a:lumOff val="80000"/>
          </a:schemeClr>
        </a:solidFill>
      </dgm:spPr>
      <dgm:t>
        <a:bodyPr/>
        <a:lstStyle/>
        <a:p>
          <a:r>
            <a:rPr lang="en-US" sz="1000" dirty="0"/>
            <a:t>Cryogenic </a:t>
          </a:r>
          <a:br>
            <a:rPr lang="en-US" sz="1000" dirty="0"/>
          </a:br>
          <a:r>
            <a:rPr lang="en-US" sz="1000" dirty="0"/>
            <a:t>manifold</a:t>
          </a:r>
          <a:br>
            <a:rPr lang="en-US" sz="1000" dirty="0"/>
          </a:br>
          <a:r>
            <a:rPr lang="en-US" sz="900" dirty="0"/>
            <a:t>(QLR </a:t>
          </a:r>
          <a:r>
            <a:rPr lang="en-US" sz="900" dirty="0">
              <a:latin typeface="Segoe UI" panose="020B0502040204020203" pitchFamily="34" charset="0"/>
              <a:cs typeface="Segoe UI" panose="020B0502040204020203" pitchFamily="34" charset="0"/>
            </a:rPr>
            <a:t>↔</a:t>
          </a:r>
          <a:r>
            <a:rPr lang="en-US" sz="900" dirty="0"/>
            <a:t> QVB)</a:t>
          </a:r>
          <a:endParaRPr lang="en-US" sz="800" dirty="0"/>
        </a:p>
      </dgm:t>
    </dgm:pt>
    <dgm:pt modelId="{495BF51F-6A75-406F-98F6-89E9AF6B9B9A}" type="parTrans" cxnId="{9F421422-F4FF-4998-BD50-B14D24F28E3B}">
      <dgm:prSet/>
      <dgm:spPr/>
      <dgm:t>
        <a:bodyPr/>
        <a:lstStyle/>
        <a:p>
          <a:endParaRPr lang="en-US"/>
        </a:p>
      </dgm:t>
    </dgm:pt>
    <dgm:pt modelId="{034DB613-FBF0-42AB-B58F-FDE10E5723C0}" type="sibTrans" cxnId="{9F421422-F4FF-4998-BD50-B14D24F28E3B}">
      <dgm:prSet/>
      <dgm:spPr/>
      <dgm:t>
        <a:bodyPr/>
        <a:lstStyle/>
        <a:p>
          <a:endParaRPr lang="en-US"/>
        </a:p>
      </dgm:t>
    </dgm:pt>
    <dgm:pt modelId="{CDDAA047-763F-4265-90E2-5FE6BC656CD0}">
      <dgm:prSet phldrT="[Text]" custT="1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n-US" sz="1000" dirty="0"/>
            <a:t>HP gaseous warm He storage (GHe)</a:t>
          </a:r>
        </a:p>
      </dgm:t>
    </dgm:pt>
    <dgm:pt modelId="{BFCBEB8D-1F96-4D89-8A72-AB32FDA0CD96}" type="parTrans" cxnId="{C5BE8A62-4212-4B96-9FEA-8FD9664973FC}">
      <dgm:prSet/>
      <dgm:spPr/>
      <dgm:t>
        <a:bodyPr/>
        <a:lstStyle/>
        <a:p>
          <a:endParaRPr lang="en-US"/>
        </a:p>
      </dgm:t>
    </dgm:pt>
    <dgm:pt modelId="{3F5C76B2-FC04-4D7D-A82A-7896D0B1536F}" type="sibTrans" cxnId="{C5BE8A62-4212-4B96-9FEA-8FD9664973FC}">
      <dgm:prSet/>
      <dgm:spPr/>
      <dgm:t>
        <a:bodyPr/>
        <a:lstStyle/>
        <a:p>
          <a:endParaRPr lang="en-US"/>
        </a:p>
      </dgm:t>
    </dgm:pt>
    <dgm:pt modelId="{1D4B3E32-7868-4DA0-BC05-B7DB6B650B57}">
      <dgm:prSet phldrT="[Text]" custT="1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n-US" sz="1000" dirty="0">
              <a:solidFill>
                <a:schemeClr val="tx1"/>
              </a:solidFill>
            </a:rPr>
            <a:t>Liquid He storage </a:t>
          </a:r>
          <a:br>
            <a:rPr lang="en-US" sz="1000" dirty="0">
              <a:solidFill>
                <a:schemeClr val="tx1"/>
              </a:solidFill>
            </a:rPr>
          </a:br>
          <a:r>
            <a:rPr lang="en-US" sz="1000" dirty="0">
              <a:solidFill>
                <a:schemeClr val="tx1"/>
              </a:solidFill>
            </a:rPr>
            <a:t>(LHe)</a:t>
          </a:r>
          <a:endParaRPr lang="en-US" sz="1000" dirty="0"/>
        </a:p>
      </dgm:t>
    </dgm:pt>
    <dgm:pt modelId="{906CFAFB-C156-4EDD-88CD-04A5B7AC43F6}" type="parTrans" cxnId="{D6F3D057-170F-444C-B444-E432C3583650}">
      <dgm:prSet/>
      <dgm:spPr/>
      <dgm:t>
        <a:bodyPr/>
        <a:lstStyle/>
        <a:p>
          <a:endParaRPr lang="en-US"/>
        </a:p>
      </dgm:t>
    </dgm:pt>
    <dgm:pt modelId="{441AB812-10BF-44F2-8AB1-ECCC1BF08A11}" type="sibTrans" cxnId="{D6F3D057-170F-444C-B444-E432C3583650}">
      <dgm:prSet/>
      <dgm:spPr/>
      <dgm:t>
        <a:bodyPr/>
        <a:lstStyle/>
        <a:p>
          <a:endParaRPr lang="en-US"/>
        </a:p>
      </dgm:t>
    </dgm:pt>
    <dgm:pt modelId="{9BA986A9-4D8E-46ED-9EB9-EFD623FC7816}">
      <dgm:prSet phldrT="[Text]" custT="1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n-US" sz="1000" dirty="0"/>
            <a:t>Liquid N2 storage </a:t>
          </a:r>
          <a:br>
            <a:rPr lang="en-US" sz="1000" dirty="0"/>
          </a:br>
          <a:r>
            <a:rPr lang="en-US" sz="1000" dirty="0"/>
            <a:t>(LN2)</a:t>
          </a:r>
        </a:p>
      </dgm:t>
    </dgm:pt>
    <dgm:pt modelId="{139BF41A-8D74-420E-BD37-2A3E1FCC47A1}" type="parTrans" cxnId="{04E094C1-FA53-456A-93BE-C9754CBC06CF}">
      <dgm:prSet/>
      <dgm:spPr/>
      <dgm:t>
        <a:bodyPr/>
        <a:lstStyle/>
        <a:p>
          <a:endParaRPr lang="en-US"/>
        </a:p>
      </dgm:t>
    </dgm:pt>
    <dgm:pt modelId="{78B348E0-D0EB-4DAB-834B-F17F5C5A9372}" type="sibTrans" cxnId="{04E094C1-FA53-456A-93BE-C9754CBC06CF}">
      <dgm:prSet/>
      <dgm:spPr/>
      <dgm:t>
        <a:bodyPr/>
        <a:lstStyle/>
        <a:p>
          <a:endParaRPr lang="en-US"/>
        </a:p>
      </dgm:t>
    </dgm:pt>
    <dgm:pt modelId="{FBA903DD-B92B-4E2E-88AC-4F41B66077F5}">
      <dgm:prSet phldrT="[Text]" custT="1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n-US" sz="1000" dirty="0"/>
            <a:t>General piping </a:t>
          </a:r>
          <a:br>
            <a:rPr lang="en-US" sz="1000" dirty="0"/>
          </a:br>
          <a:r>
            <a:rPr lang="en-US" sz="1000" dirty="0"/>
            <a:t>and lines</a:t>
          </a:r>
        </a:p>
      </dgm:t>
    </dgm:pt>
    <dgm:pt modelId="{167BBDC2-5FB2-4775-AD1F-AF4E77F78A42}" type="parTrans" cxnId="{605305A5-DE89-4399-A54E-2091A3A77E2B}">
      <dgm:prSet/>
      <dgm:spPr/>
      <dgm:t>
        <a:bodyPr/>
        <a:lstStyle/>
        <a:p>
          <a:endParaRPr lang="en-US"/>
        </a:p>
      </dgm:t>
    </dgm:pt>
    <dgm:pt modelId="{891B78D4-EB05-4AAC-BCF9-38A8A55A4377}" type="sibTrans" cxnId="{605305A5-DE89-4399-A54E-2091A3A77E2B}">
      <dgm:prSet/>
      <dgm:spPr/>
      <dgm:t>
        <a:bodyPr/>
        <a:lstStyle/>
        <a:p>
          <a:endParaRPr lang="en-US"/>
        </a:p>
      </dgm:t>
    </dgm:pt>
    <dgm:pt modelId="{B0B07204-B36D-42EE-9892-3ABA3F35A9FE}">
      <dgm:prSet phldrT="[Text]" custT="1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n-US" sz="1000" dirty="0"/>
            <a:t>Warm recovery lines</a:t>
          </a:r>
        </a:p>
      </dgm:t>
    </dgm:pt>
    <dgm:pt modelId="{B9713854-6BA0-49F5-AFD4-B919EE7F3CBA}" type="parTrans" cxnId="{2F591FC1-FA8A-4726-A57C-F827D5232EC9}">
      <dgm:prSet/>
      <dgm:spPr/>
      <dgm:t>
        <a:bodyPr/>
        <a:lstStyle/>
        <a:p>
          <a:endParaRPr lang="en-US"/>
        </a:p>
      </dgm:t>
    </dgm:pt>
    <dgm:pt modelId="{BB6EF87E-0500-49CA-BC5D-B9B6709786F3}" type="sibTrans" cxnId="{2F591FC1-FA8A-4726-A57C-F827D5232EC9}">
      <dgm:prSet/>
      <dgm:spPr/>
      <dgm:t>
        <a:bodyPr/>
        <a:lstStyle/>
        <a:p>
          <a:endParaRPr lang="en-US"/>
        </a:p>
      </dgm:t>
    </dgm:pt>
    <dgm:pt modelId="{03B3CDF9-5434-4AE5-9E46-D20CE03F730F}">
      <dgm:prSet phldrT="[Text]" custT="1"/>
      <dgm:spPr>
        <a:solidFill>
          <a:schemeClr val="accent2">
            <a:lumMod val="20000"/>
            <a:lumOff val="80000"/>
          </a:schemeClr>
        </a:solidFill>
      </dgm:spPr>
      <dgm:t>
        <a:bodyPr/>
        <a:lstStyle/>
        <a:p>
          <a:r>
            <a:rPr lang="en-US" sz="1000" b="0" dirty="0">
              <a:solidFill>
                <a:schemeClr val="tx1"/>
              </a:solidFill>
            </a:rPr>
            <a:t>Cryomodules</a:t>
          </a:r>
          <a:endParaRPr lang="en-US" sz="1000" dirty="0"/>
        </a:p>
      </dgm:t>
    </dgm:pt>
    <dgm:pt modelId="{7C7E6F17-6AF6-4EC1-8EA5-DA17FF443B70}" type="parTrans" cxnId="{8871B2F4-696F-4BD7-A370-C9AE0FB23554}">
      <dgm:prSet/>
      <dgm:spPr/>
      <dgm:t>
        <a:bodyPr/>
        <a:lstStyle/>
        <a:p>
          <a:endParaRPr lang="en-US"/>
        </a:p>
      </dgm:t>
    </dgm:pt>
    <dgm:pt modelId="{74BDF75E-0F51-440E-9C61-DD9A91099A35}" type="sibTrans" cxnId="{8871B2F4-696F-4BD7-A370-C9AE0FB23554}">
      <dgm:prSet/>
      <dgm:spPr/>
      <dgm:t>
        <a:bodyPr/>
        <a:lstStyle/>
        <a:p>
          <a:endParaRPr lang="en-US"/>
        </a:p>
      </dgm:t>
    </dgm:pt>
    <dgm:pt modelId="{DE6206B1-7A1C-4F10-8F24-48B59B63C402}">
      <dgm:prSet phldrT="[Text]" custT="1"/>
      <dgm:spPr>
        <a:solidFill>
          <a:schemeClr val="accent6">
            <a:lumMod val="20000"/>
            <a:lumOff val="80000"/>
          </a:schemeClr>
        </a:solidFill>
      </dgm:spPr>
      <dgm:t>
        <a:bodyPr/>
        <a:lstStyle/>
        <a:p>
          <a:r>
            <a:rPr lang="en-US" sz="1000" dirty="0"/>
            <a:t>Vent collector</a:t>
          </a:r>
        </a:p>
      </dgm:t>
    </dgm:pt>
    <dgm:pt modelId="{1CA006B5-FB41-4771-BF87-145042A5AC68}" type="parTrans" cxnId="{023F571D-1E86-44CB-9004-7CCB3E4CFBDA}">
      <dgm:prSet/>
      <dgm:spPr/>
      <dgm:t>
        <a:bodyPr/>
        <a:lstStyle/>
        <a:p>
          <a:endParaRPr lang="en-US"/>
        </a:p>
      </dgm:t>
    </dgm:pt>
    <dgm:pt modelId="{3271F749-1147-4222-8F8D-0277D7ACC9DC}" type="sibTrans" cxnId="{023F571D-1E86-44CB-9004-7CCB3E4CFBDA}">
      <dgm:prSet/>
      <dgm:spPr/>
      <dgm:t>
        <a:bodyPr/>
        <a:lstStyle/>
        <a:p>
          <a:endParaRPr lang="en-US"/>
        </a:p>
      </dgm:t>
    </dgm:pt>
    <dgm:pt modelId="{1F6B6505-FCEF-4EA3-B1D8-8D7D1BC367C2}">
      <dgm:prSet phldrT="[Text]" custT="1"/>
      <dgm:spPr>
        <a:solidFill>
          <a:schemeClr val="accent6">
            <a:lumMod val="20000"/>
            <a:lumOff val="80000"/>
          </a:schemeClr>
        </a:solidFill>
      </dgm:spPr>
      <dgm:t>
        <a:bodyPr/>
        <a:lstStyle/>
        <a:p>
          <a:r>
            <a:rPr lang="en-US" sz="1000" dirty="0"/>
            <a:t>LN2-storage connection</a:t>
          </a:r>
        </a:p>
      </dgm:t>
    </dgm:pt>
    <dgm:pt modelId="{994AF185-A8A9-4A7F-9762-1C3D5C8990A5}" type="parTrans" cxnId="{F5F76EF5-460C-43EE-8CBD-E325ED5C428B}">
      <dgm:prSet/>
      <dgm:spPr/>
      <dgm:t>
        <a:bodyPr/>
        <a:lstStyle/>
        <a:p>
          <a:endParaRPr lang="en-US"/>
        </a:p>
      </dgm:t>
    </dgm:pt>
    <dgm:pt modelId="{06565C68-B058-46E1-9A90-2732BC02E992}" type="sibTrans" cxnId="{F5F76EF5-460C-43EE-8CBD-E325ED5C428B}">
      <dgm:prSet/>
      <dgm:spPr/>
      <dgm:t>
        <a:bodyPr/>
        <a:lstStyle/>
        <a:p>
          <a:endParaRPr lang="en-US"/>
        </a:p>
      </dgm:t>
    </dgm:pt>
    <dgm:pt modelId="{262FBE7E-CE21-4136-B174-213748EAD52D}">
      <dgm:prSet phldrT="[Text]" custT="1"/>
      <dgm:spPr>
        <a:solidFill>
          <a:schemeClr val="accent6">
            <a:lumMod val="20000"/>
            <a:lumOff val="80000"/>
          </a:schemeClr>
        </a:solidFill>
      </dgm:spPr>
      <dgm:t>
        <a:bodyPr/>
        <a:lstStyle/>
        <a:p>
          <a:r>
            <a:rPr lang="en-US" sz="1000"/>
            <a:t>End-box</a:t>
          </a:r>
          <a:endParaRPr lang="en-US" sz="1000" b="0" dirty="0">
            <a:solidFill>
              <a:schemeClr val="tx1"/>
            </a:solidFill>
          </a:endParaRPr>
        </a:p>
      </dgm:t>
    </dgm:pt>
    <dgm:pt modelId="{83EAD71A-1460-4A7A-A0A9-15C7B1908E70}" type="parTrans" cxnId="{BFC345DD-D024-4172-9706-4560C9AC466B}">
      <dgm:prSet/>
      <dgm:spPr/>
      <dgm:t>
        <a:bodyPr/>
        <a:lstStyle/>
        <a:p>
          <a:endParaRPr lang="en-US"/>
        </a:p>
      </dgm:t>
    </dgm:pt>
    <dgm:pt modelId="{DF6C55FC-8E12-489D-84A7-068E48AB6C6C}" type="sibTrans" cxnId="{BFC345DD-D024-4172-9706-4560C9AC466B}">
      <dgm:prSet/>
      <dgm:spPr/>
      <dgm:t>
        <a:bodyPr/>
        <a:lstStyle/>
        <a:p>
          <a:endParaRPr lang="en-US"/>
        </a:p>
      </dgm:t>
    </dgm:pt>
    <dgm:pt modelId="{13700CEE-612E-4BE7-B95A-6B744517C3AB}">
      <dgm:prSet phldrT="[Text]" custT="1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n-US" sz="1000" dirty="0"/>
            <a:t>Cold recovery </a:t>
          </a:r>
          <a:br>
            <a:rPr lang="en-US" sz="1000" dirty="0"/>
          </a:br>
          <a:r>
            <a:rPr lang="en-US" sz="1000" dirty="0"/>
            <a:t>line</a:t>
          </a:r>
        </a:p>
      </dgm:t>
    </dgm:pt>
    <dgm:pt modelId="{1EC69639-36AD-4C6D-B1B2-9E692458461A}" type="parTrans" cxnId="{6E273539-A5DF-4CD1-9606-8409C01F6BBB}">
      <dgm:prSet/>
      <dgm:spPr/>
      <dgm:t>
        <a:bodyPr/>
        <a:lstStyle/>
        <a:p>
          <a:endParaRPr lang="en-US"/>
        </a:p>
      </dgm:t>
    </dgm:pt>
    <dgm:pt modelId="{6453BA82-1081-43B0-B987-B39C6D9CB38E}" type="sibTrans" cxnId="{6E273539-A5DF-4CD1-9606-8409C01F6BBB}">
      <dgm:prSet/>
      <dgm:spPr/>
      <dgm:t>
        <a:bodyPr/>
        <a:lstStyle/>
        <a:p>
          <a:endParaRPr lang="en-US"/>
        </a:p>
      </dgm:t>
    </dgm:pt>
    <dgm:pt modelId="{E30B47B3-45C5-4DCC-8FA0-EB7CB6B9FF33}">
      <dgm:prSet phldrT="[Text]" custT="1"/>
      <dgm:spPr>
        <a:solidFill>
          <a:schemeClr val="accent6">
            <a:lumMod val="20000"/>
            <a:lumOff val="80000"/>
          </a:schemeClr>
        </a:solidFill>
      </dgm:spPr>
      <dgm:t>
        <a:bodyPr/>
        <a:lstStyle/>
        <a:p>
          <a:r>
            <a:rPr lang="en-US" sz="1050" dirty="0" err="1"/>
            <a:t>LHe</a:t>
          </a:r>
          <a:r>
            <a:rPr lang="en-US" sz="1050" dirty="0"/>
            <a:t>-storage connection</a:t>
          </a:r>
        </a:p>
      </dgm:t>
    </dgm:pt>
    <dgm:pt modelId="{5B0E32CC-A944-4E25-A02E-81664EFB5EA0}" type="parTrans" cxnId="{5E7AEED1-4521-4522-92BA-A640B2DADB53}">
      <dgm:prSet/>
      <dgm:spPr/>
      <dgm:t>
        <a:bodyPr/>
        <a:lstStyle/>
        <a:p>
          <a:endParaRPr lang="en-US"/>
        </a:p>
      </dgm:t>
    </dgm:pt>
    <dgm:pt modelId="{80318ED9-DE64-4585-862F-661284902ADA}" type="sibTrans" cxnId="{5E7AEED1-4521-4522-92BA-A640B2DADB53}">
      <dgm:prSet/>
      <dgm:spPr/>
      <dgm:t>
        <a:bodyPr/>
        <a:lstStyle/>
        <a:p>
          <a:endParaRPr lang="en-US"/>
        </a:p>
      </dgm:t>
    </dgm:pt>
    <dgm:pt modelId="{81A5D421-99F9-4285-970E-DED0C1BC3112}" type="pres">
      <dgm:prSet presAssocID="{F01C6C8E-BCB6-4DF1-B121-A0FBD9850BAA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2928A664-F78D-4883-BD52-8F7AFB6544B3}" type="pres">
      <dgm:prSet presAssocID="{AC5962AB-9E91-4BB5-A9E7-C6A69D87DD3C}" presName="hierRoot1" presStyleCnt="0">
        <dgm:presLayoutVars>
          <dgm:hierBranch val="init"/>
        </dgm:presLayoutVars>
      </dgm:prSet>
      <dgm:spPr/>
    </dgm:pt>
    <dgm:pt modelId="{E6DFB9A4-DF7B-4464-9EE4-8B37699D870D}" type="pres">
      <dgm:prSet presAssocID="{AC5962AB-9E91-4BB5-A9E7-C6A69D87DD3C}" presName="rootComposite1" presStyleCnt="0"/>
      <dgm:spPr/>
    </dgm:pt>
    <dgm:pt modelId="{4A5E1CFF-8DC8-4268-9452-A5B686A5AD38}" type="pres">
      <dgm:prSet presAssocID="{AC5962AB-9E91-4BB5-A9E7-C6A69D87DD3C}" presName="rootText1" presStyleLbl="node0" presStyleIdx="0" presStyleCnt="2" custScaleX="217985" custLinFactNeighborX="-8170">
        <dgm:presLayoutVars>
          <dgm:chPref val="3"/>
        </dgm:presLayoutVars>
      </dgm:prSet>
      <dgm:spPr/>
    </dgm:pt>
    <dgm:pt modelId="{37D0B799-308B-4CCB-ACB6-F6D6FBA646AE}" type="pres">
      <dgm:prSet presAssocID="{AC5962AB-9E91-4BB5-A9E7-C6A69D87DD3C}" presName="rootConnector1" presStyleLbl="node1" presStyleIdx="0" presStyleCnt="0"/>
      <dgm:spPr/>
    </dgm:pt>
    <dgm:pt modelId="{61AB69B9-F2A7-4DCE-A078-97687EDEC180}" type="pres">
      <dgm:prSet presAssocID="{AC5962AB-9E91-4BB5-A9E7-C6A69D87DD3C}" presName="hierChild2" presStyleCnt="0"/>
      <dgm:spPr/>
    </dgm:pt>
    <dgm:pt modelId="{2724D687-A239-40C2-86A3-DBE20454AA14}" type="pres">
      <dgm:prSet presAssocID="{E31FDD1F-7A78-43C9-9EB5-5B4EE47757DA}" presName="Name37" presStyleLbl="parChTrans1D2" presStyleIdx="0" presStyleCnt="4"/>
      <dgm:spPr/>
    </dgm:pt>
    <dgm:pt modelId="{827850BC-5DD6-4FB2-BF1A-BFB7089D663A}" type="pres">
      <dgm:prSet presAssocID="{492A8469-C90E-42B4-A699-E2B76C5CBAA9}" presName="hierRoot2" presStyleCnt="0">
        <dgm:presLayoutVars>
          <dgm:hierBranch val="init"/>
        </dgm:presLayoutVars>
      </dgm:prSet>
      <dgm:spPr/>
    </dgm:pt>
    <dgm:pt modelId="{C71D9B22-78AD-4A84-A687-DB2A31016D52}" type="pres">
      <dgm:prSet presAssocID="{492A8469-C90E-42B4-A699-E2B76C5CBAA9}" presName="rootComposite" presStyleCnt="0"/>
      <dgm:spPr/>
    </dgm:pt>
    <dgm:pt modelId="{D32ED2D1-9FC2-42EA-A831-55D93F932B7A}" type="pres">
      <dgm:prSet presAssocID="{492A8469-C90E-42B4-A699-E2B76C5CBAA9}" presName="rootText" presStyleLbl="node2" presStyleIdx="0" presStyleCnt="4" custScaleX="145324" custLinFactNeighborX="2360">
        <dgm:presLayoutVars>
          <dgm:chPref val="3"/>
        </dgm:presLayoutVars>
      </dgm:prSet>
      <dgm:spPr/>
    </dgm:pt>
    <dgm:pt modelId="{5F71AB7C-DA8E-4506-BAF7-69CC228E9B13}" type="pres">
      <dgm:prSet presAssocID="{492A8469-C90E-42B4-A699-E2B76C5CBAA9}" presName="rootConnector" presStyleLbl="node2" presStyleIdx="0" presStyleCnt="4"/>
      <dgm:spPr/>
    </dgm:pt>
    <dgm:pt modelId="{32BA5127-1A5A-469A-B892-786128EE0F7A}" type="pres">
      <dgm:prSet presAssocID="{492A8469-C90E-42B4-A699-E2B76C5CBAA9}" presName="hierChild4" presStyleCnt="0"/>
      <dgm:spPr/>
    </dgm:pt>
    <dgm:pt modelId="{E355A2F9-5A2E-48BB-B32A-7C9CE58F6D80}" type="pres">
      <dgm:prSet presAssocID="{AF58AC22-5893-416C-B02E-5C90BC87BFBA}" presName="Name37" presStyleLbl="parChTrans1D3" presStyleIdx="0" presStyleCnt="8"/>
      <dgm:spPr/>
    </dgm:pt>
    <dgm:pt modelId="{3EAD5E42-A452-4039-9379-A4BD97A817A5}" type="pres">
      <dgm:prSet presAssocID="{EAFE01B8-1B0C-4025-8EE7-E700D6B0E048}" presName="hierRoot2" presStyleCnt="0">
        <dgm:presLayoutVars>
          <dgm:hierBranch val="init"/>
        </dgm:presLayoutVars>
      </dgm:prSet>
      <dgm:spPr/>
    </dgm:pt>
    <dgm:pt modelId="{AC04980C-C9C7-4E12-9F84-CCA2C3FA6B78}" type="pres">
      <dgm:prSet presAssocID="{EAFE01B8-1B0C-4025-8EE7-E700D6B0E048}" presName="rootComposite" presStyleCnt="0"/>
      <dgm:spPr/>
    </dgm:pt>
    <dgm:pt modelId="{26E1FF96-29F1-431A-AB2C-2F94ABFC2886}" type="pres">
      <dgm:prSet presAssocID="{EAFE01B8-1B0C-4025-8EE7-E700D6B0E048}" presName="rootText" presStyleLbl="node3" presStyleIdx="0" presStyleCnt="8">
        <dgm:presLayoutVars>
          <dgm:chPref val="3"/>
        </dgm:presLayoutVars>
      </dgm:prSet>
      <dgm:spPr/>
    </dgm:pt>
    <dgm:pt modelId="{4D684890-7733-43C8-ACBB-AA228F8751EB}" type="pres">
      <dgm:prSet presAssocID="{EAFE01B8-1B0C-4025-8EE7-E700D6B0E048}" presName="rootConnector" presStyleLbl="node3" presStyleIdx="0" presStyleCnt="8"/>
      <dgm:spPr/>
    </dgm:pt>
    <dgm:pt modelId="{590B2108-E9E1-4CB9-AA74-52F03D57459E}" type="pres">
      <dgm:prSet presAssocID="{EAFE01B8-1B0C-4025-8EE7-E700D6B0E048}" presName="hierChild4" presStyleCnt="0"/>
      <dgm:spPr/>
    </dgm:pt>
    <dgm:pt modelId="{01FB1D1E-AC15-4847-993A-9A0F614B9654}" type="pres">
      <dgm:prSet presAssocID="{BFCBEB8D-1F96-4D89-8A72-AB32FDA0CD96}" presName="Name37" presStyleLbl="parChTrans1D4" presStyleIdx="0" presStyleCnt="17"/>
      <dgm:spPr/>
    </dgm:pt>
    <dgm:pt modelId="{50D121D2-9860-43CE-92BA-ABE62E228F03}" type="pres">
      <dgm:prSet presAssocID="{CDDAA047-763F-4265-90E2-5FE6BC656CD0}" presName="hierRoot2" presStyleCnt="0">
        <dgm:presLayoutVars>
          <dgm:hierBranch val="init"/>
        </dgm:presLayoutVars>
      </dgm:prSet>
      <dgm:spPr/>
    </dgm:pt>
    <dgm:pt modelId="{0D525536-D3F9-4CF3-95B2-850CED90427D}" type="pres">
      <dgm:prSet presAssocID="{CDDAA047-763F-4265-90E2-5FE6BC656CD0}" presName="rootComposite" presStyleCnt="0"/>
      <dgm:spPr/>
    </dgm:pt>
    <dgm:pt modelId="{27FC2EC9-6DD9-4CBB-A51B-EEC321D95CAF}" type="pres">
      <dgm:prSet presAssocID="{CDDAA047-763F-4265-90E2-5FE6BC656CD0}" presName="rootText" presStyleLbl="node4" presStyleIdx="0" presStyleCnt="17">
        <dgm:presLayoutVars>
          <dgm:chPref val="3"/>
        </dgm:presLayoutVars>
      </dgm:prSet>
      <dgm:spPr/>
    </dgm:pt>
    <dgm:pt modelId="{A5DA9465-0615-4749-B912-DF7A57730B4A}" type="pres">
      <dgm:prSet presAssocID="{CDDAA047-763F-4265-90E2-5FE6BC656CD0}" presName="rootConnector" presStyleLbl="node4" presStyleIdx="0" presStyleCnt="17"/>
      <dgm:spPr/>
    </dgm:pt>
    <dgm:pt modelId="{07C1C8A6-2D15-4840-89CF-1620634DD791}" type="pres">
      <dgm:prSet presAssocID="{CDDAA047-763F-4265-90E2-5FE6BC656CD0}" presName="hierChild4" presStyleCnt="0"/>
      <dgm:spPr/>
    </dgm:pt>
    <dgm:pt modelId="{22580649-24DC-4798-A72B-C41CD5F2723A}" type="pres">
      <dgm:prSet presAssocID="{CDDAA047-763F-4265-90E2-5FE6BC656CD0}" presName="hierChild5" presStyleCnt="0"/>
      <dgm:spPr/>
    </dgm:pt>
    <dgm:pt modelId="{CE328F55-398D-4655-9770-C920288424D0}" type="pres">
      <dgm:prSet presAssocID="{906CFAFB-C156-4EDD-88CD-04A5B7AC43F6}" presName="Name37" presStyleLbl="parChTrans1D4" presStyleIdx="1" presStyleCnt="17"/>
      <dgm:spPr/>
    </dgm:pt>
    <dgm:pt modelId="{19007B29-C3E8-4099-956F-7EAB99D0643B}" type="pres">
      <dgm:prSet presAssocID="{1D4B3E32-7868-4DA0-BC05-B7DB6B650B57}" presName="hierRoot2" presStyleCnt="0">
        <dgm:presLayoutVars>
          <dgm:hierBranch val="init"/>
        </dgm:presLayoutVars>
      </dgm:prSet>
      <dgm:spPr/>
    </dgm:pt>
    <dgm:pt modelId="{C5A6A450-4487-4183-89F8-2D11509A26A5}" type="pres">
      <dgm:prSet presAssocID="{1D4B3E32-7868-4DA0-BC05-B7DB6B650B57}" presName="rootComposite" presStyleCnt="0"/>
      <dgm:spPr/>
    </dgm:pt>
    <dgm:pt modelId="{BD0DDBBF-39EC-4CDA-A973-A9EEA9681BAA}" type="pres">
      <dgm:prSet presAssocID="{1D4B3E32-7868-4DA0-BC05-B7DB6B650B57}" presName="rootText" presStyleLbl="node4" presStyleIdx="1" presStyleCnt="17">
        <dgm:presLayoutVars>
          <dgm:chPref val="3"/>
        </dgm:presLayoutVars>
      </dgm:prSet>
      <dgm:spPr/>
    </dgm:pt>
    <dgm:pt modelId="{796A1F26-FEBE-4383-90B5-51E76F8E7033}" type="pres">
      <dgm:prSet presAssocID="{1D4B3E32-7868-4DA0-BC05-B7DB6B650B57}" presName="rootConnector" presStyleLbl="node4" presStyleIdx="1" presStyleCnt="17"/>
      <dgm:spPr/>
    </dgm:pt>
    <dgm:pt modelId="{283E0286-DDD6-4B45-98D3-201167040145}" type="pres">
      <dgm:prSet presAssocID="{1D4B3E32-7868-4DA0-BC05-B7DB6B650B57}" presName="hierChild4" presStyleCnt="0"/>
      <dgm:spPr/>
    </dgm:pt>
    <dgm:pt modelId="{C089F021-BB1E-4005-82F2-A8490FD4093C}" type="pres">
      <dgm:prSet presAssocID="{1D4B3E32-7868-4DA0-BC05-B7DB6B650B57}" presName="hierChild5" presStyleCnt="0"/>
      <dgm:spPr/>
    </dgm:pt>
    <dgm:pt modelId="{3B6C76DF-D449-49AB-918E-9BD3146761BF}" type="pres">
      <dgm:prSet presAssocID="{139BF41A-8D74-420E-BD37-2A3E1FCC47A1}" presName="Name37" presStyleLbl="parChTrans1D4" presStyleIdx="2" presStyleCnt="17"/>
      <dgm:spPr/>
    </dgm:pt>
    <dgm:pt modelId="{B723B9A9-1F13-46A4-B760-40148C79F071}" type="pres">
      <dgm:prSet presAssocID="{9BA986A9-4D8E-46ED-9EB9-EFD623FC7816}" presName="hierRoot2" presStyleCnt="0">
        <dgm:presLayoutVars>
          <dgm:hierBranch val="init"/>
        </dgm:presLayoutVars>
      </dgm:prSet>
      <dgm:spPr/>
    </dgm:pt>
    <dgm:pt modelId="{7332B0D1-7D4B-43DC-ACEE-8A5E5B91B4A7}" type="pres">
      <dgm:prSet presAssocID="{9BA986A9-4D8E-46ED-9EB9-EFD623FC7816}" presName="rootComposite" presStyleCnt="0"/>
      <dgm:spPr/>
    </dgm:pt>
    <dgm:pt modelId="{ADD18938-FC8C-4AAF-B1E9-EA5EA36D0D5E}" type="pres">
      <dgm:prSet presAssocID="{9BA986A9-4D8E-46ED-9EB9-EFD623FC7816}" presName="rootText" presStyleLbl="node4" presStyleIdx="2" presStyleCnt="17">
        <dgm:presLayoutVars>
          <dgm:chPref val="3"/>
        </dgm:presLayoutVars>
      </dgm:prSet>
      <dgm:spPr/>
    </dgm:pt>
    <dgm:pt modelId="{B1F1C8DD-FD90-4F03-96FC-6D32729C084C}" type="pres">
      <dgm:prSet presAssocID="{9BA986A9-4D8E-46ED-9EB9-EFD623FC7816}" presName="rootConnector" presStyleLbl="node4" presStyleIdx="2" presStyleCnt="17"/>
      <dgm:spPr/>
    </dgm:pt>
    <dgm:pt modelId="{5D634BB6-0D4F-42AF-915C-84D2D189D76E}" type="pres">
      <dgm:prSet presAssocID="{9BA986A9-4D8E-46ED-9EB9-EFD623FC7816}" presName="hierChild4" presStyleCnt="0"/>
      <dgm:spPr/>
    </dgm:pt>
    <dgm:pt modelId="{456A9FE1-B10C-43D1-AF17-1C29B71FA673}" type="pres">
      <dgm:prSet presAssocID="{9BA986A9-4D8E-46ED-9EB9-EFD623FC7816}" presName="hierChild5" presStyleCnt="0"/>
      <dgm:spPr/>
    </dgm:pt>
    <dgm:pt modelId="{B53AB2F1-3635-4797-B30F-331F4BC478C5}" type="pres">
      <dgm:prSet presAssocID="{EAFE01B8-1B0C-4025-8EE7-E700D6B0E048}" presName="hierChild5" presStyleCnt="0"/>
      <dgm:spPr/>
    </dgm:pt>
    <dgm:pt modelId="{62BBED57-3170-43AA-ADFA-24B5A45A978D}" type="pres">
      <dgm:prSet presAssocID="{D7623252-6D82-479A-BBD0-CCA13A7B536A}" presName="Name37" presStyleLbl="parChTrans1D3" presStyleIdx="1" presStyleCnt="8"/>
      <dgm:spPr/>
    </dgm:pt>
    <dgm:pt modelId="{C8B84971-51B4-4924-BB0B-58470A76D475}" type="pres">
      <dgm:prSet presAssocID="{C4C781B7-683B-42BC-BA7A-09ABEDCEAF3F}" presName="hierRoot2" presStyleCnt="0">
        <dgm:presLayoutVars>
          <dgm:hierBranch val="init"/>
        </dgm:presLayoutVars>
      </dgm:prSet>
      <dgm:spPr/>
    </dgm:pt>
    <dgm:pt modelId="{C54B9D95-1C0C-4CBB-B248-CDB8E8EAF66F}" type="pres">
      <dgm:prSet presAssocID="{C4C781B7-683B-42BC-BA7A-09ABEDCEAF3F}" presName="rootComposite" presStyleCnt="0"/>
      <dgm:spPr/>
    </dgm:pt>
    <dgm:pt modelId="{F975DECB-51C0-4767-86F4-AFC404F1CA7C}" type="pres">
      <dgm:prSet presAssocID="{C4C781B7-683B-42BC-BA7A-09ABEDCEAF3F}" presName="rootText" presStyleLbl="node3" presStyleIdx="1" presStyleCnt="8">
        <dgm:presLayoutVars>
          <dgm:chPref val="3"/>
        </dgm:presLayoutVars>
      </dgm:prSet>
      <dgm:spPr/>
    </dgm:pt>
    <dgm:pt modelId="{7A463A97-D470-423A-97E1-BC0797C67C0C}" type="pres">
      <dgm:prSet presAssocID="{C4C781B7-683B-42BC-BA7A-09ABEDCEAF3F}" presName="rootConnector" presStyleLbl="node3" presStyleIdx="1" presStyleCnt="8"/>
      <dgm:spPr/>
    </dgm:pt>
    <dgm:pt modelId="{36E161A5-9CC8-4AD4-904A-E0BBF91A53E0}" type="pres">
      <dgm:prSet presAssocID="{C4C781B7-683B-42BC-BA7A-09ABEDCEAF3F}" presName="hierChild4" presStyleCnt="0"/>
      <dgm:spPr/>
    </dgm:pt>
    <dgm:pt modelId="{A0C2DA11-D104-41E5-9F01-652F139F3A8D}" type="pres">
      <dgm:prSet presAssocID="{84CD7562-D350-4287-919F-AB21C6277BA3}" presName="Name37" presStyleLbl="parChTrans1D4" presStyleIdx="3" presStyleCnt="17"/>
      <dgm:spPr/>
    </dgm:pt>
    <dgm:pt modelId="{C1709033-D89F-4B4B-8B6F-6889D18EEC28}" type="pres">
      <dgm:prSet presAssocID="{31217DDE-3158-4563-A2FA-36BFA2C0A4C8}" presName="hierRoot2" presStyleCnt="0">
        <dgm:presLayoutVars>
          <dgm:hierBranch val="init"/>
        </dgm:presLayoutVars>
      </dgm:prSet>
      <dgm:spPr/>
    </dgm:pt>
    <dgm:pt modelId="{BACCDCB8-2C90-400E-B7D5-20402BD80DC9}" type="pres">
      <dgm:prSet presAssocID="{31217DDE-3158-4563-A2FA-36BFA2C0A4C8}" presName="rootComposite" presStyleCnt="0"/>
      <dgm:spPr/>
    </dgm:pt>
    <dgm:pt modelId="{918A7077-DF8C-468A-B445-DF9CB0760693}" type="pres">
      <dgm:prSet presAssocID="{31217DDE-3158-4563-A2FA-36BFA2C0A4C8}" presName="rootText" presStyleLbl="node4" presStyleIdx="3" presStyleCnt="17">
        <dgm:presLayoutVars>
          <dgm:chPref val="3"/>
        </dgm:presLayoutVars>
      </dgm:prSet>
      <dgm:spPr/>
    </dgm:pt>
    <dgm:pt modelId="{F8A97E01-A4C6-4EAE-AC58-4F0A40B3F13A}" type="pres">
      <dgm:prSet presAssocID="{31217DDE-3158-4563-A2FA-36BFA2C0A4C8}" presName="rootConnector" presStyleLbl="node4" presStyleIdx="3" presStyleCnt="17"/>
      <dgm:spPr/>
    </dgm:pt>
    <dgm:pt modelId="{CA9E4428-E89F-42BF-B8A8-B09EA2411B86}" type="pres">
      <dgm:prSet presAssocID="{31217DDE-3158-4563-A2FA-36BFA2C0A4C8}" presName="hierChild4" presStyleCnt="0"/>
      <dgm:spPr/>
    </dgm:pt>
    <dgm:pt modelId="{33568F6F-2995-48A8-A118-C7B261C30495}" type="pres">
      <dgm:prSet presAssocID="{31217DDE-3158-4563-A2FA-36BFA2C0A4C8}" presName="hierChild5" presStyleCnt="0"/>
      <dgm:spPr/>
    </dgm:pt>
    <dgm:pt modelId="{D198AA10-98F9-4293-A3D4-D5AD4F135C5B}" type="pres">
      <dgm:prSet presAssocID="{232CD94F-38E6-4DF4-8684-9E8CF7772545}" presName="Name37" presStyleLbl="parChTrans1D4" presStyleIdx="4" presStyleCnt="17"/>
      <dgm:spPr/>
    </dgm:pt>
    <dgm:pt modelId="{54033014-308D-4225-99C2-61EBF5037B71}" type="pres">
      <dgm:prSet presAssocID="{6C9CF058-0CE1-405D-8E25-257D5EE97FE8}" presName="hierRoot2" presStyleCnt="0">
        <dgm:presLayoutVars>
          <dgm:hierBranch val="init"/>
        </dgm:presLayoutVars>
      </dgm:prSet>
      <dgm:spPr/>
    </dgm:pt>
    <dgm:pt modelId="{665110D1-985B-4648-A8ED-58939C2C7E4B}" type="pres">
      <dgm:prSet presAssocID="{6C9CF058-0CE1-405D-8E25-257D5EE97FE8}" presName="rootComposite" presStyleCnt="0"/>
      <dgm:spPr/>
    </dgm:pt>
    <dgm:pt modelId="{19900726-67AF-43D0-AB0A-DDB92ED47C08}" type="pres">
      <dgm:prSet presAssocID="{6C9CF058-0CE1-405D-8E25-257D5EE97FE8}" presName="rootText" presStyleLbl="node4" presStyleIdx="4" presStyleCnt="17">
        <dgm:presLayoutVars>
          <dgm:chPref val="3"/>
        </dgm:presLayoutVars>
      </dgm:prSet>
      <dgm:spPr/>
    </dgm:pt>
    <dgm:pt modelId="{962B582B-D82A-4AAB-AE1F-F493AE95B233}" type="pres">
      <dgm:prSet presAssocID="{6C9CF058-0CE1-405D-8E25-257D5EE97FE8}" presName="rootConnector" presStyleLbl="node4" presStyleIdx="4" presStyleCnt="17"/>
      <dgm:spPr/>
    </dgm:pt>
    <dgm:pt modelId="{356FCE8D-C35A-4C54-8C3B-F05BDC9E780F}" type="pres">
      <dgm:prSet presAssocID="{6C9CF058-0CE1-405D-8E25-257D5EE97FE8}" presName="hierChild4" presStyleCnt="0"/>
      <dgm:spPr/>
    </dgm:pt>
    <dgm:pt modelId="{29E68F07-3BDD-49F3-94BF-396244654B40}" type="pres">
      <dgm:prSet presAssocID="{6C9CF058-0CE1-405D-8E25-257D5EE97FE8}" presName="hierChild5" presStyleCnt="0"/>
      <dgm:spPr/>
    </dgm:pt>
    <dgm:pt modelId="{BD1FA1DD-EB3B-4FA0-BBD3-5E186C28B880}" type="pres">
      <dgm:prSet presAssocID="{C4C781B7-683B-42BC-BA7A-09ABEDCEAF3F}" presName="hierChild5" presStyleCnt="0"/>
      <dgm:spPr/>
    </dgm:pt>
    <dgm:pt modelId="{84C99D7C-66BB-44F8-9377-DEA29BEAF181}" type="pres">
      <dgm:prSet presAssocID="{167BBDC2-5FB2-4775-AD1F-AF4E77F78A42}" presName="Name37" presStyleLbl="parChTrans1D3" presStyleIdx="2" presStyleCnt="8"/>
      <dgm:spPr/>
    </dgm:pt>
    <dgm:pt modelId="{5E0597CC-3688-450D-B737-2F65CC56AF6B}" type="pres">
      <dgm:prSet presAssocID="{FBA903DD-B92B-4E2E-88AC-4F41B66077F5}" presName="hierRoot2" presStyleCnt="0">
        <dgm:presLayoutVars>
          <dgm:hierBranch val="init"/>
        </dgm:presLayoutVars>
      </dgm:prSet>
      <dgm:spPr/>
    </dgm:pt>
    <dgm:pt modelId="{FAB69715-8E4A-4F38-B431-C73641D43293}" type="pres">
      <dgm:prSet presAssocID="{FBA903DD-B92B-4E2E-88AC-4F41B66077F5}" presName="rootComposite" presStyleCnt="0"/>
      <dgm:spPr/>
    </dgm:pt>
    <dgm:pt modelId="{C0999296-4FD4-444E-AEC4-98EE415AE2CC}" type="pres">
      <dgm:prSet presAssocID="{FBA903DD-B92B-4E2E-88AC-4F41B66077F5}" presName="rootText" presStyleLbl="node3" presStyleIdx="2" presStyleCnt="8">
        <dgm:presLayoutVars>
          <dgm:chPref val="3"/>
        </dgm:presLayoutVars>
      </dgm:prSet>
      <dgm:spPr/>
    </dgm:pt>
    <dgm:pt modelId="{29E5ED5F-67BA-4684-9CED-171490E57E46}" type="pres">
      <dgm:prSet presAssocID="{FBA903DD-B92B-4E2E-88AC-4F41B66077F5}" presName="rootConnector" presStyleLbl="node3" presStyleIdx="2" presStyleCnt="8"/>
      <dgm:spPr/>
    </dgm:pt>
    <dgm:pt modelId="{15916A78-76A7-476C-8D49-4877917ACF8E}" type="pres">
      <dgm:prSet presAssocID="{FBA903DD-B92B-4E2E-88AC-4F41B66077F5}" presName="hierChild4" presStyleCnt="0"/>
      <dgm:spPr/>
    </dgm:pt>
    <dgm:pt modelId="{4D6034FB-07A4-4613-A50D-0288C31233E6}" type="pres">
      <dgm:prSet presAssocID="{DA667FA9-3FC6-44A9-82AC-6B034AD5E2B4}" presName="Name37" presStyleLbl="parChTrans1D4" presStyleIdx="5" presStyleCnt="17"/>
      <dgm:spPr/>
    </dgm:pt>
    <dgm:pt modelId="{E7A5BA3F-F79D-4DB4-BB77-C10C2E8D46CB}" type="pres">
      <dgm:prSet presAssocID="{9E19BE0C-1DDA-4CCF-A67B-2626B33F2128}" presName="hierRoot2" presStyleCnt="0">
        <dgm:presLayoutVars>
          <dgm:hierBranch val="init"/>
        </dgm:presLayoutVars>
      </dgm:prSet>
      <dgm:spPr/>
    </dgm:pt>
    <dgm:pt modelId="{A2C8D278-B5D6-4503-88B0-60D9A73F9F24}" type="pres">
      <dgm:prSet presAssocID="{9E19BE0C-1DDA-4CCF-A67B-2626B33F2128}" presName="rootComposite" presStyleCnt="0"/>
      <dgm:spPr/>
    </dgm:pt>
    <dgm:pt modelId="{CF2AA21B-472D-45AA-B95A-DCA1FAB86C61}" type="pres">
      <dgm:prSet presAssocID="{9E19BE0C-1DDA-4CCF-A67B-2626B33F2128}" presName="rootText" presStyleLbl="node4" presStyleIdx="5" presStyleCnt="17">
        <dgm:presLayoutVars>
          <dgm:chPref val="3"/>
        </dgm:presLayoutVars>
      </dgm:prSet>
      <dgm:spPr/>
    </dgm:pt>
    <dgm:pt modelId="{C34EB9F5-4B39-47B7-B839-F8FDC75EF28B}" type="pres">
      <dgm:prSet presAssocID="{9E19BE0C-1DDA-4CCF-A67B-2626B33F2128}" presName="rootConnector" presStyleLbl="node4" presStyleIdx="5" presStyleCnt="17"/>
      <dgm:spPr/>
    </dgm:pt>
    <dgm:pt modelId="{53C51A4D-9E5A-4C90-8DE7-F23D923673F9}" type="pres">
      <dgm:prSet presAssocID="{9E19BE0C-1DDA-4CCF-A67B-2626B33F2128}" presName="hierChild4" presStyleCnt="0"/>
      <dgm:spPr/>
    </dgm:pt>
    <dgm:pt modelId="{DB539242-9E5B-4B1A-A054-B753245F7EE9}" type="pres">
      <dgm:prSet presAssocID="{9E19BE0C-1DDA-4CCF-A67B-2626B33F2128}" presName="hierChild5" presStyleCnt="0"/>
      <dgm:spPr/>
    </dgm:pt>
    <dgm:pt modelId="{D485555A-FF88-4557-B292-EB1DC0AA0D89}" type="pres">
      <dgm:prSet presAssocID="{B9713854-6BA0-49F5-AFD4-B919EE7F3CBA}" presName="Name37" presStyleLbl="parChTrans1D4" presStyleIdx="6" presStyleCnt="17"/>
      <dgm:spPr/>
    </dgm:pt>
    <dgm:pt modelId="{B317CAA9-D50D-4D35-9B16-808500E0C241}" type="pres">
      <dgm:prSet presAssocID="{B0B07204-B36D-42EE-9892-3ABA3F35A9FE}" presName="hierRoot2" presStyleCnt="0">
        <dgm:presLayoutVars>
          <dgm:hierBranch val="init"/>
        </dgm:presLayoutVars>
      </dgm:prSet>
      <dgm:spPr/>
    </dgm:pt>
    <dgm:pt modelId="{24AB7E39-9AC1-4FF4-A542-B4B293A7911E}" type="pres">
      <dgm:prSet presAssocID="{B0B07204-B36D-42EE-9892-3ABA3F35A9FE}" presName="rootComposite" presStyleCnt="0"/>
      <dgm:spPr/>
    </dgm:pt>
    <dgm:pt modelId="{7772B6F6-3E96-404D-99B4-56B2274EC9D8}" type="pres">
      <dgm:prSet presAssocID="{B0B07204-B36D-42EE-9892-3ABA3F35A9FE}" presName="rootText" presStyleLbl="node4" presStyleIdx="6" presStyleCnt="17">
        <dgm:presLayoutVars>
          <dgm:chPref val="3"/>
        </dgm:presLayoutVars>
      </dgm:prSet>
      <dgm:spPr/>
    </dgm:pt>
    <dgm:pt modelId="{A2771E85-186B-4D9D-9CE2-48AFF46CE9C0}" type="pres">
      <dgm:prSet presAssocID="{B0B07204-B36D-42EE-9892-3ABA3F35A9FE}" presName="rootConnector" presStyleLbl="node4" presStyleIdx="6" presStyleCnt="17"/>
      <dgm:spPr/>
    </dgm:pt>
    <dgm:pt modelId="{76F1C010-2917-4F2C-AE73-36FEA31FCEDF}" type="pres">
      <dgm:prSet presAssocID="{B0B07204-B36D-42EE-9892-3ABA3F35A9FE}" presName="hierChild4" presStyleCnt="0"/>
      <dgm:spPr/>
    </dgm:pt>
    <dgm:pt modelId="{5BD8B906-A14F-4053-B1AB-B4C539EE446C}" type="pres">
      <dgm:prSet presAssocID="{B0B07204-B36D-42EE-9892-3ABA3F35A9FE}" presName="hierChild5" presStyleCnt="0"/>
      <dgm:spPr/>
    </dgm:pt>
    <dgm:pt modelId="{0BFEBA7B-C3DE-4D38-983B-DB601CDC02A7}" type="pres">
      <dgm:prSet presAssocID="{1EC69639-36AD-4C6D-B1B2-9E692458461A}" presName="Name37" presStyleLbl="parChTrans1D4" presStyleIdx="7" presStyleCnt="17"/>
      <dgm:spPr/>
    </dgm:pt>
    <dgm:pt modelId="{C386BFC9-E4C3-48DE-9A87-C187F5676EC6}" type="pres">
      <dgm:prSet presAssocID="{13700CEE-612E-4BE7-B95A-6B744517C3AB}" presName="hierRoot2" presStyleCnt="0">
        <dgm:presLayoutVars>
          <dgm:hierBranch val="init"/>
        </dgm:presLayoutVars>
      </dgm:prSet>
      <dgm:spPr/>
    </dgm:pt>
    <dgm:pt modelId="{2131824A-79BB-4C32-9143-458CE07A7BB8}" type="pres">
      <dgm:prSet presAssocID="{13700CEE-612E-4BE7-B95A-6B744517C3AB}" presName="rootComposite" presStyleCnt="0"/>
      <dgm:spPr/>
    </dgm:pt>
    <dgm:pt modelId="{810854D3-431C-4E33-91A5-DAA19C0CAE5C}" type="pres">
      <dgm:prSet presAssocID="{13700CEE-612E-4BE7-B95A-6B744517C3AB}" presName="rootText" presStyleLbl="node4" presStyleIdx="7" presStyleCnt="17">
        <dgm:presLayoutVars>
          <dgm:chPref val="3"/>
        </dgm:presLayoutVars>
      </dgm:prSet>
      <dgm:spPr/>
    </dgm:pt>
    <dgm:pt modelId="{FD805EC0-95D2-403C-B1E7-2FFC0C4C323A}" type="pres">
      <dgm:prSet presAssocID="{13700CEE-612E-4BE7-B95A-6B744517C3AB}" presName="rootConnector" presStyleLbl="node4" presStyleIdx="7" presStyleCnt="17"/>
      <dgm:spPr/>
    </dgm:pt>
    <dgm:pt modelId="{A16DD31B-4095-4402-A47B-DE7E93810FAC}" type="pres">
      <dgm:prSet presAssocID="{13700CEE-612E-4BE7-B95A-6B744517C3AB}" presName="hierChild4" presStyleCnt="0"/>
      <dgm:spPr/>
    </dgm:pt>
    <dgm:pt modelId="{513637AD-CCDB-4EBB-8F45-1742DBBF7D34}" type="pres">
      <dgm:prSet presAssocID="{13700CEE-612E-4BE7-B95A-6B744517C3AB}" presName="hierChild5" presStyleCnt="0"/>
      <dgm:spPr/>
    </dgm:pt>
    <dgm:pt modelId="{83245855-C3E7-4641-9426-968634641D1F}" type="pres">
      <dgm:prSet presAssocID="{FBA903DD-B92B-4E2E-88AC-4F41B66077F5}" presName="hierChild5" presStyleCnt="0"/>
      <dgm:spPr/>
    </dgm:pt>
    <dgm:pt modelId="{D43C6CDF-D9B1-44FC-A778-41BD3B2490E1}" type="pres">
      <dgm:prSet presAssocID="{492A8469-C90E-42B4-A699-E2B76C5CBAA9}" presName="hierChild5" presStyleCnt="0"/>
      <dgm:spPr/>
    </dgm:pt>
    <dgm:pt modelId="{5773B4D7-4859-41C8-AE27-5A91670C4998}" type="pres">
      <dgm:prSet presAssocID="{A1B87949-0C1B-4371-9C27-9BF2C29F916E}" presName="Name37" presStyleLbl="parChTrans1D2" presStyleIdx="1" presStyleCnt="4"/>
      <dgm:spPr/>
    </dgm:pt>
    <dgm:pt modelId="{D01ADD58-BA88-4DAE-8516-C17D30F09F56}" type="pres">
      <dgm:prSet presAssocID="{212E8B72-01A6-4DCC-BF29-6E53AC982C20}" presName="hierRoot2" presStyleCnt="0">
        <dgm:presLayoutVars>
          <dgm:hierBranch val="init"/>
        </dgm:presLayoutVars>
      </dgm:prSet>
      <dgm:spPr/>
    </dgm:pt>
    <dgm:pt modelId="{3BD0F0CC-0831-4D7A-B965-BEFC9273B8F4}" type="pres">
      <dgm:prSet presAssocID="{212E8B72-01A6-4DCC-BF29-6E53AC982C20}" presName="rootComposite" presStyleCnt="0"/>
      <dgm:spPr/>
    </dgm:pt>
    <dgm:pt modelId="{24A42529-CE0C-4259-BDBE-62E2AF685B9E}" type="pres">
      <dgm:prSet presAssocID="{212E8B72-01A6-4DCC-BF29-6E53AC982C20}" presName="rootText" presStyleLbl="node2" presStyleIdx="1" presStyleCnt="4" custScaleX="145324" custLinFactNeighborX="2360">
        <dgm:presLayoutVars>
          <dgm:chPref val="3"/>
        </dgm:presLayoutVars>
      </dgm:prSet>
      <dgm:spPr/>
    </dgm:pt>
    <dgm:pt modelId="{F45C18D4-D568-4DAB-A53B-1D14B1D5177F}" type="pres">
      <dgm:prSet presAssocID="{212E8B72-01A6-4DCC-BF29-6E53AC982C20}" presName="rootConnector" presStyleLbl="node2" presStyleIdx="1" presStyleCnt="4"/>
      <dgm:spPr/>
    </dgm:pt>
    <dgm:pt modelId="{3B6FB552-1F17-4621-8E36-2B54A14AFA48}" type="pres">
      <dgm:prSet presAssocID="{212E8B72-01A6-4DCC-BF29-6E53AC982C20}" presName="hierChild4" presStyleCnt="0"/>
      <dgm:spPr/>
    </dgm:pt>
    <dgm:pt modelId="{CF9D4CC5-D731-4104-8FF7-258D2B8D7772}" type="pres">
      <dgm:prSet presAssocID="{A782E228-0095-4CC6-A55F-A1C68148DDA3}" presName="Name37" presStyleLbl="parChTrans1D3" presStyleIdx="3" presStyleCnt="8"/>
      <dgm:spPr/>
    </dgm:pt>
    <dgm:pt modelId="{970A86D6-59DB-4017-8C4E-1D93B2A66808}" type="pres">
      <dgm:prSet presAssocID="{A9645C85-66BD-4565-886E-AD41031A9D52}" presName="hierRoot2" presStyleCnt="0">
        <dgm:presLayoutVars>
          <dgm:hierBranch val="init"/>
        </dgm:presLayoutVars>
      </dgm:prSet>
      <dgm:spPr/>
    </dgm:pt>
    <dgm:pt modelId="{293730C6-4A0F-494E-ACD4-6DFEA88D3EF3}" type="pres">
      <dgm:prSet presAssocID="{A9645C85-66BD-4565-886E-AD41031A9D52}" presName="rootComposite" presStyleCnt="0"/>
      <dgm:spPr/>
    </dgm:pt>
    <dgm:pt modelId="{E87DD463-D1E7-4777-8449-225CD32AC29D}" type="pres">
      <dgm:prSet presAssocID="{A9645C85-66BD-4565-886E-AD41031A9D52}" presName="rootText" presStyleLbl="node3" presStyleIdx="3" presStyleCnt="8">
        <dgm:presLayoutVars>
          <dgm:chPref val="3"/>
        </dgm:presLayoutVars>
      </dgm:prSet>
      <dgm:spPr/>
    </dgm:pt>
    <dgm:pt modelId="{C869A0DD-07C1-49A5-8939-58F81BF86B21}" type="pres">
      <dgm:prSet presAssocID="{A9645C85-66BD-4565-886E-AD41031A9D52}" presName="rootConnector" presStyleLbl="node3" presStyleIdx="3" presStyleCnt="8"/>
      <dgm:spPr/>
    </dgm:pt>
    <dgm:pt modelId="{86A8D13E-305D-451A-977E-ACEC3C8F31BA}" type="pres">
      <dgm:prSet presAssocID="{A9645C85-66BD-4565-886E-AD41031A9D52}" presName="hierChild4" presStyleCnt="0"/>
      <dgm:spPr/>
    </dgm:pt>
    <dgm:pt modelId="{85437786-3112-43A7-A763-5EEDCB97E683}" type="pres">
      <dgm:prSet presAssocID="{27EA9717-1895-4158-B69B-5E2B5EEC0CEC}" presName="Name37" presStyleLbl="parChTrans1D4" presStyleIdx="8" presStyleCnt="17"/>
      <dgm:spPr/>
    </dgm:pt>
    <dgm:pt modelId="{E0EB165C-46E2-4BA0-A4DF-344197DE7D9E}" type="pres">
      <dgm:prSet presAssocID="{666BCE8F-F97E-4C7B-AE66-764BFDDF456A}" presName="hierRoot2" presStyleCnt="0">
        <dgm:presLayoutVars>
          <dgm:hierBranch val="init"/>
        </dgm:presLayoutVars>
      </dgm:prSet>
      <dgm:spPr/>
    </dgm:pt>
    <dgm:pt modelId="{B8936515-6038-4DC7-A01B-3890363126FB}" type="pres">
      <dgm:prSet presAssocID="{666BCE8F-F97E-4C7B-AE66-764BFDDF456A}" presName="rootComposite" presStyleCnt="0"/>
      <dgm:spPr/>
    </dgm:pt>
    <dgm:pt modelId="{5C703F0E-4896-4484-9F3F-605041270A8E}" type="pres">
      <dgm:prSet presAssocID="{666BCE8F-F97E-4C7B-AE66-764BFDDF456A}" presName="rootText" presStyleLbl="node4" presStyleIdx="8" presStyleCnt="17">
        <dgm:presLayoutVars>
          <dgm:chPref val="3"/>
        </dgm:presLayoutVars>
      </dgm:prSet>
      <dgm:spPr/>
    </dgm:pt>
    <dgm:pt modelId="{0846DD60-D666-4937-BE77-87408AFA9DDE}" type="pres">
      <dgm:prSet presAssocID="{666BCE8F-F97E-4C7B-AE66-764BFDDF456A}" presName="rootConnector" presStyleLbl="node4" presStyleIdx="8" presStyleCnt="17"/>
      <dgm:spPr/>
    </dgm:pt>
    <dgm:pt modelId="{160AC375-171C-4991-80F2-6D594B1976FA}" type="pres">
      <dgm:prSet presAssocID="{666BCE8F-F97E-4C7B-AE66-764BFDDF456A}" presName="hierChild4" presStyleCnt="0"/>
      <dgm:spPr/>
    </dgm:pt>
    <dgm:pt modelId="{F2514848-3786-46F3-8E59-B5DFB2F4D0F1}" type="pres">
      <dgm:prSet presAssocID="{666BCE8F-F97E-4C7B-AE66-764BFDDF456A}" presName="hierChild5" presStyleCnt="0"/>
      <dgm:spPr/>
    </dgm:pt>
    <dgm:pt modelId="{3B0C4A1E-FAC6-42C7-8D64-BC43998BD73A}" type="pres">
      <dgm:prSet presAssocID="{A9645C85-66BD-4565-886E-AD41031A9D52}" presName="hierChild5" presStyleCnt="0"/>
      <dgm:spPr/>
    </dgm:pt>
    <dgm:pt modelId="{01EB5974-38B7-4A47-95AF-18BE4A2DE06F}" type="pres">
      <dgm:prSet presAssocID="{86CF4848-B0EA-4FE2-A77D-F921A80F8A92}" presName="Name37" presStyleLbl="parChTrans1D3" presStyleIdx="4" presStyleCnt="8"/>
      <dgm:spPr/>
    </dgm:pt>
    <dgm:pt modelId="{7144D42F-F5B5-45B9-A590-16B1C6A2A3D4}" type="pres">
      <dgm:prSet presAssocID="{1C50D007-2BC5-434B-A9EB-8BE11C7D1AA2}" presName="hierRoot2" presStyleCnt="0">
        <dgm:presLayoutVars>
          <dgm:hierBranch val="init"/>
        </dgm:presLayoutVars>
      </dgm:prSet>
      <dgm:spPr/>
    </dgm:pt>
    <dgm:pt modelId="{02DC380C-67A4-4C2C-A791-A017A29BA142}" type="pres">
      <dgm:prSet presAssocID="{1C50D007-2BC5-434B-A9EB-8BE11C7D1AA2}" presName="rootComposite" presStyleCnt="0"/>
      <dgm:spPr/>
    </dgm:pt>
    <dgm:pt modelId="{0A11A1EE-9468-47A0-B652-9C9D7906D85D}" type="pres">
      <dgm:prSet presAssocID="{1C50D007-2BC5-434B-A9EB-8BE11C7D1AA2}" presName="rootText" presStyleLbl="node3" presStyleIdx="4" presStyleCnt="8">
        <dgm:presLayoutVars>
          <dgm:chPref val="3"/>
        </dgm:presLayoutVars>
      </dgm:prSet>
      <dgm:spPr/>
    </dgm:pt>
    <dgm:pt modelId="{365842E3-3A06-4419-BB2F-BBE6ECF80A14}" type="pres">
      <dgm:prSet presAssocID="{1C50D007-2BC5-434B-A9EB-8BE11C7D1AA2}" presName="rootConnector" presStyleLbl="node3" presStyleIdx="4" presStyleCnt="8"/>
      <dgm:spPr/>
    </dgm:pt>
    <dgm:pt modelId="{FCC22BD7-A439-4FC9-94F7-A567A28389EB}" type="pres">
      <dgm:prSet presAssocID="{1C50D007-2BC5-434B-A9EB-8BE11C7D1AA2}" presName="hierChild4" presStyleCnt="0"/>
      <dgm:spPr/>
    </dgm:pt>
    <dgm:pt modelId="{AED768BE-EF9C-4E56-94A5-4F394BCBF562}" type="pres">
      <dgm:prSet presAssocID="{D7CBA1DD-FB11-4411-834C-66D0A0308BE1}" presName="Name37" presStyleLbl="parChTrans1D4" presStyleIdx="9" presStyleCnt="17"/>
      <dgm:spPr/>
    </dgm:pt>
    <dgm:pt modelId="{48BFA5A7-74A2-4398-9976-BEF2765128F8}" type="pres">
      <dgm:prSet presAssocID="{28E83404-4E13-4037-AC97-B87D1BD8510E}" presName="hierRoot2" presStyleCnt="0">
        <dgm:presLayoutVars>
          <dgm:hierBranch val="init"/>
        </dgm:presLayoutVars>
      </dgm:prSet>
      <dgm:spPr/>
    </dgm:pt>
    <dgm:pt modelId="{CCD77584-3E2F-4D15-BFC5-2C72F8BF4374}" type="pres">
      <dgm:prSet presAssocID="{28E83404-4E13-4037-AC97-B87D1BD8510E}" presName="rootComposite" presStyleCnt="0"/>
      <dgm:spPr/>
    </dgm:pt>
    <dgm:pt modelId="{90FD379A-F14B-4A2D-8B13-B09B161B5917}" type="pres">
      <dgm:prSet presAssocID="{28E83404-4E13-4037-AC97-B87D1BD8510E}" presName="rootText" presStyleLbl="node4" presStyleIdx="9" presStyleCnt="17">
        <dgm:presLayoutVars>
          <dgm:chPref val="3"/>
        </dgm:presLayoutVars>
      </dgm:prSet>
      <dgm:spPr/>
    </dgm:pt>
    <dgm:pt modelId="{289B4D60-BE63-435A-8A2F-3EC2B8FC3DD2}" type="pres">
      <dgm:prSet presAssocID="{28E83404-4E13-4037-AC97-B87D1BD8510E}" presName="rootConnector" presStyleLbl="node4" presStyleIdx="9" presStyleCnt="17"/>
      <dgm:spPr/>
    </dgm:pt>
    <dgm:pt modelId="{2B6F5B35-7BE4-4C09-ACBD-4640E34AEAE8}" type="pres">
      <dgm:prSet presAssocID="{28E83404-4E13-4037-AC97-B87D1BD8510E}" presName="hierChild4" presStyleCnt="0"/>
      <dgm:spPr/>
    </dgm:pt>
    <dgm:pt modelId="{24A076E4-C7FD-40E4-9185-C585F043F957}" type="pres">
      <dgm:prSet presAssocID="{28E83404-4E13-4037-AC97-B87D1BD8510E}" presName="hierChild5" presStyleCnt="0"/>
      <dgm:spPr/>
    </dgm:pt>
    <dgm:pt modelId="{90273F2B-DBEC-46BD-AD3A-07BA507A1F27}" type="pres">
      <dgm:prSet presAssocID="{1C50D007-2BC5-434B-A9EB-8BE11C7D1AA2}" presName="hierChild5" presStyleCnt="0"/>
      <dgm:spPr/>
    </dgm:pt>
    <dgm:pt modelId="{6CF282C1-4951-4961-A72C-FD8353E7D4DB}" type="pres">
      <dgm:prSet presAssocID="{212E8B72-01A6-4DCC-BF29-6E53AC982C20}" presName="hierChild5" presStyleCnt="0"/>
      <dgm:spPr/>
    </dgm:pt>
    <dgm:pt modelId="{72E29FAF-4384-4350-ADB9-EDAC948F9EDF}" type="pres">
      <dgm:prSet presAssocID="{F6317A14-E3A3-48DD-8B32-386FB5EE5D6B}" presName="Name37" presStyleLbl="parChTrans1D2" presStyleIdx="2" presStyleCnt="4"/>
      <dgm:spPr/>
    </dgm:pt>
    <dgm:pt modelId="{B4940E25-26D1-4DB7-A004-F33AF4E3F0A7}" type="pres">
      <dgm:prSet presAssocID="{E7B63D4B-F8D5-4A7B-9DAB-811BA3248FE8}" presName="hierRoot2" presStyleCnt="0">
        <dgm:presLayoutVars>
          <dgm:hierBranch val="init"/>
        </dgm:presLayoutVars>
      </dgm:prSet>
      <dgm:spPr/>
    </dgm:pt>
    <dgm:pt modelId="{084F6AE0-93DA-45A8-A4BC-5D7B4F12B0C2}" type="pres">
      <dgm:prSet presAssocID="{E7B63D4B-F8D5-4A7B-9DAB-811BA3248FE8}" presName="rootComposite" presStyleCnt="0"/>
      <dgm:spPr/>
    </dgm:pt>
    <dgm:pt modelId="{396BB8A0-0A50-44A9-84B7-D0A360A88B3F}" type="pres">
      <dgm:prSet presAssocID="{E7B63D4B-F8D5-4A7B-9DAB-811BA3248FE8}" presName="rootText" presStyleLbl="node2" presStyleIdx="2" presStyleCnt="4" custScaleX="145324" custLinFactNeighborX="2360">
        <dgm:presLayoutVars>
          <dgm:chPref val="3"/>
        </dgm:presLayoutVars>
      </dgm:prSet>
      <dgm:spPr/>
    </dgm:pt>
    <dgm:pt modelId="{3F4394D2-46C5-4A9D-B9B5-E13BF7858ABC}" type="pres">
      <dgm:prSet presAssocID="{E7B63D4B-F8D5-4A7B-9DAB-811BA3248FE8}" presName="rootConnector" presStyleLbl="node2" presStyleIdx="2" presStyleCnt="4"/>
      <dgm:spPr/>
    </dgm:pt>
    <dgm:pt modelId="{1884F1DC-84D9-4675-86C0-A733A7597244}" type="pres">
      <dgm:prSet presAssocID="{E7B63D4B-F8D5-4A7B-9DAB-811BA3248FE8}" presName="hierChild4" presStyleCnt="0"/>
      <dgm:spPr/>
    </dgm:pt>
    <dgm:pt modelId="{451A9B1F-34CB-48B3-9DF5-B2A03B2D61FE}" type="pres">
      <dgm:prSet presAssocID="{33F12CBA-FDBE-46E9-8BFF-21DCBA592831}" presName="Name37" presStyleLbl="parChTrans1D3" presStyleIdx="5" presStyleCnt="8"/>
      <dgm:spPr/>
    </dgm:pt>
    <dgm:pt modelId="{F2EC43AB-AD8F-46F9-991B-40D934C6F316}" type="pres">
      <dgm:prSet presAssocID="{59FE23DB-386D-489E-81EE-50F5B6BC4070}" presName="hierRoot2" presStyleCnt="0">
        <dgm:presLayoutVars>
          <dgm:hierBranch val="init"/>
        </dgm:presLayoutVars>
      </dgm:prSet>
      <dgm:spPr/>
    </dgm:pt>
    <dgm:pt modelId="{2705E2AF-40F7-437B-AF5C-86592E95BDB9}" type="pres">
      <dgm:prSet presAssocID="{59FE23DB-386D-489E-81EE-50F5B6BC4070}" presName="rootComposite" presStyleCnt="0"/>
      <dgm:spPr/>
    </dgm:pt>
    <dgm:pt modelId="{3B1E8017-B332-430B-A579-B19E976A2454}" type="pres">
      <dgm:prSet presAssocID="{59FE23DB-386D-489E-81EE-50F5B6BC4070}" presName="rootText" presStyleLbl="node3" presStyleIdx="5" presStyleCnt="8">
        <dgm:presLayoutVars>
          <dgm:chPref val="3"/>
        </dgm:presLayoutVars>
      </dgm:prSet>
      <dgm:spPr/>
    </dgm:pt>
    <dgm:pt modelId="{C89CBB12-E98A-48D7-8018-B0498CDBBCA2}" type="pres">
      <dgm:prSet presAssocID="{59FE23DB-386D-489E-81EE-50F5B6BC4070}" presName="rootConnector" presStyleLbl="node3" presStyleIdx="5" presStyleCnt="8"/>
      <dgm:spPr/>
    </dgm:pt>
    <dgm:pt modelId="{B3A2E246-0F55-42A9-ABEB-AC6FA44EB83C}" type="pres">
      <dgm:prSet presAssocID="{59FE23DB-386D-489E-81EE-50F5B6BC4070}" presName="hierChild4" presStyleCnt="0"/>
      <dgm:spPr/>
    </dgm:pt>
    <dgm:pt modelId="{1D7DD494-FA6B-4DF5-8184-39BA8F831D1F}" type="pres">
      <dgm:prSet presAssocID="{3EB3989E-6E3A-4982-BDDA-9FCD43174C82}" presName="Name37" presStyleLbl="parChTrans1D4" presStyleIdx="10" presStyleCnt="17"/>
      <dgm:spPr/>
    </dgm:pt>
    <dgm:pt modelId="{101858D5-625F-4A2C-ACDC-D294DCEFD531}" type="pres">
      <dgm:prSet presAssocID="{CCFD5934-0A01-4B3C-AFB8-33F64E32F100}" presName="hierRoot2" presStyleCnt="0">
        <dgm:presLayoutVars>
          <dgm:hierBranch val="init"/>
        </dgm:presLayoutVars>
      </dgm:prSet>
      <dgm:spPr/>
    </dgm:pt>
    <dgm:pt modelId="{7EF58B12-A52A-45EC-B423-4E5BAFAE87BC}" type="pres">
      <dgm:prSet presAssocID="{CCFD5934-0A01-4B3C-AFB8-33F64E32F100}" presName="rootComposite" presStyleCnt="0"/>
      <dgm:spPr/>
    </dgm:pt>
    <dgm:pt modelId="{B0A1CBEC-B5BF-46AD-A856-09604EFCECEB}" type="pres">
      <dgm:prSet presAssocID="{CCFD5934-0A01-4B3C-AFB8-33F64E32F100}" presName="rootText" presStyleLbl="node4" presStyleIdx="10" presStyleCnt="17">
        <dgm:presLayoutVars>
          <dgm:chPref val="3"/>
        </dgm:presLayoutVars>
      </dgm:prSet>
      <dgm:spPr/>
    </dgm:pt>
    <dgm:pt modelId="{A5CD5488-2690-4D95-BDE8-CFCFB444E74C}" type="pres">
      <dgm:prSet presAssocID="{CCFD5934-0A01-4B3C-AFB8-33F64E32F100}" presName="rootConnector" presStyleLbl="node4" presStyleIdx="10" presStyleCnt="17"/>
      <dgm:spPr/>
    </dgm:pt>
    <dgm:pt modelId="{B4F9B2C1-4DFE-4E19-8516-AD294C371125}" type="pres">
      <dgm:prSet presAssocID="{CCFD5934-0A01-4B3C-AFB8-33F64E32F100}" presName="hierChild4" presStyleCnt="0"/>
      <dgm:spPr/>
    </dgm:pt>
    <dgm:pt modelId="{ADAD89B7-06FD-4DFB-9369-8D7430851473}" type="pres">
      <dgm:prSet presAssocID="{CCFD5934-0A01-4B3C-AFB8-33F64E32F100}" presName="hierChild5" presStyleCnt="0"/>
      <dgm:spPr/>
    </dgm:pt>
    <dgm:pt modelId="{F569FAB8-B553-4D53-9A33-C4C237C1E1AE}" type="pres">
      <dgm:prSet presAssocID="{495BF51F-6A75-406F-98F6-89E9AF6B9B9A}" presName="Name37" presStyleLbl="parChTrans1D4" presStyleIdx="11" presStyleCnt="17"/>
      <dgm:spPr/>
    </dgm:pt>
    <dgm:pt modelId="{316F7D8D-923E-4B47-A5E8-584DD0E5D6A2}" type="pres">
      <dgm:prSet presAssocID="{D84623A8-4E63-4101-A3E7-18DDE25237AB}" presName="hierRoot2" presStyleCnt="0">
        <dgm:presLayoutVars>
          <dgm:hierBranch val="init"/>
        </dgm:presLayoutVars>
      </dgm:prSet>
      <dgm:spPr/>
    </dgm:pt>
    <dgm:pt modelId="{E6A6C3E7-526B-4F00-9978-A4D1E61888E9}" type="pres">
      <dgm:prSet presAssocID="{D84623A8-4E63-4101-A3E7-18DDE25237AB}" presName="rootComposite" presStyleCnt="0"/>
      <dgm:spPr/>
    </dgm:pt>
    <dgm:pt modelId="{20A27A62-2321-402E-8224-4DAB29F5E0C8}" type="pres">
      <dgm:prSet presAssocID="{D84623A8-4E63-4101-A3E7-18DDE25237AB}" presName="rootText" presStyleLbl="node4" presStyleIdx="11" presStyleCnt="17">
        <dgm:presLayoutVars>
          <dgm:chPref val="3"/>
        </dgm:presLayoutVars>
      </dgm:prSet>
      <dgm:spPr/>
    </dgm:pt>
    <dgm:pt modelId="{1C47FD17-75D5-434C-82A8-0DCD5B3D5CBD}" type="pres">
      <dgm:prSet presAssocID="{D84623A8-4E63-4101-A3E7-18DDE25237AB}" presName="rootConnector" presStyleLbl="node4" presStyleIdx="11" presStyleCnt="17"/>
      <dgm:spPr/>
    </dgm:pt>
    <dgm:pt modelId="{B77FAB86-F311-4635-AAA9-2867037AE170}" type="pres">
      <dgm:prSet presAssocID="{D84623A8-4E63-4101-A3E7-18DDE25237AB}" presName="hierChild4" presStyleCnt="0"/>
      <dgm:spPr/>
    </dgm:pt>
    <dgm:pt modelId="{8A56DB6C-D88F-44E2-80FE-A94733F421DA}" type="pres">
      <dgm:prSet presAssocID="{D84623A8-4E63-4101-A3E7-18DDE25237AB}" presName="hierChild5" presStyleCnt="0"/>
      <dgm:spPr/>
    </dgm:pt>
    <dgm:pt modelId="{69304651-A0FC-46FC-89EA-497575CEBF0F}" type="pres">
      <dgm:prSet presAssocID="{1CA006B5-FB41-4771-BF87-145042A5AC68}" presName="Name37" presStyleLbl="parChTrans1D4" presStyleIdx="12" presStyleCnt="17"/>
      <dgm:spPr/>
    </dgm:pt>
    <dgm:pt modelId="{0B7F679C-485F-419B-8AF2-E830DE801E3D}" type="pres">
      <dgm:prSet presAssocID="{DE6206B1-7A1C-4F10-8F24-48B59B63C402}" presName="hierRoot2" presStyleCnt="0">
        <dgm:presLayoutVars>
          <dgm:hierBranch val="init"/>
        </dgm:presLayoutVars>
      </dgm:prSet>
      <dgm:spPr/>
    </dgm:pt>
    <dgm:pt modelId="{11A0F659-D986-4733-957F-9B1F52EF28DE}" type="pres">
      <dgm:prSet presAssocID="{DE6206B1-7A1C-4F10-8F24-48B59B63C402}" presName="rootComposite" presStyleCnt="0"/>
      <dgm:spPr/>
    </dgm:pt>
    <dgm:pt modelId="{46EA5BA7-E902-4878-AA9E-4802C5C2A29B}" type="pres">
      <dgm:prSet presAssocID="{DE6206B1-7A1C-4F10-8F24-48B59B63C402}" presName="rootText" presStyleLbl="node4" presStyleIdx="12" presStyleCnt="17">
        <dgm:presLayoutVars>
          <dgm:chPref val="3"/>
        </dgm:presLayoutVars>
      </dgm:prSet>
      <dgm:spPr/>
    </dgm:pt>
    <dgm:pt modelId="{8B784323-8D26-46D1-9C09-99DAE553BEA3}" type="pres">
      <dgm:prSet presAssocID="{DE6206B1-7A1C-4F10-8F24-48B59B63C402}" presName="rootConnector" presStyleLbl="node4" presStyleIdx="12" presStyleCnt="17"/>
      <dgm:spPr/>
    </dgm:pt>
    <dgm:pt modelId="{0A78048F-8A53-42CD-B498-A281052CC7AA}" type="pres">
      <dgm:prSet presAssocID="{DE6206B1-7A1C-4F10-8F24-48B59B63C402}" presName="hierChild4" presStyleCnt="0"/>
      <dgm:spPr/>
    </dgm:pt>
    <dgm:pt modelId="{BFCBC157-8DDA-441A-9C59-7DE7E36A9D2F}" type="pres">
      <dgm:prSet presAssocID="{DE6206B1-7A1C-4F10-8F24-48B59B63C402}" presName="hierChild5" presStyleCnt="0"/>
      <dgm:spPr/>
    </dgm:pt>
    <dgm:pt modelId="{422805AF-DB85-4E84-8CEC-D41A58C00DF4}" type="pres">
      <dgm:prSet presAssocID="{994AF185-A8A9-4A7F-9762-1C3D5C8990A5}" presName="Name37" presStyleLbl="parChTrans1D4" presStyleIdx="13" presStyleCnt="17"/>
      <dgm:spPr/>
    </dgm:pt>
    <dgm:pt modelId="{96FF73F8-1E84-416D-A251-46A545FDE35F}" type="pres">
      <dgm:prSet presAssocID="{1F6B6505-FCEF-4EA3-B1D8-8D7D1BC367C2}" presName="hierRoot2" presStyleCnt="0">
        <dgm:presLayoutVars>
          <dgm:hierBranch val="init"/>
        </dgm:presLayoutVars>
      </dgm:prSet>
      <dgm:spPr/>
    </dgm:pt>
    <dgm:pt modelId="{F9747A8C-6C73-4AAA-B214-72D1BF91D62D}" type="pres">
      <dgm:prSet presAssocID="{1F6B6505-FCEF-4EA3-B1D8-8D7D1BC367C2}" presName="rootComposite" presStyleCnt="0"/>
      <dgm:spPr/>
    </dgm:pt>
    <dgm:pt modelId="{3E839E39-0FCF-4EAB-8F7E-D87858F9EF67}" type="pres">
      <dgm:prSet presAssocID="{1F6B6505-FCEF-4EA3-B1D8-8D7D1BC367C2}" presName="rootText" presStyleLbl="node4" presStyleIdx="13" presStyleCnt="17">
        <dgm:presLayoutVars>
          <dgm:chPref val="3"/>
        </dgm:presLayoutVars>
      </dgm:prSet>
      <dgm:spPr/>
    </dgm:pt>
    <dgm:pt modelId="{41AF971E-C290-4505-AC2B-742D2E2C243E}" type="pres">
      <dgm:prSet presAssocID="{1F6B6505-FCEF-4EA3-B1D8-8D7D1BC367C2}" presName="rootConnector" presStyleLbl="node4" presStyleIdx="13" presStyleCnt="17"/>
      <dgm:spPr/>
    </dgm:pt>
    <dgm:pt modelId="{57B0BFF5-0FEE-45BF-983E-9DD1F35B761B}" type="pres">
      <dgm:prSet presAssocID="{1F6B6505-FCEF-4EA3-B1D8-8D7D1BC367C2}" presName="hierChild4" presStyleCnt="0"/>
      <dgm:spPr/>
    </dgm:pt>
    <dgm:pt modelId="{E246F728-414B-47BE-9EF9-998532A0437E}" type="pres">
      <dgm:prSet presAssocID="{1F6B6505-FCEF-4EA3-B1D8-8D7D1BC367C2}" presName="hierChild5" presStyleCnt="0"/>
      <dgm:spPr/>
    </dgm:pt>
    <dgm:pt modelId="{2AD6760B-A0F8-4E6B-830C-63F9B2CC9724}" type="pres">
      <dgm:prSet presAssocID="{59FE23DB-386D-489E-81EE-50F5B6BC4070}" presName="hierChild5" presStyleCnt="0"/>
      <dgm:spPr/>
    </dgm:pt>
    <dgm:pt modelId="{FBE9E530-3C19-4D45-95B3-56B8B22F952C}" type="pres">
      <dgm:prSet presAssocID="{3EA94FA5-0267-4192-93A5-0FF863468003}" presName="Name37" presStyleLbl="parChTrans1D3" presStyleIdx="6" presStyleCnt="8"/>
      <dgm:spPr/>
    </dgm:pt>
    <dgm:pt modelId="{5A0AAF46-DF98-4F87-BD08-F95D7BA06E66}" type="pres">
      <dgm:prSet presAssocID="{8B17F9FA-E6E0-490D-AD4C-AB401A5153BD}" presName="hierRoot2" presStyleCnt="0">
        <dgm:presLayoutVars>
          <dgm:hierBranch val="init"/>
        </dgm:presLayoutVars>
      </dgm:prSet>
      <dgm:spPr/>
    </dgm:pt>
    <dgm:pt modelId="{F19990C2-6991-4D2E-9B38-01CF9165AB4B}" type="pres">
      <dgm:prSet presAssocID="{8B17F9FA-E6E0-490D-AD4C-AB401A5153BD}" presName="rootComposite" presStyleCnt="0"/>
      <dgm:spPr/>
    </dgm:pt>
    <dgm:pt modelId="{C1F96D34-1E1C-4437-A800-E060A0B24576}" type="pres">
      <dgm:prSet presAssocID="{8B17F9FA-E6E0-490D-AD4C-AB401A5153BD}" presName="rootText" presStyleLbl="node3" presStyleIdx="6" presStyleCnt="8">
        <dgm:presLayoutVars>
          <dgm:chPref val="3"/>
        </dgm:presLayoutVars>
      </dgm:prSet>
      <dgm:spPr/>
    </dgm:pt>
    <dgm:pt modelId="{E7AADB13-D9CF-4B73-AB78-23E4D60BC0A8}" type="pres">
      <dgm:prSet presAssocID="{8B17F9FA-E6E0-490D-AD4C-AB401A5153BD}" presName="rootConnector" presStyleLbl="node3" presStyleIdx="6" presStyleCnt="8"/>
      <dgm:spPr/>
    </dgm:pt>
    <dgm:pt modelId="{70C82CCE-89C3-4D55-9F21-C11A87C614A9}" type="pres">
      <dgm:prSet presAssocID="{8B17F9FA-E6E0-490D-AD4C-AB401A5153BD}" presName="hierChild4" presStyleCnt="0"/>
      <dgm:spPr/>
    </dgm:pt>
    <dgm:pt modelId="{E159BEC7-991B-4932-9BF6-07C965345044}" type="pres">
      <dgm:prSet presAssocID="{896B2C96-3DBE-465B-8B80-8FEA116F9BE0}" presName="Name37" presStyleLbl="parChTrans1D4" presStyleIdx="14" presStyleCnt="17"/>
      <dgm:spPr/>
    </dgm:pt>
    <dgm:pt modelId="{8DF4DCB2-D356-4F9E-A30F-AF6D2920BFF9}" type="pres">
      <dgm:prSet presAssocID="{2D8AE2E5-A770-4FA1-AF81-210AF8E68071}" presName="hierRoot2" presStyleCnt="0">
        <dgm:presLayoutVars>
          <dgm:hierBranch val="init"/>
        </dgm:presLayoutVars>
      </dgm:prSet>
      <dgm:spPr/>
    </dgm:pt>
    <dgm:pt modelId="{336A90A2-948C-4068-ADD1-35CB7B020B99}" type="pres">
      <dgm:prSet presAssocID="{2D8AE2E5-A770-4FA1-AF81-210AF8E68071}" presName="rootComposite" presStyleCnt="0"/>
      <dgm:spPr/>
    </dgm:pt>
    <dgm:pt modelId="{98D293BA-16EE-4635-B8A5-AAC79DC3EF9B}" type="pres">
      <dgm:prSet presAssocID="{2D8AE2E5-A770-4FA1-AF81-210AF8E68071}" presName="rootText" presStyleLbl="node4" presStyleIdx="14" presStyleCnt="17">
        <dgm:presLayoutVars>
          <dgm:chPref val="3"/>
        </dgm:presLayoutVars>
      </dgm:prSet>
      <dgm:spPr/>
    </dgm:pt>
    <dgm:pt modelId="{46155220-374F-4D8C-9920-9BFD0770ED00}" type="pres">
      <dgm:prSet presAssocID="{2D8AE2E5-A770-4FA1-AF81-210AF8E68071}" presName="rootConnector" presStyleLbl="node4" presStyleIdx="14" presStyleCnt="17"/>
      <dgm:spPr/>
    </dgm:pt>
    <dgm:pt modelId="{55D4ECAF-D157-4255-B6C6-0C51118C6273}" type="pres">
      <dgm:prSet presAssocID="{2D8AE2E5-A770-4FA1-AF81-210AF8E68071}" presName="hierChild4" presStyleCnt="0"/>
      <dgm:spPr/>
    </dgm:pt>
    <dgm:pt modelId="{FCE870BC-1E64-4B8C-BBAA-848B18E651C4}" type="pres">
      <dgm:prSet presAssocID="{2D8AE2E5-A770-4FA1-AF81-210AF8E68071}" presName="hierChild5" presStyleCnt="0"/>
      <dgm:spPr/>
    </dgm:pt>
    <dgm:pt modelId="{0AC2156D-D681-443A-B8E0-23AE2486434C}" type="pres">
      <dgm:prSet presAssocID="{83EAD71A-1460-4A7A-A0A9-15C7B1908E70}" presName="Name37" presStyleLbl="parChTrans1D4" presStyleIdx="15" presStyleCnt="17"/>
      <dgm:spPr/>
    </dgm:pt>
    <dgm:pt modelId="{FDDB346C-E609-4A00-ADDF-66DF3BDAF94D}" type="pres">
      <dgm:prSet presAssocID="{262FBE7E-CE21-4136-B174-213748EAD52D}" presName="hierRoot2" presStyleCnt="0">
        <dgm:presLayoutVars>
          <dgm:hierBranch val="init"/>
        </dgm:presLayoutVars>
      </dgm:prSet>
      <dgm:spPr/>
    </dgm:pt>
    <dgm:pt modelId="{C00335D8-4F4A-4F7A-B366-311FA94BAB90}" type="pres">
      <dgm:prSet presAssocID="{262FBE7E-CE21-4136-B174-213748EAD52D}" presName="rootComposite" presStyleCnt="0"/>
      <dgm:spPr/>
    </dgm:pt>
    <dgm:pt modelId="{1491E095-7456-4C99-A3A0-16EBE308BB47}" type="pres">
      <dgm:prSet presAssocID="{262FBE7E-CE21-4136-B174-213748EAD52D}" presName="rootText" presStyleLbl="node4" presStyleIdx="15" presStyleCnt="17">
        <dgm:presLayoutVars>
          <dgm:chPref val="3"/>
        </dgm:presLayoutVars>
      </dgm:prSet>
      <dgm:spPr/>
    </dgm:pt>
    <dgm:pt modelId="{4731B815-835A-434E-9364-C124B3E42E9D}" type="pres">
      <dgm:prSet presAssocID="{262FBE7E-CE21-4136-B174-213748EAD52D}" presName="rootConnector" presStyleLbl="node4" presStyleIdx="15" presStyleCnt="17"/>
      <dgm:spPr/>
    </dgm:pt>
    <dgm:pt modelId="{A8C878FA-0BE2-4D17-BD0C-ED8145FBCE47}" type="pres">
      <dgm:prSet presAssocID="{262FBE7E-CE21-4136-B174-213748EAD52D}" presName="hierChild4" presStyleCnt="0"/>
      <dgm:spPr/>
    </dgm:pt>
    <dgm:pt modelId="{82F18785-C881-4E7D-B79C-AE5659AC35D3}" type="pres">
      <dgm:prSet presAssocID="{262FBE7E-CE21-4136-B174-213748EAD52D}" presName="hierChild5" presStyleCnt="0"/>
      <dgm:spPr/>
    </dgm:pt>
    <dgm:pt modelId="{5FA5D1A9-C82F-4E96-9BFA-65E841DCF5C7}" type="pres">
      <dgm:prSet presAssocID="{8B17F9FA-E6E0-490D-AD4C-AB401A5153BD}" presName="hierChild5" presStyleCnt="0"/>
      <dgm:spPr/>
    </dgm:pt>
    <dgm:pt modelId="{7B6AFD61-F435-415B-A33C-D81F46C3405A}" type="pres">
      <dgm:prSet presAssocID="{E7B63D4B-F8D5-4A7B-9DAB-811BA3248FE8}" presName="hierChild5" presStyleCnt="0"/>
      <dgm:spPr/>
    </dgm:pt>
    <dgm:pt modelId="{242EB76A-5988-4B69-8494-96948DB6E4E5}" type="pres">
      <dgm:prSet presAssocID="{0B43B1F8-577D-4E50-9AA8-DBEE6C68808C}" presName="Name37" presStyleLbl="parChTrans1D2" presStyleIdx="3" presStyleCnt="4"/>
      <dgm:spPr/>
    </dgm:pt>
    <dgm:pt modelId="{D4F3D13C-1B4E-43DA-84C4-F1ED99D57E59}" type="pres">
      <dgm:prSet presAssocID="{49F8DE03-1DBB-4F19-9A17-1C8CBD11C37F}" presName="hierRoot2" presStyleCnt="0">
        <dgm:presLayoutVars>
          <dgm:hierBranch val="init"/>
        </dgm:presLayoutVars>
      </dgm:prSet>
      <dgm:spPr/>
    </dgm:pt>
    <dgm:pt modelId="{8491DBAB-3C01-4F6F-81BF-FB78C778A849}" type="pres">
      <dgm:prSet presAssocID="{49F8DE03-1DBB-4F19-9A17-1C8CBD11C37F}" presName="rootComposite" presStyleCnt="0"/>
      <dgm:spPr/>
    </dgm:pt>
    <dgm:pt modelId="{7882FB96-898D-4559-8213-D794D9FA7915}" type="pres">
      <dgm:prSet presAssocID="{49F8DE03-1DBB-4F19-9A17-1C8CBD11C37F}" presName="rootText" presStyleLbl="node2" presStyleIdx="3" presStyleCnt="4" custScaleX="105580">
        <dgm:presLayoutVars>
          <dgm:chPref val="3"/>
        </dgm:presLayoutVars>
      </dgm:prSet>
      <dgm:spPr/>
    </dgm:pt>
    <dgm:pt modelId="{4053673D-C43F-40B4-B0A8-179F71DFE2DC}" type="pres">
      <dgm:prSet presAssocID="{49F8DE03-1DBB-4F19-9A17-1C8CBD11C37F}" presName="rootConnector" presStyleLbl="node2" presStyleIdx="3" presStyleCnt="4"/>
      <dgm:spPr/>
    </dgm:pt>
    <dgm:pt modelId="{69FDE63A-05C0-4593-B81E-C57303473B1E}" type="pres">
      <dgm:prSet presAssocID="{49F8DE03-1DBB-4F19-9A17-1C8CBD11C37F}" presName="hierChild4" presStyleCnt="0"/>
      <dgm:spPr/>
    </dgm:pt>
    <dgm:pt modelId="{23413435-788D-4823-9A83-4530E8F85DD0}" type="pres">
      <dgm:prSet presAssocID="{1D0F0570-89D0-49EC-AA57-B5D825A78C68}" presName="Name37" presStyleLbl="parChTrans1D3" presStyleIdx="7" presStyleCnt="8"/>
      <dgm:spPr/>
    </dgm:pt>
    <dgm:pt modelId="{D8F3CCA1-8AF0-4C45-A0D8-ED65605A41CC}" type="pres">
      <dgm:prSet presAssocID="{4B67628D-0792-4366-92C2-EB890F23CB06}" presName="hierRoot2" presStyleCnt="0">
        <dgm:presLayoutVars>
          <dgm:hierBranch val="init"/>
        </dgm:presLayoutVars>
      </dgm:prSet>
      <dgm:spPr/>
    </dgm:pt>
    <dgm:pt modelId="{4B4E29C4-8259-4D6E-AE35-D1F46ADDA412}" type="pres">
      <dgm:prSet presAssocID="{4B67628D-0792-4366-92C2-EB890F23CB06}" presName="rootComposite" presStyleCnt="0"/>
      <dgm:spPr/>
    </dgm:pt>
    <dgm:pt modelId="{06779DDD-7342-4AB9-9E64-1543831A5A95}" type="pres">
      <dgm:prSet presAssocID="{4B67628D-0792-4366-92C2-EB890F23CB06}" presName="rootText" presStyleLbl="node3" presStyleIdx="7" presStyleCnt="8">
        <dgm:presLayoutVars>
          <dgm:chPref val="3"/>
        </dgm:presLayoutVars>
      </dgm:prSet>
      <dgm:spPr/>
    </dgm:pt>
    <dgm:pt modelId="{E839F6F9-5BBC-4F0A-A1AA-D68E60BFA3C3}" type="pres">
      <dgm:prSet presAssocID="{4B67628D-0792-4366-92C2-EB890F23CB06}" presName="rootConnector" presStyleLbl="node3" presStyleIdx="7" presStyleCnt="8"/>
      <dgm:spPr/>
    </dgm:pt>
    <dgm:pt modelId="{0BBB3370-0E45-48DB-BD3F-B282CE04E017}" type="pres">
      <dgm:prSet presAssocID="{4B67628D-0792-4366-92C2-EB890F23CB06}" presName="hierChild4" presStyleCnt="0"/>
      <dgm:spPr/>
    </dgm:pt>
    <dgm:pt modelId="{20485B10-9BA6-43EA-85B7-373791028E1F}" type="pres">
      <dgm:prSet presAssocID="{7C7E6F17-6AF6-4EC1-8EA5-DA17FF443B70}" presName="Name37" presStyleLbl="parChTrans1D4" presStyleIdx="16" presStyleCnt="17"/>
      <dgm:spPr/>
    </dgm:pt>
    <dgm:pt modelId="{E678B950-3B90-4CBD-A15A-78436B6050F5}" type="pres">
      <dgm:prSet presAssocID="{03B3CDF9-5434-4AE5-9E46-D20CE03F730F}" presName="hierRoot2" presStyleCnt="0">
        <dgm:presLayoutVars>
          <dgm:hierBranch val="init"/>
        </dgm:presLayoutVars>
      </dgm:prSet>
      <dgm:spPr/>
    </dgm:pt>
    <dgm:pt modelId="{CE8CAC2A-29D2-40A6-AD6B-B3024A6D574B}" type="pres">
      <dgm:prSet presAssocID="{03B3CDF9-5434-4AE5-9E46-D20CE03F730F}" presName="rootComposite" presStyleCnt="0"/>
      <dgm:spPr/>
    </dgm:pt>
    <dgm:pt modelId="{08D35BB7-9BF2-466E-9A15-46F432DD4503}" type="pres">
      <dgm:prSet presAssocID="{03B3CDF9-5434-4AE5-9E46-D20CE03F730F}" presName="rootText" presStyleLbl="node4" presStyleIdx="16" presStyleCnt="17">
        <dgm:presLayoutVars>
          <dgm:chPref val="3"/>
        </dgm:presLayoutVars>
      </dgm:prSet>
      <dgm:spPr/>
    </dgm:pt>
    <dgm:pt modelId="{3D052E68-2000-47A9-9352-2A1FD147060F}" type="pres">
      <dgm:prSet presAssocID="{03B3CDF9-5434-4AE5-9E46-D20CE03F730F}" presName="rootConnector" presStyleLbl="node4" presStyleIdx="16" presStyleCnt="17"/>
      <dgm:spPr/>
    </dgm:pt>
    <dgm:pt modelId="{BD1E8489-E834-4D3F-B471-FB925EABA669}" type="pres">
      <dgm:prSet presAssocID="{03B3CDF9-5434-4AE5-9E46-D20CE03F730F}" presName="hierChild4" presStyleCnt="0"/>
      <dgm:spPr/>
    </dgm:pt>
    <dgm:pt modelId="{12604321-0CE0-4AF9-96AC-3C6D4BB6DEF4}" type="pres">
      <dgm:prSet presAssocID="{03B3CDF9-5434-4AE5-9E46-D20CE03F730F}" presName="hierChild5" presStyleCnt="0"/>
      <dgm:spPr/>
    </dgm:pt>
    <dgm:pt modelId="{21245DC4-A3E9-4A82-BC91-B2A868231B07}" type="pres">
      <dgm:prSet presAssocID="{4B67628D-0792-4366-92C2-EB890F23CB06}" presName="hierChild5" presStyleCnt="0"/>
      <dgm:spPr/>
    </dgm:pt>
    <dgm:pt modelId="{1F01FB33-C0EB-4C5E-A483-07E9B18A0646}" type="pres">
      <dgm:prSet presAssocID="{49F8DE03-1DBB-4F19-9A17-1C8CBD11C37F}" presName="hierChild5" presStyleCnt="0"/>
      <dgm:spPr/>
    </dgm:pt>
    <dgm:pt modelId="{3955D9C8-C7B5-4A18-AF81-638502FAF44B}" type="pres">
      <dgm:prSet presAssocID="{AC5962AB-9E91-4BB5-A9E7-C6A69D87DD3C}" presName="hierChild3" presStyleCnt="0"/>
      <dgm:spPr/>
    </dgm:pt>
    <dgm:pt modelId="{DF6BE162-286F-4252-AD18-93B209D5E40E}" type="pres">
      <dgm:prSet presAssocID="{E30B47B3-45C5-4DCC-8FA0-EB7CB6B9FF33}" presName="hierRoot1" presStyleCnt="0">
        <dgm:presLayoutVars>
          <dgm:hierBranch val="init"/>
        </dgm:presLayoutVars>
      </dgm:prSet>
      <dgm:spPr/>
    </dgm:pt>
    <dgm:pt modelId="{1D111565-7C18-4D67-BE1E-C7D170324E91}" type="pres">
      <dgm:prSet presAssocID="{E30B47B3-45C5-4DCC-8FA0-EB7CB6B9FF33}" presName="rootComposite1" presStyleCnt="0"/>
      <dgm:spPr/>
    </dgm:pt>
    <dgm:pt modelId="{FA30FE0A-E53B-4459-AE2F-1975240B00E4}" type="pres">
      <dgm:prSet presAssocID="{E30B47B3-45C5-4DCC-8FA0-EB7CB6B9FF33}" presName="rootText1" presStyleLbl="node0" presStyleIdx="1" presStyleCnt="2" custLinFactX="-60227" custLinFactY="400000" custLinFactNeighborX="-100000" custLinFactNeighborY="451630">
        <dgm:presLayoutVars>
          <dgm:chPref val="3"/>
        </dgm:presLayoutVars>
      </dgm:prSet>
      <dgm:spPr/>
    </dgm:pt>
    <dgm:pt modelId="{E8386AE4-C203-4211-A343-7743C0D3626E}" type="pres">
      <dgm:prSet presAssocID="{E30B47B3-45C5-4DCC-8FA0-EB7CB6B9FF33}" presName="rootConnector1" presStyleLbl="node1" presStyleIdx="0" presStyleCnt="0"/>
      <dgm:spPr/>
    </dgm:pt>
    <dgm:pt modelId="{BDABACD4-3DBC-4EFA-8CF7-BBA7CFA1B61D}" type="pres">
      <dgm:prSet presAssocID="{E30B47B3-45C5-4DCC-8FA0-EB7CB6B9FF33}" presName="hierChild2" presStyleCnt="0"/>
      <dgm:spPr/>
    </dgm:pt>
    <dgm:pt modelId="{0F62868F-C4A4-4581-A2ED-F098E44B7108}" type="pres">
      <dgm:prSet presAssocID="{E30B47B3-45C5-4DCC-8FA0-EB7CB6B9FF33}" presName="hierChild3" presStyleCnt="0"/>
      <dgm:spPr/>
    </dgm:pt>
  </dgm:ptLst>
  <dgm:cxnLst>
    <dgm:cxn modelId="{741C9403-294A-4888-9C3B-7C77BDAE8194}" type="presOf" srcId="{CCFD5934-0A01-4B3C-AFB8-33F64E32F100}" destId="{B0A1CBEC-B5BF-46AD-A856-09604EFCECEB}" srcOrd="0" destOrd="0" presId="urn:microsoft.com/office/officeart/2005/8/layout/orgChart1"/>
    <dgm:cxn modelId="{17543005-A988-44AE-8AD8-4750ED5D3B70}" type="presOf" srcId="{2D8AE2E5-A770-4FA1-AF81-210AF8E68071}" destId="{46155220-374F-4D8C-9920-9BFD0770ED00}" srcOrd="1" destOrd="0" presId="urn:microsoft.com/office/officeart/2005/8/layout/orgChart1"/>
    <dgm:cxn modelId="{C58DF908-7F91-46EA-875E-756874E2F83C}" type="presOf" srcId="{1F6B6505-FCEF-4EA3-B1D8-8D7D1BC367C2}" destId="{41AF971E-C290-4505-AC2B-742D2E2C243E}" srcOrd="1" destOrd="0" presId="urn:microsoft.com/office/officeart/2005/8/layout/orgChart1"/>
    <dgm:cxn modelId="{8715B00A-AE88-4F65-9ECE-FD271978675A}" type="presOf" srcId="{492A8469-C90E-42B4-A699-E2B76C5CBAA9}" destId="{5F71AB7C-DA8E-4506-BAF7-69CC228E9B13}" srcOrd="1" destOrd="0" presId="urn:microsoft.com/office/officeart/2005/8/layout/orgChart1"/>
    <dgm:cxn modelId="{DD7D670C-EC51-4D46-83E0-71BBB8160759}" type="presOf" srcId="{906CFAFB-C156-4EDD-88CD-04A5B7AC43F6}" destId="{CE328F55-398D-4655-9770-C920288424D0}" srcOrd="0" destOrd="0" presId="urn:microsoft.com/office/officeart/2005/8/layout/orgChart1"/>
    <dgm:cxn modelId="{FF08420F-8C42-4467-9D3C-EB4B1F51FFFC}" srcId="{AC5962AB-9E91-4BB5-A9E7-C6A69D87DD3C}" destId="{49F8DE03-1DBB-4F19-9A17-1C8CBD11C37F}" srcOrd="3" destOrd="0" parTransId="{0B43B1F8-577D-4E50-9AA8-DBEE6C68808C}" sibTransId="{96C074DF-45D8-4051-BC2A-A7E4640DEFDE}"/>
    <dgm:cxn modelId="{BC9DEA11-46F8-4D79-8895-2B43037072F0}" type="presOf" srcId="{666BCE8F-F97E-4C7B-AE66-764BFDDF456A}" destId="{5C703F0E-4896-4484-9F3F-605041270A8E}" srcOrd="0" destOrd="0" presId="urn:microsoft.com/office/officeart/2005/8/layout/orgChart1"/>
    <dgm:cxn modelId="{1D1B3E15-F11C-46D0-A984-F05015670F8F}" type="presOf" srcId="{33F12CBA-FDBE-46E9-8BFF-21DCBA592831}" destId="{451A9B1F-34CB-48B3-9DF5-B2A03B2D61FE}" srcOrd="0" destOrd="0" presId="urn:microsoft.com/office/officeart/2005/8/layout/orgChart1"/>
    <dgm:cxn modelId="{48A5DC16-D865-4489-AC52-4CD6E8D588AF}" type="presOf" srcId="{86CF4848-B0EA-4FE2-A77D-F921A80F8A92}" destId="{01EB5974-38B7-4A47-95AF-18BE4A2DE06F}" srcOrd="0" destOrd="0" presId="urn:microsoft.com/office/officeart/2005/8/layout/orgChart1"/>
    <dgm:cxn modelId="{8CC32217-0020-4807-849B-25700F6738BB}" type="presOf" srcId="{B0B07204-B36D-42EE-9892-3ABA3F35A9FE}" destId="{7772B6F6-3E96-404D-99B4-56B2274EC9D8}" srcOrd="0" destOrd="0" presId="urn:microsoft.com/office/officeart/2005/8/layout/orgChart1"/>
    <dgm:cxn modelId="{023F571D-1E86-44CB-9004-7CCB3E4CFBDA}" srcId="{59FE23DB-386D-489E-81EE-50F5B6BC4070}" destId="{DE6206B1-7A1C-4F10-8F24-48B59B63C402}" srcOrd="2" destOrd="0" parTransId="{1CA006B5-FB41-4771-BF87-145042A5AC68}" sibTransId="{3271F749-1147-4222-8F8D-0277D7ACC9DC}"/>
    <dgm:cxn modelId="{FC94F41D-F153-4953-8E9B-D121DFC333AC}" type="presOf" srcId="{AC5962AB-9E91-4BB5-A9E7-C6A69D87DD3C}" destId="{37D0B799-308B-4CCB-ACB6-F6D6FBA646AE}" srcOrd="1" destOrd="0" presId="urn:microsoft.com/office/officeart/2005/8/layout/orgChart1"/>
    <dgm:cxn modelId="{7A0E4120-E286-410E-B00E-C5E0795FAE61}" srcId="{8B17F9FA-E6E0-490D-AD4C-AB401A5153BD}" destId="{2D8AE2E5-A770-4FA1-AF81-210AF8E68071}" srcOrd="0" destOrd="0" parTransId="{896B2C96-3DBE-465B-8B80-8FEA116F9BE0}" sibTransId="{5C76AC68-87C8-47B4-BBEB-371BDFDE0B26}"/>
    <dgm:cxn modelId="{53BCDE21-7912-434A-BD28-4837130487D7}" type="presOf" srcId="{28E83404-4E13-4037-AC97-B87D1BD8510E}" destId="{90FD379A-F14B-4A2D-8B13-B09B161B5917}" srcOrd="0" destOrd="0" presId="urn:microsoft.com/office/officeart/2005/8/layout/orgChart1"/>
    <dgm:cxn modelId="{9F421422-F4FF-4998-BD50-B14D24F28E3B}" srcId="{59FE23DB-386D-489E-81EE-50F5B6BC4070}" destId="{D84623A8-4E63-4101-A3E7-18DDE25237AB}" srcOrd="1" destOrd="0" parTransId="{495BF51F-6A75-406F-98F6-89E9AF6B9B9A}" sibTransId="{034DB613-FBF0-42AB-B58F-FDE10E5723C0}"/>
    <dgm:cxn modelId="{D598A622-2792-433E-AB6A-0907A0A383AC}" type="presOf" srcId="{8B17F9FA-E6E0-490D-AD4C-AB401A5153BD}" destId="{E7AADB13-D9CF-4B73-AB78-23E4D60BC0A8}" srcOrd="1" destOrd="0" presId="urn:microsoft.com/office/officeart/2005/8/layout/orgChart1"/>
    <dgm:cxn modelId="{C90E4223-5570-48D0-A700-8796B2B25019}" type="presOf" srcId="{DA667FA9-3FC6-44A9-82AC-6B034AD5E2B4}" destId="{4D6034FB-07A4-4613-A50D-0288C31233E6}" srcOrd="0" destOrd="0" presId="urn:microsoft.com/office/officeart/2005/8/layout/orgChart1"/>
    <dgm:cxn modelId="{FA9F4924-3D31-4E58-B3C8-2FC4E0F74166}" type="presOf" srcId="{D84623A8-4E63-4101-A3E7-18DDE25237AB}" destId="{1C47FD17-75D5-434C-82A8-0DCD5B3D5CBD}" srcOrd="1" destOrd="0" presId="urn:microsoft.com/office/officeart/2005/8/layout/orgChart1"/>
    <dgm:cxn modelId="{2F448328-7907-40B8-B16C-87E0249FCEBE}" type="presOf" srcId="{03B3CDF9-5434-4AE5-9E46-D20CE03F730F}" destId="{3D052E68-2000-47A9-9352-2A1FD147060F}" srcOrd="1" destOrd="0" presId="urn:microsoft.com/office/officeart/2005/8/layout/orgChart1"/>
    <dgm:cxn modelId="{1A3C132A-CDAB-481F-AA61-D0A8E65EA12E}" type="presOf" srcId="{E31FDD1F-7A78-43C9-9EB5-5B4EE47757DA}" destId="{2724D687-A239-40C2-86A3-DBE20454AA14}" srcOrd="0" destOrd="0" presId="urn:microsoft.com/office/officeart/2005/8/layout/orgChart1"/>
    <dgm:cxn modelId="{22F4152A-C9FB-4E72-A6C9-E6DA15401D23}" type="presOf" srcId="{8B17F9FA-E6E0-490D-AD4C-AB401A5153BD}" destId="{C1F96D34-1E1C-4437-A800-E060A0B24576}" srcOrd="0" destOrd="0" presId="urn:microsoft.com/office/officeart/2005/8/layout/orgChart1"/>
    <dgm:cxn modelId="{6E273539-A5DF-4CD1-9606-8409C01F6BBB}" srcId="{FBA903DD-B92B-4E2E-88AC-4F41B66077F5}" destId="{13700CEE-612E-4BE7-B95A-6B744517C3AB}" srcOrd="2" destOrd="0" parTransId="{1EC69639-36AD-4C6D-B1B2-9E692458461A}" sibTransId="{6453BA82-1081-43B0-B987-B39C6D9CB38E}"/>
    <dgm:cxn modelId="{44AAD139-D816-4123-84F8-17EE3F57DC8D}" type="presOf" srcId="{EAFE01B8-1B0C-4025-8EE7-E700D6B0E048}" destId="{4D684890-7733-43C8-ACBB-AA228F8751EB}" srcOrd="1" destOrd="0" presId="urn:microsoft.com/office/officeart/2005/8/layout/orgChart1"/>
    <dgm:cxn modelId="{FFBDF63E-713D-4CDF-BA39-42FB1E40B7EB}" type="presOf" srcId="{DE6206B1-7A1C-4F10-8F24-48B59B63C402}" destId="{46EA5BA7-E902-4878-AA9E-4802C5C2A29B}" srcOrd="0" destOrd="0" presId="urn:microsoft.com/office/officeart/2005/8/layout/orgChart1"/>
    <dgm:cxn modelId="{1333E140-4707-47DC-BE97-F8362AF1475C}" type="presOf" srcId="{83EAD71A-1460-4A7A-A0A9-15C7B1908E70}" destId="{0AC2156D-D681-443A-B8E0-23AE2486434C}" srcOrd="0" destOrd="0" presId="urn:microsoft.com/office/officeart/2005/8/layout/orgChart1"/>
    <dgm:cxn modelId="{D6D6E840-7223-4100-9668-20621EAED198}" type="presOf" srcId="{BFCBEB8D-1F96-4D89-8A72-AB32FDA0CD96}" destId="{01FB1D1E-AC15-4847-993A-9A0F614B9654}" srcOrd="0" destOrd="0" presId="urn:microsoft.com/office/officeart/2005/8/layout/orgChart1"/>
    <dgm:cxn modelId="{5122335D-B315-413C-A012-A6E5884EFF0F}" type="presOf" srcId="{1D4B3E32-7868-4DA0-BC05-B7DB6B650B57}" destId="{BD0DDBBF-39EC-4CDA-A973-A9EEA9681BAA}" srcOrd="0" destOrd="0" presId="urn:microsoft.com/office/officeart/2005/8/layout/orgChart1"/>
    <dgm:cxn modelId="{D8192B5E-9677-429D-A318-FF8A3C1CFDB6}" type="presOf" srcId="{CCFD5934-0A01-4B3C-AFB8-33F64E32F100}" destId="{A5CD5488-2690-4D95-BDE8-CFCFB444E74C}" srcOrd="1" destOrd="0" presId="urn:microsoft.com/office/officeart/2005/8/layout/orgChart1"/>
    <dgm:cxn modelId="{0D86B15F-A0D2-45DD-88E8-A7AC367FC4C4}" type="presOf" srcId="{13700CEE-612E-4BE7-B95A-6B744517C3AB}" destId="{FD805EC0-95D2-403C-B1E7-2FFC0C4C323A}" srcOrd="1" destOrd="0" presId="urn:microsoft.com/office/officeart/2005/8/layout/orgChart1"/>
    <dgm:cxn modelId="{67E15B61-5767-4C3F-8CA4-EB113DF370CA}" type="presOf" srcId="{3EA94FA5-0267-4192-93A5-0FF863468003}" destId="{FBE9E530-3C19-4D45-95B3-56B8B22F952C}" srcOrd="0" destOrd="0" presId="urn:microsoft.com/office/officeart/2005/8/layout/orgChart1"/>
    <dgm:cxn modelId="{C5BE8A62-4212-4B96-9FEA-8FD9664973FC}" srcId="{EAFE01B8-1B0C-4025-8EE7-E700D6B0E048}" destId="{CDDAA047-763F-4265-90E2-5FE6BC656CD0}" srcOrd="0" destOrd="0" parTransId="{BFCBEB8D-1F96-4D89-8A72-AB32FDA0CD96}" sibTransId="{3F5C76B2-FC04-4D7D-A82A-7896D0B1536F}"/>
    <dgm:cxn modelId="{15A39162-E6A8-48D3-821B-5680C18B13A3}" type="presOf" srcId="{139BF41A-8D74-420E-BD37-2A3E1FCC47A1}" destId="{3B6C76DF-D449-49AB-918E-9BD3146761BF}" srcOrd="0" destOrd="0" presId="urn:microsoft.com/office/officeart/2005/8/layout/orgChart1"/>
    <dgm:cxn modelId="{F423A142-C1C7-4C4D-ACE3-6294725C560D}" type="presOf" srcId="{262FBE7E-CE21-4136-B174-213748EAD52D}" destId="{1491E095-7456-4C99-A3A0-16EBE308BB47}" srcOrd="0" destOrd="0" presId="urn:microsoft.com/office/officeart/2005/8/layout/orgChart1"/>
    <dgm:cxn modelId="{EA262E44-27E4-4A2B-A98D-30BA14D79ED7}" type="presOf" srcId="{A9645C85-66BD-4565-886E-AD41031A9D52}" destId="{C869A0DD-07C1-49A5-8939-58F81BF86B21}" srcOrd="1" destOrd="0" presId="urn:microsoft.com/office/officeart/2005/8/layout/orgChart1"/>
    <dgm:cxn modelId="{BD985F44-E5E5-423F-840B-299C7B78217F}" srcId="{F01C6C8E-BCB6-4DF1-B121-A0FBD9850BAA}" destId="{AC5962AB-9E91-4BB5-A9E7-C6A69D87DD3C}" srcOrd="0" destOrd="0" parTransId="{51BAAB46-F77B-42A5-851F-B38C2AB536A2}" sibTransId="{37D68AED-EB51-4E3D-A3B7-C5F155C8BB9C}"/>
    <dgm:cxn modelId="{DC5D6165-DF2F-47DD-9B1C-052F9A7D1940}" srcId="{A9645C85-66BD-4565-886E-AD41031A9D52}" destId="{666BCE8F-F97E-4C7B-AE66-764BFDDF456A}" srcOrd="0" destOrd="0" parTransId="{27EA9717-1895-4158-B69B-5E2B5EEC0CEC}" sibTransId="{E4E5B35B-A717-4E62-8D9D-B2216E1416B5}"/>
    <dgm:cxn modelId="{57CC6765-8701-4B18-91CE-B1D7E150F2B7}" srcId="{1C50D007-2BC5-434B-A9EB-8BE11C7D1AA2}" destId="{28E83404-4E13-4037-AC97-B87D1BD8510E}" srcOrd="0" destOrd="0" parTransId="{D7CBA1DD-FB11-4411-834C-66D0A0308BE1}" sibTransId="{0A440FA4-DF6C-4C5E-870B-DFF9C695BC32}"/>
    <dgm:cxn modelId="{27365965-658C-4520-9A6E-F1B139AC3FBD}" type="presOf" srcId="{49F8DE03-1DBB-4F19-9A17-1C8CBD11C37F}" destId="{4053673D-C43F-40B4-B0A8-179F71DFE2DC}" srcOrd="1" destOrd="0" presId="urn:microsoft.com/office/officeart/2005/8/layout/orgChart1"/>
    <dgm:cxn modelId="{0DF65C46-118A-4985-B2B8-1B3BFD1C952E}" type="presOf" srcId="{59FE23DB-386D-489E-81EE-50F5B6BC4070}" destId="{C89CBB12-E98A-48D7-8018-B0498CDBBCA2}" srcOrd="1" destOrd="0" presId="urn:microsoft.com/office/officeart/2005/8/layout/orgChart1"/>
    <dgm:cxn modelId="{DE8C5147-AC97-4B4A-8004-2258FA8604FA}" type="presOf" srcId="{262FBE7E-CE21-4136-B174-213748EAD52D}" destId="{4731B815-835A-434E-9364-C124B3E42E9D}" srcOrd="1" destOrd="0" presId="urn:microsoft.com/office/officeart/2005/8/layout/orgChart1"/>
    <dgm:cxn modelId="{F9FF7647-AA21-4055-9D96-E141E3DD34E7}" type="presOf" srcId="{1EC69639-36AD-4C6D-B1B2-9E692458461A}" destId="{0BFEBA7B-C3DE-4D38-983B-DB601CDC02A7}" srcOrd="0" destOrd="0" presId="urn:microsoft.com/office/officeart/2005/8/layout/orgChart1"/>
    <dgm:cxn modelId="{2C9FD167-EBF8-4604-9E96-A1101676E3BE}" type="presOf" srcId="{A1B87949-0C1B-4371-9C27-9BF2C29F916E}" destId="{5773B4D7-4859-41C8-AE27-5A91670C4998}" srcOrd="0" destOrd="0" presId="urn:microsoft.com/office/officeart/2005/8/layout/orgChart1"/>
    <dgm:cxn modelId="{B7934748-8190-4538-8B3A-7D03BC799F51}" type="presOf" srcId="{D84623A8-4E63-4101-A3E7-18DDE25237AB}" destId="{20A27A62-2321-402E-8224-4DAB29F5E0C8}" srcOrd="0" destOrd="0" presId="urn:microsoft.com/office/officeart/2005/8/layout/orgChart1"/>
    <dgm:cxn modelId="{5CA7B149-58F6-47D8-B402-E554748E645D}" type="presOf" srcId="{CDDAA047-763F-4265-90E2-5FE6BC656CD0}" destId="{A5DA9465-0615-4749-B912-DF7A57730B4A}" srcOrd="1" destOrd="0" presId="urn:microsoft.com/office/officeart/2005/8/layout/orgChart1"/>
    <dgm:cxn modelId="{9E5B5B6B-8831-4597-9149-F71C7EC4AF7E}" type="presOf" srcId="{C4C781B7-683B-42BC-BA7A-09ABEDCEAF3F}" destId="{7A463A97-D470-423A-97E1-BC0797C67C0C}" srcOrd="1" destOrd="0" presId="urn:microsoft.com/office/officeart/2005/8/layout/orgChart1"/>
    <dgm:cxn modelId="{E958826B-0C92-42B6-9FCC-CC6BBF4E8FA1}" type="presOf" srcId="{9E19BE0C-1DDA-4CCF-A67B-2626B33F2128}" destId="{C34EB9F5-4B39-47B7-B839-F8FDC75EF28B}" srcOrd="1" destOrd="0" presId="urn:microsoft.com/office/officeart/2005/8/layout/orgChart1"/>
    <dgm:cxn modelId="{CFE5984F-C7D0-423D-9DF0-C272137422F3}" srcId="{AC5962AB-9E91-4BB5-A9E7-C6A69D87DD3C}" destId="{492A8469-C90E-42B4-A699-E2B76C5CBAA9}" srcOrd="0" destOrd="0" parTransId="{E31FDD1F-7A78-43C9-9EB5-5B4EE47757DA}" sibTransId="{F13F7E2B-AF1D-4D70-AD7B-C81CF2BF770B}"/>
    <dgm:cxn modelId="{E8BFBA70-25D3-4A88-97D1-8726C7783B73}" type="presOf" srcId="{31217DDE-3158-4563-A2FA-36BFA2C0A4C8}" destId="{918A7077-DF8C-468A-B445-DF9CB0760693}" srcOrd="0" destOrd="0" presId="urn:microsoft.com/office/officeart/2005/8/layout/orgChart1"/>
    <dgm:cxn modelId="{DEF9DC71-201D-4FAE-A13F-AFD3CD671E2D}" type="presOf" srcId="{9BA986A9-4D8E-46ED-9EB9-EFD623FC7816}" destId="{ADD18938-FC8C-4AAF-B1E9-EA5EA36D0D5E}" srcOrd="0" destOrd="0" presId="urn:microsoft.com/office/officeart/2005/8/layout/orgChart1"/>
    <dgm:cxn modelId="{FE607455-A132-45FF-9622-6717ED368F63}" type="presOf" srcId="{994AF185-A8A9-4A7F-9762-1C3D5C8990A5}" destId="{422805AF-DB85-4E84-8CEC-D41A58C00DF4}" srcOrd="0" destOrd="0" presId="urn:microsoft.com/office/officeart/2005/8/layout/orgChart1"/>
    <dgm:cxn modelId="{B9103B76-B857-400D-97B6-025E1A3D8219}" type="presOf" srcId="{0B43B1F8-577D-4E50-9AA8-DBEE6C68808C}" destId="{242EB76A-5988-4B69-8494-96948DB6E4E5}" srcOrd="0" destOrd="0" presId="urn:microsoft.com/office/officeart/2005/8/layout/orgChart1"/>
    <dgm:cxn modelId="{D6F3D057-170F-444C-B444-E432C3583650}" srcId="{EAFE01B8-1B0C-4025-8EE7-E700D6B0E048}" destId="{1D4B3E32-7868-4DA0-BC05-B7DB6B650B57}" srcOrd="1" destOrd="0" parTransId="{906CFAFB-C156-4EDD-88CD-04A5B7AC43F6}" sibTransId="{441AB812-10BF-44F2-8AB1-ECCC1BF08A11}"/>
    <dgm:cxn modelId="{55516078-5CA7-4E83-A48B-8E735C0F676A}" type="presOf" srcId="{28E83404-4E13-4037-AC97-B87D1BD8510E}" destId="{289B4D60-BE63-435A-8A2F-3EC2B8FC3DD2}" srcOrd="1" destOrd="0" presId="urn:microsoft.com/office/officeart/2005/8/layout/orgChart1"/>
    <dgm:cxn modelId="{174E317A-4F24-4C9B-83C6-8946C09901B1}" srcId="{C4C781B7-683B-42BC-BA7A-09ABEDCEAF3F}" destId="{6C9CF058-0CE1-405D-8E25-257D5EE97FE8}" srcOrd="1" destOrd="0" parTransId="{232CD94F-38E6-4DF4-8684-9E8CF7772545}" sibTransId="{6911970D-1407-4371-A3D6-DE70200ABCED}"/>
    <dgm:cxn modelId="{36E10E7C-6E96-4582-B628-432243FF0EB1}" type="presOf" srcId="{167BBDC2-5FB2-4775-AD1F-AF4E77F78A42}" destId="{84C99D7C-66BB-44F8-9377-DEA29BEAF181}" srcOrd="0" destOrd="0" presId="urn:microsoft.com/office/officeart/2005/8/layout/orgChart1"/>
    <dgm:cxn modelId="{00C68380-37E7-4BA3-9F04-ACD250C9A8C1}" srcId="{AC5962AB-9E91-4BB5-A9E7-C6A69D87DD3C}" destId="{E7B63D4B-F8D5-4A7B-9DAB-811BA3248FE8}" srcOrd="2" destOrd="0" parTransId="{F6317A14-E3A3-48DD-8B32-386FB5EE5D6B}" sibTransId="{761B71B3-D4C1-46D0-99C3-2525A006EC78}"/>
    <dgm:cxn modelId="{A6681C83-C64B-4977-9F89-11FBA9935FA1}" type="presOf" srcId="{1C50D007-2BC5-434B-A9EB-8BE11C7D1AA2}" destId="{0A11A1EE-9468-47A0-B652-9C9D7906D85D}" srcOrd="0" destOrd="0" presId="urn:microsoft.com/office/officeart/2005/8/layout/orgChart1"/>
    <dgm:cxn modelId="{811DAD84-E35B-4173-9EF1-A56123809536}" type="presOf" srcId="{AF58AC22-5893-416C-B02E-5C90BC87BFBA}" destId="{E355A2F9-5A2E-48BB-B32A-7C9CE58F6D80}" srcOrd="0" destOrd="0" presId="urn:microsoft.com/office/officeart/2005/8/layout/orgChart1"/>
    <dgm:cxn modelId="{11ABAD84-F520-4FC4-B1DE-12B18A51D957}" type="presOf" srcId="{E30B47B3-45C5-4DCC-8FA0-EB7CB6B9FF33}" destId="{FA30FE0A-E53B-4459-AE2F-1975240B00E4}" srcOrd="0" destOrd="0" presId="urn:microsoft.com/office/officeart/2005/8/layout/orgChart1"/>
    <dgm:cxn modelId="{98F5C184-4AF4-4FCA-8402-4ADAFE7F1520}" type="presOf" srcId="{1C50D007-2BC5-434B-A9EB-8BE11C7D1AA2}" destId="{365842E3-3A06-4419-BB2F-BBE6ECF80A14}" srcOrd="1" destOrd="0" presId="urn:microsoft.com/office/officeart/2005/8/layout/orgChart1"/>
    <dgm:cxn modelId="{2D9DAB85-5B5C-42C3-A03B-A3FCC4F28222}" type="presOf" srcId="{492A8469-C90E-42B4-A699-E2B76C5CBAA9}" destId="{D32ED2D1-9FC2-42EA-A831-55D93F932B7A}" srcOrd="0" destOrd="0" presId="urn:microsoft.com/office/officeart/2005/8/layout/orgChart1"/>
    <dgm:cxn modelId="{A67DFB89-3B45-4F03-B9DE-09258B77A730}" type="presOf" srcId="{9BA986A9-4D8E-46ED-9EB9-EFD623FC7816}" destId="{B1F1C8DD-FD90-4F03-96FC-6D32729C084C}" srcOrd="1" destOrd="0" presId="urn:microsoft.com/office/officeart/2005/8/layout/orgChart1"/>
    <dgm:cxn modelId="{E1C02A8A-B3F8-460E-9EF9-A82CB106E117}" type="presOf" srcId="{9E19BE0C-1DDA-4CCF-A67B-2626B33F2128}" destId="{CF2AA21B-472D-45AA-B95A-DCA1FAB86C61}" srcOrd="0" destOrd="0" presId="urn:microsoft.com/office/officeart/2005/8/layout/orgChart1"/>
    <dgm:cxn modelId="{34E4AB8B-2681-4973-9980-2D7EA4D4D587}" type="presOf" srcId="{F6317A14-E3A3-48DD-8B32-386FB5EE5D6B}" destId="{72E29FAF-4384-4350-ADB9-EDAC948F9EDF}" srcOrd="0" destOrd="0" presId="urn:microsoft.com/office/officeart/2005/8/layout/orgChart1"/>
    <dgm:cxn modelId="{ABC1958E-5170-4760-9E03-BE4AAE74C0A8}" srcId="{212E8B72-01A6-4DCC-BF29-6E53AC982C20}" destId="{A9645C85-66BD-4565-886E-AD41031A9D52}" srcOrd="0" destOrd="0" parTransId="{A782E228-0095-4CC6-A55F-A1C68148DDA3}" sibTransId="{49A1C161-6952-498F-AAF9-CB35A28D2E29}"/>
    <dgm:cxn modelId="{59583F8F-C560-48CF-B82E-69259335EE21}" type="presOf" srcId="{13700CEE-612E-4BE7-B95A-6B744517C3AB}" destId="{810854D3-431C-4E33-91A5-DAA19C0CAE5C}" srcOrd="0" destOrd="0" presId="urn:microsoft.com/office/officeart/2005/8/layout/orgChart1"/>
    <dgm:cxn modelId="{49CDC592-FB6C-417A-9CD6-5AE2975AEFE1}" type="presOf" srcId="{1D4B3E32-7868-4DA0-BC05-B7DB6B650B57}" destId="{796A1F26-FEBE-4383-90B5-51E76F8E7033}" srcOrd="1" destOrd="0" presId="urn:microsoft.com/office/officeart/2005/8/layout/orgChart1"/>
    <dgm:cxn modelId="{67F2F792-F69D-4F55-92CC-88BB4B948E75}" srcId="{59FE23DB-386D-489E-81EE-50F5B6BC4070}" destId="{CCFD5934-0A01-4B3C-AFB8-33F64E32F100}" srcOrd="0" destOrd="0" parTransId="{3EB3989E-6E3A-4982-BDDA-9FCD43174C82}" sibTransId="{46B009BE-45A2-4462-BD7D-C78DC2D13529}"/>
    <dgm:cxn modelId="{A9423694-DA73-43D5-B17A-AF073765DA5C}" type="presOf" srcId="{C4C781B7-683B-42BC-BA7A-09ABEDCEAF3F}" destId="{F975DECB-51C0-4767-86F4-AFC404F1CA7C}" srcOrd="0" destOrd="0" presId="urn:microsoft.com/office/officeart/2005/8/layout/orgChart1"/>
    <dgm:cxn modelId="{A8B61498-D3AE-4BB4-A06B-5E2164394724}" srcId="{492A8469-C90E-42B4-A699-E2B76C5CBAA9}" destId="{EAFE01B8-1B0C-4025-8EE7-E700D6B0E048}" srcOrd="0" destOrd="0" parTransId="{AF58AC22-5893-416C-B02E-5C90BC87BFBA}" sibTransId="{23F88F7B-FDFB-45D1-BA9D-DB7E6CB29999}"/>
    <dgm:cxn modelId="{ED5DE998-4EF7-4388-A03D-AB5924A3D741}" type="presOf" srcId="{59FE23DB-386D-489E-81EE-50F5B6BC4070}" destId="{3B1E8017-B332-430B-A579-B19E976A2454}" srcOrd="0" destOrd="0" presId="urn:microsoft.com/office/officeart/2005/8/layout/orgChart1"/>
    <dgm:cxn modelId="{7AF5519A-FC0E-43A3-98E5-5EBF42627896}" type="presOf" srcId="{49F8DE03-1DBB-4F19-9A17-1C8CBD11C37F}" destId="{7882FB96-898D-4559-8213-D794D9FA7915}" srcOrd="0" destOrd="0" presId="urn:microsoft.com/office/officeart/2005/8/layout/orgChart1"/>
    <dgm:cxn modelId="{43CF579A-B950-44BE-9329-EB1579D49A4E}" srcId="{E7B63D4B-F8D5-4A7B-9DAB-811BA3248FE8}" destId="{59FE23DB-386D-489E-81EE-50F5B6BC4070}" srcOrd="0" destOrd="0" parTransId="{33F12CBA-FDBE-46E9-8BFF-21DCBA592831}" sibTransId="{CC008A2B-46F2-4F1A-A7A8-E8BA605BBBA2}"/>
    <dgm:cxn modelId="{15A3E9A0-BD11-4BF3-850E-D1C8D4D4E200}" type="presOf" srcId="{1F6B6505-FCEF-4EA3-B1D8-8D7D1BC367C2}" destId="{3E839E39-0FCF-4EAB-8F7E-D87858F9EF67}" srcOrd="0" destOrd="0" presId="urn:microsoft.com/office/officeart/2005/8/layout/orgChart1"/>
    <dgm:cxn modelId="{F88A02A2-0B69-479D-A00D-7637977159D4}" srcId="{49F8DE03-1DBB-4F19-9A17-1C8CBD11C37F}" destId="{4B67628D-0792-4366-92C2-EB890F23CB06}" srcOrd="0" destOrd="0" parTransId="{1D0F0570-89D0-49EC-AA57-B5D825A78C68}" sibTransId="{50979B94-03AB-4493-A8E5-DC2D7F851FA1}"/>
    <dgm:cxn modelId="{605305A5-DE89-4399-A54E-2091A3A77E2B}" srcId="{492A8469-C90E-42B4-A699-E2B76C5CBAA9}" destId="{FBA903DD-B92B-4E2E-88AC-4F41B66077F5}" srcOrd="2" destOrd="0" parTransId="{167BBDC2-5FB2-4775-AD1F-AF4E77F78A42}" sibTransId="{891B78D4-EB05-4AAC-BCF9-38A8A55A4377}"/>
    <dgm:cxn modelId="{C922E8A5-0671-42D5-B8C6-C9CED7B8E349}" type="presOf" srcId="{A9645C85-66BD-4565-886E-AD41031A9D52}" destId="{E87DD463-D1E7-4777-8449-225CD32AC29D}" srcOrd="0" destOrd="0" presId="urn:microsoft.com/office/officeart/2005/8/layout/orgChart1"/>
    <dgm:cxn modelId="{ADEE6AA8-FC08-452B-AF83-502847BF0CD7}" type="presOf" srcId="{84CD7562-D350-4287-919F-AB21C6277BA3}" destId="{A0C2DA11-D104-41E5-9F01-652F139F3A8D}" srcOrd="0" destOrd="0" presId="urn:microsoft.com/office/officeart/2005/8/layout/orgChart1"/>
    <dgm:cxn modelId="{A9D794AA-B4B6-42D1-AAAD-2B4788CFA8F8}" type="presOf" srcId="{DE6206B1-7A1C-4F10-8F24-48B59B63C402}" destId="{8B784323-8D26-46D1-9C09-99DAE553BEA3}" srcOrd="1" destOrd="0" presId="urn:microsoft.com/office/officeart/2005/8/layout/orgChart1"/>
    <dgm:cxn modelId="{B1DBCBAE-43A8-45CB-962B-2D388FE76EE2}" type="presOf" srcId="{6C9CF058-0CE1-405D-8E25-257D5EE97FE8}" destId="{19900726-67AF-43D0-AB0A-DDB92ED47C08}" srcOrd="0" destOrd="0" presId="urn:microsoft.com/office/officeart/2005/8/layout/orgChart1"/>
    <dgm:cxn modelId="{13FFA5AF-89A3-4EE8-A52E-B6967F650230}" type="presOf" srcId="{E30B47B3-45C5-4DCC-8FA0-EB7CB6B9FF33}" destId="{E8386AE4-C203-4211-A343-7743C0D3626E}" srcOrd="1" destOrd="0" presId="urn:microsoft.com/office/officeart/2005/8/layout/orgChart1"/>
    <dgm:cxn modelId="{8B6E1FB0-CF99-4822-8A2A-7FDF0946D061}" type="presOf" srcId="{AC5962AB-9E91-4BB5-A9E7-C6A69D87DD3C}" destId="{4A5E1CFF-8DC8-4268-9452-A5B686A5AD38}" srcOrd="0" destOrd="0" presId="urn:microsoft.com/office/officeart/2005/8/layout/orgChart1"/>
    <dgm:cxn modelId="{14224BB1-0D40-4BB8-A5CF-A8B067A08D1F}" type="presOf" srcId="{27EA9717-1895-4158-B69B-5E2B5EEC0CEC}" destId="{85437786-3112-43A7-A763-5EEDCB97E683}" srcOrd="0" destOrd="0" presId="urn:microsoft.com/office/officeart/2005/8/layout/orgChart1"/>
    <dgm:cxn modelId="{7DD9DCB1-1160-4C18-A4FD-6EB3B24E1ADC}" type="presOf" srcId="{B9713854-6BA0-49F5-AFD4-B919EE7F3CBA}" destId="{D485555A-FF88-4557-B292-EB1DC0AA0D89}" srcOrd="0" destOrd="0" presId="urn:microsoft.com/office/officeart/2005/8/layout/orgChart1"/>
    <dgm:cxn modelId="{2B3D8DB2-FD42-450E-B352-DEF1532BF1DD}" type="presOf" srcId="{F01C6C8E-BCB6-4DF1-B121-A0FBD9850BAA}" destId="{81A5D421-99F9-4285-970E-DED0C1BC3112}" srcOrd="0" destOrd="0" presId="urn:microsoft.com/office/officeart/2005/8/layout/orgChart1"/>
    <dgm:cxn modelId="{8A18C3B4-6683-48FD-BCE1-B984FEA4D927}" type="presOf" srcId="{232CD94F-38E6-4DF4-8684-9E8CF7772545}" destId="{D198AA10-98F9-4293-A3D4-D5AD4F135C5B}" srcOrd="0" destOrd="0" presId="urn:microsoft.com/office/officeart/2005/8/layout/orgChart1"/>
    <dgm:cxn modelId="{3A7082B7-1C1E-4D21-804A-530FCBB57676}" type="presOf" srcId="{03B3CDF9-5434-4AE5-9E46-D20CE03F730F}" destId="{08D35BB7-9BF2-466E-9A15-46F432DD4503}" srcOrd="0" destOrd="0" presId="urn:microsoft.com/office/officeart/2005/8/layout/orgChart1"/>
    <dgm:cxn modelId="{005BBAB8-B997-4FD5-A706-BF76D66AD415}" type="presOf" srcId="{896B2C96-3DBE-465B-8B80-8FEA116F9BE0}" destId="{E159BEC7-991B-4932-9BF6-07C965345044}" srcOrd="0" destOrd="0" presId="urn:microsoft.com/office/officeart/2005/8/layout/orgChart1"/>
    <dgm:cxn modelId="{680F32B9-D38E-4597-B15F-6D9EE433652D}" type="presOf" srcId="{31217DDE-3158-4563-A2FA-36BFA2C0A4C8}" destId="{F8A97E01-A4C6-4EAE-AC58-4F0A40B3F13A}" srcOrd="1" destOrd="0" presId="urn:microsoft.com/office/officeart/2005/8/layout/orgChart1"/>
    <dgm:cxn modelId="{20F91DBE-1693-495A-87EA-F3F44856BACC}" type="presOf" srcId="{D7623252-6D82-479A-BBD0-CCA13A7B536A}" destId="{62BBED57-3170-43AA-ADFA-24B5A45A978D}" srcOrd="0" destOrd="0" presId="urn:microsoft.com/office/officeart/2005/8/layout/orgChart1"/>
    <dgm:cxn modelId="{63EBB1BE-7E1A-4DA6-A81A-35A6C4598345}" type="presOf" srcId="{2D8AE2E5-A770-4FA1-AF81-210AF8E68071}" destId="{98D293BA-16EE-4635-B8A5-AAC79DC3EF9B}" srcOrd="0" destOrd="0" presId="urn:microsoft.com/office/officeart/2005/8/layout/orgChart1"/>
    <dgm:cxn modelId="{5F25CBC0-5EC4-4B0F-AB26-99B6C7DE8EB7}" srcId="{492A8469-C90E-42B4-A699-E2B76C5CBAA9}" destId="{C4C781B7-683B-42BC-BA7A-09ABEDCEAF3F}" srcOrd="1" destOrd="0" parTransId="{D7623252-6D82-479A-BBD0-CCA13A7B536A}" sibTransId="{8BC6541A-8A1E-4AE7-8BF1-CE2B2CFE331B}"/>
    <dgm:cxn modelId="{2F591FC1-FA8A-4726-A57C-F827D5232EC9}" srcId="{FBA903DD-B92B-4E2E-88AC-4F41B66077F5}" destId="{B0B07204-B36D-42EE-9892-3ABA3F35A9FE}" srcOrd="1" destOrd="0" parTransId="{B9713854-6BA0-49F5-AFD4-B919EE7F3CBA}" sibTransId="{BB6EF87E-0500-49CA-BC5D-B9B6709786F3}"/>
    <dgm:cxn modelId="{04E094C1-FA53-456A-93BE-C9754CBC06CF}" srcId="{EAFE01B8-1B0C-4025-8EE7-E700D6B0E048}" destId="{9BA986A9-4D8E-46ED-9EB9-EFD623FC7816}" srcOrd="2" destOrd="0" parTransId="{139BF41A-8D74-420E-BD37-2A3E1FCC47A1}" sibTransId="{78B348E0-D0EB-4DAB-834B-F17F5C5A9372}"/>
    <dgm:cxn modelId="{0C7D13C4-8813-4B7A-ACD8-8A6EDF0E21FF}" type="presOf" srcId="{FBA903DD-B92B-4E2E-88AC-4F41B66077F5}" destId="{29E5ED5F-67BA-4684-9CED-171490E57E46}" srcOrd="1" destOrd="0" presId="urn:microsoft.com/office/officeart/2005/8/layout/orgChart1"/>
    <dgm:cxn modelId="{1E0516C4-7F60-4E17-9DA3-1E6DBEE452EE}" type="presOf" srcId="{A782E228-0095-4CC6-A55F-A1C68148DDA3}" destId="{CF9D4CC5-D731-4104-8FF7-258D2B8D7772}" srcOrd="0" destOrd="0" presId="urn:microsoft.com/office/officeart/2005/8/layout/orgChart1"/>
    <dgm:cxn modelId="{98B73DC7-841D-4274-8EE4-7179A09870C9}" type="presOf" srcId="{1CA006B5-FB41-4771-BF87-145042A5AC68}" destId="{69304651-A0FC-46FC-89EA-497575CEBF0F}" srcOrd="0" destOrd="0" presId="urn:microsoft.com/office/officeart/2005/8/layout/orgChart1"/>
    <dgm:cxn modelId="{637484C7-8632-48AA-BD1B-E288FF2C59CD}" srcId="{E7B63D4B-F8D5-4A7B-9DAB-811BA3248FE8}" destId="{8B17F9FA-E6E0-490D-AD4C-AB401A5153BD}" srcOrd="1" destOrd="0" parTransId="{3EA94FA5-0267-4192-93A5-0FF863468003}" sibTransId="{503B2391-850E-46EE-8786-54862629F3B0}"/>
    <dgm:cxn modelId="{C15654CD-F761-46BB-A0B1-42E357BA7481}" type="presOf" srcId="{666BCE8F-F97E-4C7B-AE66-764BFDDF456A}" destId="{0846DD60-D666-4937-BE77-87408AFA9DDE}" srcOrd="1" destOrd="0" presId="urn:microsoft.com/office/officeart/2005/8/layout/orgChart1"/>
    <dgm:cxn modelId="{8A719AD0-7F14-4D34-8398-D66308709367}" srcId="{FBA903DD-B92B-4E2E-88AC-4F41B66077F5}" destId="{9E19BE0C-1DDA-4CCF-A67B-2626B33F2128}" srcOrd="0" destOrd="0" parTransId="{DA667FA9-3FC6-44A9-82AC-6B034AD5E2B4}" sibTransId="{28841F21-C6BD-4BCB-A203-15F3342BD65D}"/>
    <dgm:cxn modelId="{2FAEBDD1-893F-4057-BB09-CD3018BB69C3}" type="presOf" srcId="{E7B63D4B-F8D5-4A7B-9DAB-811BA3248FE8}" destId="{3F4394D2-46C5-4A9D-B9B5-E13BF7858ABC}" srcOrd="1" destOrd="0" presId="urn:microsoft.com/office/officeart/2005/8/layout/orgChart1"/>
    <dgm:cxn modelId="{5E7AEED1-4521-4522-92BA-A640B2DADB53}" srcId="{F01C6C8E-BCB6-4DF1-B121-A0FBD9850BAA}" destId="{E30B47B3-45C5-4DCC-8FA0-EB7CB6B9FF33}" srcOrd="1" destOrd="0" parTransId="{5B0E32CC-A944-4E25-A02E-81664EFB5EA0}" sibTransId="{80318ED9-DE64-4585-862F-661284902ADA}"/>
    <dgm:cxn modelId="{030C68D2-DB45-4988-AA09-293A79AB348D}" type="presOf" srcId="{E7B63D4B-F8D5-4A7B-9DAB-811BA3248FE8}" destId="{396BB8A0-0A50-44A9-84B7-D0A360A88B3F}" srcOrd="0" destOrd="0" presId="urn:microsoft.com/office/officeart/2005/8/layout/orgChart1"/>
    <dgm:cxn modelId="{5D06D3D8-279A-4AB8-A11D-C67DCE9EBF3F}" type="presOf" srcId="{212E8B72-01A6-4DCC-BF29-6E53AC982C20}" destId="{F45C18D4-D568-4DAB-A53B-1D14B1D5177F}" srcOrd="1" destOrd="0" presId="urn:microsoft.com/office/officeart/2005/8/layout/orgChart1"/>
    <dgm:cxn modelId="{348E50D9-857F-45AA-AB0B-A56EFDCC4E7D}" type="presOf" srcId="{6C9CF058-0CE1-405D-8E25-257D5EE97FE8}" destId="{962B582B-D82A-4AAB-AE1F-F493AE95B233}" srcOrd="1" destOrd="0" presId="urn:microsoft.com/office/officeart/2005/8/layout/orgChart1"/>
    <dgm:cxn modelId="{E2763BDD-BF0A-443F-92DE-070A3FB0C505}" type="presOf" srcId="{3EB3989E-6E3A-4982-BDDA-9FCD43174C82}" destId="{1D7DD494-FA6B-4DF5-8184-39BA8F831D1F}" srcOrd="0" destOrd="0" presId="urn:microsoft.com/office/officeart/2005/8/layout/orgChart1"/>
    <dgm:cxn modelId="{BFC345DD-D024-4172-9706-4560C9AC466B}" srcId="{8B17F9FA-E6E0-490D-AD4C-AB401A5153BD}" destId="{262FBE7E-CE21-4136-B174-213748EAD52D}" srcOrd="1" destOrd="0" parTransId="{83EAD71A-1460-4A7A-A0A9-15C7B1908E70}" sibTransId="{DF6C55FC-8E12-489D-84A7-068E48AB6C6C}"/>
    <dgm:cxn modelId="{653E13E0-F825-408F-9616-02D1CD1BFBFA}" srcId="{C4C781B7-683B-42BC-BA7A-09ABEDCEAF3F}" destId="{31217DDE-3158-4563-A2FA-36BFA2C0A4C8}" srcOrd="0" destOrd="0" parTransId="{84CD7562-D350-4287-919F-AB21C6277BA3}" sibTransId="{B4126F90-BDC4-4DBA-AF6A-9FEC7149CD25}"/>
    <dgm:cxn modelId="{E1C1B4E0-5B86-4251-8499-779F13263226}" type="presOf" srcId="{EAFE01B8-1B0C-4025-8EE7-E700D6B0E048}" destId="{26E1FF96-29F1-431A-AB2C-2F94ABFC2886}" srcOrd="0" destOrd="0" presId="urn:microsoft.com/office/officeart/2005/8/layout/orgChart1"/>
    <dgm:cxn modelId="{7BBDB6E1-DE85-4F98-A50D-4A0C30800B5F}" type="presOf" srcId="{7C7E6F17-6AF6-4EC1-8EA5-DA17FF443B70}" destId="{20485B10-9BA6-43EA-85B7-373791028E1F}" srcOrd="0" destOrd="0" presId="urn:microsoft.com/office/officeart/2005/8/layout/orgChart1"/>
    <dgm:cxn modelId="{97FD80E4-6DCE-4B51-82F4-23DC9D59993E}" type="presOf" srcId="{CDDAA047-763F-4265-90E2-5FE6BC656CD0}" destId="{27FC2EC9-6DD9-4CBB-A51B-EEC321D95CAF}" srcOrd="0" destOrd="0" presId="urn:microsoft.com/office/officeart/2005/8/layout/orgChart1"/>
    <dgm:cxn modelId="{096F36E7-0360-4363-932A-2C0D304A8BDA}" type="presOf" srcId="{D7CBA1DD-FB11-4411-834C-66D0A0308BE1}" destId="{AED768BE-EF9C-4E56-94A5-4F394BCBF562}" srcOrd="0" destOrd="0" presId="urn:microsoft.com/office/officeart/2005/8/layout/orgChart1"/>
    <dgm:cxn modelId="{61D86DE8-D7E2-4E31-8D3F-E3001215F153}" type="presOf" srcId="{1D0F0570-89D0-49EC-AA57-B5D825A78C68}" destId="{23413435-788D-4823-9A83-4530E8F85DD0}" srcOrd="0" destOrd="0" presId="urn:microsoft.com/office/officeart/2005/8/layout/orgChart1"/>
    <dgm:cxn modelId="{AE39B5E8-B72E-497B-8306-1493A07E3CA7}" srcId="{AC5962AB-9E91-4BB5-A9E7-C6A69D87DD3C}" destId="{212E8B72-01A6-4DCC-BF29-6E53AC982C20}" srcOrd="1" destOrd="0" parTransId="{A1B87949-0C1B-4371-9C27-9BF2C29F916E}" sibTransId="{6C2085DB-147D-4BCF-9FE1-C7291F054433}"/>
    <dgm:cxn modelId="{F99E1FEB-D734-41C7-B0B8-A8F31BC206E3}" type="presOf" srcId="{B0B07204-B36D-42EE-9892-3ABA3F35A9FE}" destId="{A2771E85-186B-4D9D-9CE2-48AFF46CE9C0}" srcOrd="1" destOrd="0" presId="urn:microsoft.com/office/officeart/2005/8/layout/orgChart1"/>
    <dgm:cxn modelId="{8DD8D9EF-8C58-46A0-9825-394AA26A3FF9}" type="presOf" srcId="{FBA903DD-B92B-4E2E-88AC-4F41B66077F5}" destId="{C0999296-4FD4-444E-AEC4-98EE415AE2CC}" srcOrd="0" destOrd="0" presId="urn:microsoft.com/office/officeart/2005/8/layout/orgChart1"/>
    <dgm:cxn modelId="{8577F6F0-EAA4-40B8-8D5A-DBA926FC7AA1}" type="presOf" srcId="{4B67628D-0792-4366-92C2-EB890F23CB06}" destId="{06779DDD-7342-4AB9-9E64-1543831A5A95}" srcOrd="0" destOrd="0" presId="urn:microsoft.com/office/officeart/2005/8/layout/orgChart1"/>
    <dgm:cxn modelId="{815405F2-657F-4830-AE67-02E8E9FD1805}" type="presOf" srcId="{495BF51F-6A75-406F-98F6-89E9AF6B9B9A}" destId="{F569FAB8-B553-4D53-9A33-C4C237C1E1AE}" srcOrd="0" destOrd="0" presId="urn:microsoft.com/office/officeart/2005/8/layout/orgChart1"/>
    <dgm:cxn modelId="{8871B2F4-696F-4BD7-A370-C9AE0FB23554}" srcId="{4B67628D-0792-4366-92C2-EB890F23CB06}" destId="{03B3CDF9-5434-4AE5-9E46-D20CE03F730F}" srcOrd="0" destOrd="0" parTransId="{7C7E6F17-6AF6-4EC1-8EA5-DA17FF443B70}" sibTransId="{74BDF75E-0F51-440E-9C61-DD9A91099A35}"/>
    <dgm:cxn modelId="{3BBDEEF4-D880-4F10-ABB6-81AA6DC91332}" srcId="{212E8B72-01A6-4DCC-BF29-6E53AC982C20}" destId="{1C50D007-2BC5-434B-A9EB-8BE11C7D1AA2}" srcOrd="1" destOrd="0" parTransId="{86CF4848-B0EA-4FE2-A77D-F921A80F8A92}" sibTransId="{D73FA9CB-19B4-45C4-AB9A-0127CD2DEFA3}"/>
    <dgm:cxn modelId="{F5F76EF5-460C-43EE-8CBD-E325ED5C428B}" srcId="{59FE23DB-386D-489E-81EE-50F5B6BC4070}" destId="{1F6B6505-FCEF-4EA3-B1D8-8D7D1BC367C2}" srcOrd="3" destOrd="0" parTransId="{994AF185-A8A9-4A7F-9762-1C3D5C8990A5}" sibTransId="{06565C68-B058-46E1-9A90-2732BC02E992}"/>
    <dgm:cxn modelId="{BEBD6DF6-166B-4012-A087-B7DECF260A69}" type="presOf" srcId="{212E8B72-01A6-4DCC-BF29-6E53AC982C20}" destId="{24A42529-CE0C-4259-BDBE-62E2AF685B9E}" srcOrd="0" destOrd="0" presId="urn:microsoft.com/office/officeart/2005/8/layout/orgChart1"/>
    <dgm:cxn modelId="{E203A3F6-3358-4CE4-9CE5-80E93BA66F60}" type="presOf" srcId="{4B67628D-0792-4366-92C2-EB890F23CB06}" destId="{E839F6F9-5BBC-4F0A-A1AA-D68E60BFA3C3}" srcOrd="1" destOrd="0" presId="urn:microsoft.com/office/officeart/2005/8/layout/orgChart1"/>
    <dgm:cxn modelId="{F1028C8D-7DFD-4420-A854-CDE02DCDC401}" type="presParOf" srcId="{81A5D421-99F9-4285-970E-DED0C1BC3112}" destId="{2928A664-F78D-4883-BD52-8F7AFB6544B3}" srcOrd="0" destOrd="0" presId="urn:microsoft.com/office/officeart/2005/8/layout/orgChart1"/>
    <dgm:cxn modelId="{14C659D6-0C02-4777-90E7-70220B386510}" type="presParOf" srcId="{2928A664-F78D-4883-BD52-8F7AFB6544B3}" destId="{E6DFB9A4-DF7B-4464-9EE4-8B37699D870D}" srcOrd="0" destOrd="0" presId="urn:microsoft.com/office/officeart/2005/8/layout/orgChart1"/>
    <dgm:cxn modelId="{F9DCA617-9493-4AD4-A79A-B3274D96144A}" type="presParOf" srcId="{E6DFB9A4-DF7B-4464-9EE4-8B37699D870D}" destId="{4A5E1CFF-8DC8-4268-9452-A5B686A5AD38}" srcOrd="0" destOrd="0" presId="urn:microsoft.com/office/officeart/2005/8/layout/orgChart1"/>
    <dgm:cxn modelId="{5845BFB8-1859-4E44-B4CB-8FCF6C3041BF}" type="presParOf" srcId="{E6DFB9A4-DF7B-4464-9EE4-8B37699D870D}" destId="{37D0B799-308B-4CCB-ACB6-F6D6FBA646AE}" srcOrd="1" destOrd="0" presId="urn:microsoft.com/office/officeart/2005/8/layout/orgChart1"/>
    <dgm:cxn modelId="{67DF5241-86CF-41E2-AC82-B39741E8B970}" type="presParOf" srcId="{2928A664-F78D-4883-BD52-8F7AFB6544B3}" destId="{61AB69B9-F2A7-4DCE-A078-97687EDEC180}" srcOrd="1" destOrd="0" presId="urn:microsoft.com/office/officeart/2005/8/layout/orgChart1"/>
    <dgm:cxn modelId="{AE09D7D1-70C3-4099-B153-AC9209C1B80D}" type="presParOf" srcId="{61AB69B9-F2A7-4DCE-A078-97687EDEC180}" destId="{2724D687-A239-40C2-86A3-DBE20454AA14}" srcOrd="0" destOrd="0" presId="urn:microsoft.com/office/officeart/2005/8/layout/orgChart1"/>
    <dgm:cxn modelId="{9D929263-DED1-4BAC-A6F8-DAECFF3C5367}" type="presParOf" srcId="{61AB69B9-F2A7-4DCE-A078-97687EDEC180}" destId="{827850BC-5DD6-4FB2-BF1A-BFB7089D663A}" srcOrd="1" destOrd="0" presId="urn:microsoft.com/office/officeart/2005/8/layout/orgChart1"/>
    <dgm:cxn modelId="{888A8FFA-F7E7-443D-AD97-D54FCBF59925}" type="presParOf" srcId="{827850BC-5DD6-4FB2-BF1A-BFB7089D663A}" destId="{C71D9B22-78AD-4A84-A687-DB2A31016D52}" srcOrd="0" destOrd="0" presId="urn:microsoft.com/office/officeart/2005/8/layout/orgChart1"/>
    <dgm:cxn modelId="{24A84F93-7DD4-4603-B6AA-473AF4252F5D}" type="presParOf" srcId="{C71D9B22-78AD-4A84-A687-DB2A31016D52}" destId="{D32ED2D1-9FC2-42EA-A831-55D93F932B7A}" srcOrd="0" destOrd="0" presId="urn:microsoft.com/office/officeart/2005/8/layout/orgChart1"/>
    <dgm:cxn modelId="{83BC6CD2-3B54-4C6E-91CB-A2CA12C5E60E}" type="presParOf" srcId="{C71D9B22-78AD-4A84-A687-DB2A31016D52}" destId="{5F71AB7C-DA8E-4506-BAF7-69CC228E9B13}" srcOrd="1" destOrd="0" presId="urn:microsoft.com/office/officeart/2005/8/layout/orgChart1"/>
    <dgm:cxn modelId="{4CF999FD-2717-4CF1-8D96-E685EEDAD03E}" type="presParOf" srcId="{827850BC-5DD6-4FB2-BF1A-BFB7089D663A}" destId="{32BA5127-1A5A-469A-B892-786128EE0F7A}" srcOrd="1" destOrd="0" presId="urn:microsoft.com/office/officeart/2005/8/layout/orgChart1"/>
    <dgm:cxn modelId="{2538DA44-D693-4707-8D70-105F4A796129}" type="presParOf" srcId="{32BA5127-1A5A-469A-B892-786128EE0F7A}" destId="{E355A2F9-5A2E-48BB-B32A-7C9CE58F6D80}" srcOrd="0" destOrd="0" presId="urn:microsoft.com/office/officeart/2005/8/layout/orgChart1"/>
    <dgm:cxn modelId="{4EBD5D54-C3E5-48C2-BB96-1B3BB5AC0C56}" type="presParOf" srcId="{32BA5127-1A5A-469A-B892-786128EE0F7A}" destId="{3EAD5E42-A452-4039-9379-A4BD97A817A5}" srcOrd="1" destOrd="0" presId="urn:microsoft.com/office/officeart/2005/8/layout/orgChart1"/>
    <dgm:cxn modelId="{D694FCFC-1933-42F0-B92F-14B8937F16A3}" type="presParOf" srcId="{3EAD5E42-A452-4039-9379-A4BD97A817A5}" destId="{AC04980C-C9C7-4E12-9F84-CCA2C3FA6B78}" srcOrd="0" destOrd="0" presId="urn:microsoft.com/office/officeart/2005/8/layout/orgChart1"/>
    <dgm:cxn modelId="{7C71146E-521B-4DBD-B93E-ADF790B785DB}" type="presParOf" srcId="{AC04980C-C9C7-4E12-9F84-CCA2C3FA6B78}" destId="{26E1FF96-29F1-431A-AB2C-2F94ABFC2886}" srcOrd="0" destOrd="0" presId="urn:microsoft.com/office/officeart/2005/8/layout/orgChart1"/>
    <dgm:cxn modelId="{7FF49798-EAE9-4986-9FD2-969357A535F4}" type="presParOf" srcId="{AC04980C-C9C7-4E12-9F84-CCA2C3FA6B78}" destId="{4D684890-7733-43C8-ACBB-AA228F8751EB}" srcOrd="1" destOrd="0" presId="urn:microsoft.com/office/officeart/2005/8/layout/orgChart1"/>
    <dgm:cxn modelId="{076B3708-CCB0-49E7-A0FA-CC254DA4D65B}" type="presParOf" srcId="{3EAD5E42-A452-4039-9379-A4BD97A817A5}" destId="{590B2108-E9E1-4CB9-AA74-52F03D57459E}" srcOrd="1" destOrd="0" presId="urn:microsoft.com/office/officeart/2005/8/layout/orgChart1"/>
    <dgm:cxn modelId="{B71CE5BA-CF6E-4C93-A47D-B5045D3B1CE3}" type="presParOf" srcId="{590B2108-E9E1-4CB9-AA74-52F03D57459E}" destId="{01FB1D1E-AC15-4847-993A-9A0F614B9654}" srcOrd="0" destOrd="0" presId="urn:microsoft.com/office/officeart/2005/8/layout/orgChart1"/>
    <dgm:cxn modelId="{610E0C9C-1335-4D41-8C4C-58632E530098}" type="presParOf" srcId="{590B2108-E9E1-4CB9-AA74-52F03D57459E}" destId="{50D121D2-9860-43CE-92BA-ABE62E228F03}" srcOrd="1" destOrd="0" presId="urn:microsoft.com/office/officeart/2005/8/layout/orgChart1"/>
    <dgm:cxn modelId="{F9D93E7F-51A5-42E3-99AD-5AE9EE082E43}" type="presParOf" srcId="{50D121D2-9860-43CE-92BA-ABE62E228F03}" destId="{0D525536-D3F9-4CF3-95B2-850CED90427D}" srcOrd="0" destOrd="0" presId="urn:microsoft.com/office/officeart/2005/8/layout/orgChart1"/>
    <dgm:cxn modelId="{F33ABF25-A4B9-4A55-A984-B60FC20BA147}" type="presParOf" srcId="{0D525536-D3F9-4CF3-95B2-850CED90427D}" destId="{27FC2EC9-6DD9-4CBB-A51B-EEC321D95CAF}" srcOrd="0" destOrd="0" presId="urn:microsoft.com/office/officeart/2005/8/layout/orgChart1"/>
    <dgm:cxn modelId="{50ACDAEA-A591-44E4-9528-D04C9421AFE2}" type="presParOf" srcId="{0D525536-D3F9-4CF3-95B2-850CED90427D}" destId="{A5DA9465-0615-4749-B912-DF7A57730B4A}" srcOrd="1" destOrd="0" presId="urn:microsoft.com/office/officeart/2005/8/layout/orgChart1"/>
    <dgm:cxn modelId="{9DC43EC8-DFC5-4899-BC1A-A2587F0F63C3}" type="presParOf" srcId="{50D121D2-9860-43CE-92BA-ABE62E228F03}" destId="{07C1C8A6-2D15-4840-89CF-1620634DD791}" srcOrd="1" destOrd="0" presId="urn:microsoft.com/office/officeart/2005/8/layout/orgChart1"/>
    <dgm:cxn modelId="{CC9F46D5-47D0-4619-B92D-1B5C0F95BBFB}" type="presParOf" srcId="{50D121D2-9860-43CE-92BA-ABE62E228F03}" destId="{22580649-24DC-4798-A72B-C41CD5F2723A}" srcOrd="2" destOrd="0" presId="urn:microsoft.com/office/officeart/2005/8/layout/orgChart1"/>
    <dgm:cxn modelId="{36925CBE-2805-4895-88B0-B7D572B47FE8}" type="presParOf" srcId="{590B2108-E9E1-4CB9-AA74-52F03D57459E}" destId="{CE328F55-398D-4655-9770-C920288424D0}" srcOrd="2" destOrd="0" presId="urn:microsoft.com/office/officeart/2005/8/layout/orgChart1"/>
    <dgm:cxn modelId="{D419F650-492E-45CC-9D41-B44C0DFCF36E}" type="presParOf" srcId="{590B2108-E9E1-4CB9-AA74-52F03D57459E}" destId="{19007B29-C3E8-4099-956F-7EAB99D0643B}" srcOrd="3" destOrd="0" presId="urn:microsoft.com/office/officeart/2005/8/layout/orgChart1"/>
    <dgm:cxn modelId="{8A62279E-28AF-4832-859E-243552AD5BDD}" type="presParOf" srcId="{19007B29-C3E8-4099-956F-7EAB99D0643B}" destId="{C5A6A450-4487-4183-89F8-2D11509A26A5}" srcOrd="0" destOrd="0" presId="urn:microsoft.com/office/officeart/2005/8/layout/orgChart1"/>
    <dgm:cxn modelId="{154AFD93-F28A-4BDC-9A2C-C887AA843BE9}" type="presParOf" srcId="{C5A6A450-4487-4183-89F8-2D11509A26A5}" destId="{BD0DDBBF-39EC-4CDA-A973-A9EEA9681BAA}" srcOrd="0" destOrd="0" presId="urn:microsoft.com/office/officeart/2005/8/layout/orgChart1"/>
    <dgm:cxn modelId="{23119F77-707C-4483-B58E-7EB196A79E86}" type="presParOf" srcId="{C5A6A450-4487-4183-89F8-2D11509A26A5}" destId="{796A1F26-FEBE-4383-90B5-51E76F8E7033}" srcOrd="1" destOrd="0" presId="urn:microsoft.com/office/officeart/2005/8/layout/orgChart1"/>
    <dgm:cxn modelId="{135FD19A-CCEF-45A9-B027-9FC78B4A88C2}" type="presParOf" srcId="{19007B29-C3E8-4099-956F-7EAB99D0643B}" destId="{283E0286-DDD6-4B45-98D3-201167040145}" srcOrd="1" destOrd="0" presId="urn:microsoft.com/office/officeart/2005/8/layout/orgChart1"/>
    <dgm:cxn modelId="{640029F7-11CC-43CD-8C71-76033E645121}" type="presParOf" srcId="{19007B29-C3E8-4099-956F-7EAB99D0643B}" destId="{C089F021-BB1E-4005-82F2-A8490FD4093C}" srcOrd="2" destOrd="0" presId="urn:microsoft.com/office/officeart/2005/8/layout/orgChart1"/>
    <dgm:cxn modelId="{1DC2937A-44B8-4232-B8D7-EE51CA549115}" type="presParOf" srcId="{590B2108-E9E1-4CB9-AA74-52F03D57459E}" destId="{3B6C76DF-D449-49AB-918E-9BD3146761BF}" srcOrd="4" destOrd="0" presId="urn:microsoft.com/office/officeart/2005/8/layout/orgChart1"/>
    <dgm:cxn modelId="{581FB6D2-3B26-4788-88F2-B4B8E5D869C4}" type="presParOf" srcId="{590B2108-E9E1-4CB9-AA74-52F03D57459E}" destId="{B723B9A9-1F13-46A4-B760-40148C79F071}" srcOrd="5" destOrd="0" presId="urn:microsoft.com/office/officeart/2005/8/layout/orgChart1"/>
    <dgm:cxn modelId="{BD20AC28-683C-4BE7-9C84-61A6EF258CEC}" type="presParOf" srcId="{B723B9A9-1F13-46A4-B760-40148C79F071}" destId="{7332B0D1-7D4B-43DC-ACEE-8A5E5B91B4A7}" srcOrd="0" destOrd="0" presId="urn:microsoft.com/office/officeart/2005/8/layout/orgChart1"/>
    <dgm:cxn modelId="{3BEBD2D9-82FE-4F72-893C-D18D5971B22D}" type="presParOf" srcId="{7332B0D1-7D4B-43DC-ACEE-8A5E5B91B4A7}" destId="{ADD18938-FC8C-4AAF-B1E9-EA5EA36D0D5E}" srcOrd="0" destOrd="0" presId="urn:microsoft.com/office/officeart/2005/8/layout/orgChart1"/>
    <dgm:cxn modelId="{62643E65-44A2-4C1F-84AB-6B53E389E6C8}" type="presParOf" srcId="{7332B0D1-7D4B-43DC-ACEE-8A5E5B91B4A7}" destId="{B1F1C8DD-FD90-4F03-96FC-6D32729C084C}" srcOrd="1" destOrd="0" presId="urn:microsoft.com/office/officeart/2005/8/layout/orgChart1"/>
    <dgm:cxn modelId="{BF7584F8-EB41-47A1-B919-C66D7DED0379}" type="presParOf" srcId="{B723B9A9-1F13-46A4-B760-40148C79F071}" destId="{5D634BB6-0D4F-42AF-915C-84D2D189D76E}" srcOrd="1" destOrd="0" presId="urn:microsoft.com/office/officeart/2005/8/layout/orgChart1"/>
    <dgm:cxn modelId="{983A96C3-ECD4-43AA-A11F-1C1C8CC122FF}" type="presParOf" srcId="{B723B9A9-1F13-46A4-B760-40148C79F071}" destId="{456A9FE1-B10C-43D1-AF17-1C29B71FA673}" srcOrd="2" destOrd="0" presId="urn:microsoft.com/office/officeart/2005/8/layout/orgChart1"/>
    <dgm:cxn modelId="{B579F9E6-8E40-43ED-8CA9-0BCB1460BDAC}" type="presParOf" srcId="{3EAD5E42-A452-4039-9379-A4BD97A817A5}" destId="{B53AB2F1-3635-4797-B30F-331F4BC478C5}" srcOrd="2" destOrd="0" presId="urn:microsoft.com/office/officeart/2005/8/layout/orgChart1"/>
    <dgm:cxn modelId="{09DAB56E-BBB7-4C79-82B3-AB83AE241392}" type="presParOf" srcId="{32BA5127-1A5A-469A-B892-786128EE0F7A}" destId="{62BBED57-3170-43AA-ADFA-24B5A45A978D}" srcOrd="2" destOrd="0" presId="urn:microsoft.com/office/officeart/2005/8/layout/orgChart1"/>
    <dgm:cxn modelId="{8BB49873-1716-4720-96A2-06F4E712F956}" type="presParOf" srcId="{32BA5127-1A5A-469A-B892-786128EE0F7A}" destId="{C8B84971-51B4-4924-BB0B-58470A76D475}" srcOrd="3" destOrd="0" presId="urn:microsoft.com/office/officeart/2005/8/layout/orgChart1"/>
    <dgm:cxn modelId="{A7E774DC-5E16-4D3E-A712-414C6CB5AA17}" type="presParOf" srcId="{C8B84971-51B4-4924-BB0B-58470A76D475}" destId="{C54B9D95-1C0C-4CBB-B248-CDB8E8EAF66F}" srcOrd="0" destOrd="0" presId="urn:microsoft.com/office/officeart/2005/8/layout/orgChart1"/>
    <dgm:cxn modelId="{484074CB-E944-4199-8A5E-430E8FD2233E}" type="presParOf" srcId="{C54B9D95-1C0C-4CBB-B248-CDB8E8EAF66F}" destId="{F975DECB-51C0-4767-86F4-AFC404F1CA7C}" srcOrd="0" destOrd="0" presId="urn:microsoft.com/office/officeart/2005/8/layout/orgChart1"/>
    <dgm:cxn modelId="{D38F8CBF-F8AA-48DC-93BB-7A1B59D69F63}" type="presParOf" srcId="{C54B9D95-1C0C-4CBB-B248-CDB8E8EAF66F}" destId="{7A463A97-D470-423A-97E1-BC0797C67C0C}" srcOrd="1" destOrd="0" presId="urn:microsoft.com/office/officeart/2005/8/layout/orgChart1"/>
    <dgm:cxn modelId="{C53CFD4A-3097-457A-A25C-E83DD8593E9B}" type="presParOf" srcId="{C8B84971-51B4-4924-BB0B-58470A76D475}" destId="{36E161A5-9CC8-4AD4-904A-E0BBF91A53E0}" srcOrd="1" destOrd="0" presId="urn:microsoft.com/office/officeart/2005/8/layout/orgChart1"/>
    <dgm:cxn modelId="{DF8A75D7-E14C-4DE8-9FE0-BA0AAFFBC5F0}" type="presParOf" srcId="{36E161A5-9CC8-4AD4-904A-E0BBF91A53E0}" destId="{A0C2DA11-D104-41E5-9F01-652F139F3A8D}" srcOrd="0" destOrd="0" presId="urn:microsoft.com/office/officeart/2005/8/layout/orgChart1"/>
    <dgm:cxn modelId="{917834DA-2A69-4EF5-B5D5-B42A1A511724}" type="presParOf" srcId="{36E161A5-9CC8-4AD4-904A-E0BBF91A53E0}" destId="{C1709033-D89F-4B4B-8B6F-6889D18EEC28}" srcOrd="1" destOrd="0" presId="urn:microsoft.com/office/officeart/2005/8/layout/orgChart1"/>
    <dgm:cxn modelId="{B0D7E32A-F610-4E31-AFF0-1E0C9E04E5E5}" type="presParOf" srcId="{C1709033-D89F-4B4B-8B6F-6889D18EEC28}" destId="{BACCDCB8-2C90-400E-B7D5-20402BD80DC9}" srcOrd="0" destOrd="0" presId="urn:microsoft.com/office/officeart/2005/8/layout/orgChart1"/>
    <dgm:cxn modelId="{5434BD47-6018-4D43-9FC5-5902BBB1CE11}" type="presParOf" srcId="{BACCDCB8-2C90-400E-B7D5-20402BD80DC9}" destId="{918A7077-DF8C-468A-B445-DF9CB0760693}" srcOrd="0" destOrd="0" presId="urn:microsoft.com/office/officeart/2005/8/layout/orgChart1"/>
    <dgm:cxn modelId="{838B85B6-2615-45A3-BD8D-3AEEA581226B}" type="presParOf" srcId="{BACCDCB8-2C90-400E-B7D5-20402BD80DC9}" destId="{F8A97E01-A4C6-4EAE-AC58-4F0A40B3F13A}" srcOrd="1" destOrd="0" presId="urn:microsoft.com/office/officeart/2005/8/layout/orgChart1"/>
    <dgm:cxn modelId="{45EF7452-80E4-456C-84BD-416334D7680D}" type="presParOf" srcId="{C1709033-D89F-4B4B-8B6F-6889D18EEC28}" destId="{CA9E4428-E89F-42BF-B8A8-B09EA2411B86}" srcOrd="1" destOrd="0" presId="urn:microsoft.com/office/officeart/2005/8/layout/orgChart1"/>
    <dgm:cxn modelId="{64A2B9AE-38FA-4D44-B1D7-A089E66D8572}" type="presParOf" srcId="{C1709033-D89F-4B4B-8B6F-6889D18EEC28}" destId="{33568F6F-2995-48A8-A118-C7B261C30495}" srcOrd="2" destOrd="0" presId="urn:microsoft.com/office/officeart/2005/8/layout/orgChart1"/>
    <dgm:cxn modelId="{EA3946B9-C839-4272-9580-FBCCA0057610}" type="presParOf" srcId="{36E161A5-9CC8-4AD4-904A-E0BBF91A53E0}" destId="{D198AA10-98F9-4293-A3D4-D5AD4F135C5B}" srcOrd="2" destOrd="0" presId="urn:microsoft.com/office/officeart/2005/8/layout/orgChart1"/>
    <dgm:cxn modelId="{74F76C9B-1FF3-4F1C-B5B0-5A6A9BD2F4BA}" type="presParOf" srcId="{36E161A5-9CC8-4AD4-904A-E0BBF91A53E0}" destId="{54033014-308D-4225-99C2-61EBF5037B71}" srcOrd="3" destOrd="0" presId="urn:microsoft.com/office/officeart/2005/8/layout/orgChart1"/>
    <dgm:cxn modelId="{D8343CA1-2D63-40A1-BA2D-BA260C8A5ECC}" type="presParOf" srcId="{54033014-308D-4225-99C2-61EBF5037B71}" destId="{665110D1-985B-4648-A8ED-58939C2C7E4B}" srcOrd="0" destOrd="0" presId="urn:microsoft.com/office/officeart/2005/8/layout/orgChart1"/>
    <dgm:cxn modelId="{AEC2208F-DF2B-493C-A481-D6394A7ADD5D}" type="presParOf" srcId="{665110D1-985B-4648-A8ED-58939C2C7E4B}" destId="{19900726-67AF-43D0-AB0A-DDB92ED47C08}" srcOrd="0" destOrd="0" presId="urn:microsoft.com/office/officeart/2005/8/layout/orgChart1"/>
    <dgm:cxn modelId="{4BB34F87-70EA-4AFB-B73C-AD6A02CC27E0}" type="presParOf" srcId="{665110D1-985B-4648-A8ED-58939C2C7E4B}" destId="{962B582B-D82A-4AAB-AE1F-F493AE95B233}" srcOrd="1" destOrd="0" presId="urn:microsoft.com/office/officeart/2005/8/layout/orgChart1"/>
    <dgm:cxn modelId="{A6D07655-C5EC-4278-B32F-99A13E50CE05}" type="presParOf" srcId="{54033014-308D-4225-99C2-61EBF5037B71}" destId="{356FCE8D-C35A-4C54-8C3B-F05BDC9E780F}" srcOrd="1" destOrd="0" presId="urn:microsoft.com/office/officeart/2005/8/layout/orgChart1"/>
    <dgm:cxn modelId="{27BEBDB8-602E-44DB-A8F8-02B0A394F5E0}" type="presParOf" srcId="{54033014-308D-4225-99C2-61EBF5037B71}" destId="{29E68F07-3BDD-49F3-94BF-396244654B40}" srcOrd="2" destOrd="0" presId="urn:microsoft.com/office/officeart/2005/8/layout/orgChart1"/>
    <dgm:cxn modelId="{8AD2FEDB-0FDC-468D-A7F0-23F5B9A85E27}" type="presParOf" srcId="{C8B84971-51B4-4924-BB0B-58470A76D475}" destId="{BD1FA1DD-EB3B-4FA0-BBD3-5E186C28B880}" srcOrd="2" destOrd="0" presId="urn:microsoft.com/office/officeart/2005/8/layout/orgChart1"/>
    <dgm:cxn modelId="{B5554EE6-137E-4304-AEF8-1F1040E14635}" type="presParOf" srcId="{32BA5127-1A5A-469A-B892-786128EE0F7A}" destId="{84C99D7C-66BB-44F8-9377-DEA29BEAF181}" srcOrd="4" destOrd="0" presId="urn:microsoft.com/office/officeart/2005/8/layout/orgChart1"/>
    <dgm:cxn modelId="{84DEFD15-0897-404F-A51F-100DD2702029}" type="presParOf" srcId="{32BA5127-1A5A-469A-B892-786128EE0F7A}" destId="{5E0597CC-3688-450D-B737-2F65CC56AF6B}" srcOrd="5" destOrd="0" presId="urn:microsoft.com/office/officeart/2005/8/layout/orgChart1"/>
    <dgm:cxn modelId="{70858BDA-CC5F-463E-A413-348F7024A03C}" type="presParOf" srcId="{5E0597CC-3688-450D-B737-2F65CC56AF6B}" destId="{FAB69715-8E4A-4F38-B431-C73641D43293}" srcOrd="0" destOrd="0" presId="urn:microsoft.com/office/officeart/2005/8/layout/orgChart1"/>
    <dgm:cxn modelId="{412DD1E8-D150-467F-9F35-FB7A41C85BDF}" type="presParOf" srcId="{FAB69715-8E4A-4F38-B431-C73641D43293}" destId="{C0999296-4FD4-444E-AEC4-98EE415AE2CC}" srcOrd="0" destOrd="0" presId="urn:microsoft.com/office/officeart/2005/8/layout/orgChart1"/>
    <dgm:cxn modelId="{ABB2EF20-3449-4264-86A8-69CF954DA9C6}" type="presParOf" srcId="{FAB69715-8E4A-4F38-B431-C73641D43293}" destId="{29E5ED5F-67BA-4684-9CED-171490E57E46}" srcOrd="1" destOrd="0" presId="urn:microsoft.com/office/officeart/2005/8/layout/orgChart1"/>
    <dgm:cxn modelId="{4D9DD528-EED4-4B73-828A-42B9CFF60857}" type="presParOf" srcId="{5E0597CC-3688-450D-B737-2F65CC56AF6B}" destId="{15916A78-76A7-476C-8D49-4877917ACF8E}" srcOrd="1" destOrd="0" presId="urn:microsoft.com/office/officeart/2005/8/layout/orgChart1"/>
    <dgm:cxn modelId="{671083F0-111B-4908-BF02-54DCB364821F}" type="presParOf" srcId="{15916A78-76A7-476C-8D49-4877917ACF8E}" destId="{4D6034FB-07A4-4613-A50D-0288C31233E6}" srcOrd="0" destOrd="0" presId="urn:microsoft.com/office/officeart/2005/8/layout/orgChart1"/>
    <dgm:cxn modelId="{76155D2A-EECA-4868-95AB-9EDD9A5FB7E3}" type="presParOf" srcId="{15916A78-76A7-476C-8D49-4877917ACF8E}" destId="{E7A5BA3F-F79D-4DB4-BB77-C10C2E8D46CB}" srcOrd="1" destOrd="0" presId="urn:microsoft.com/office/officeart/2005/8/layout/orgChart1"/>
    <dgm:cxn modelId="{C143F94D-456D-4EA9-B32D-E750C9661054}" type="presParOf" srcId="{E7A5BA3F-F79D-4DB4-BB77-C10C2E8D46CB}" destId="{A2C8D278-B5D6-4503-88B0-60D9A73F9F24}" srcOrd="0" destOrd="0" presId="urn:microsoft.com/office/officeart/2005/8/layout/orgChart1"/>
    <dgm:cxn modelId="{B1332926-BBD3-48EA-A9FC-EE419BA56B9B}" type="presParOf" srcId="{A2C8D278-B5D6-4503-88B0-60D9A73F9F24}" destId="{CF2AA21B-472D-45AA-B95A-DCA1FAB86C61}" srcOrd="0" destOrd="0" presId="urn:microsoft.com/office/officeart/2005/8/layout/orgChart1"/>
    <dgm:cxn modelId="{377E7FB8-08AF-47CD-B0A3-E37BEF234615}" type="presParOf" srcId="{A2C8D278-B5D6-4503-88B0-60D9A73F9F24}" destId="{C34EB9F5-4B39-47B7-B839-F8FDC75EF28B}" srcOrd="1" destOrd="0" presId="urn:microsoft.com/office/officeart/2005/8/layout/orgChart1"/>
    <dgm:cxn modelId="{7F44D79A-683E-4C43-980B-6C704B78327B}" type="presParOf" srcId="{E7A5BA3F-F79D-4DB4-BB77-C10C2E8D46CB}" destId="{53C51A4D-9E5A-4C90-8DE7-F23D923673F9}" srcOrd="1" destOrd="0" presId="urn:microsoft.com/office/officeart/2005/8/layout/orgChart1"/>
    <dgm:cxn modelId="{691374C4-AEA2-44E3-94F5-1B282967751C}" type="presParOf" srcId="{E7A5BA3F-F79D-4DB4-BB77-C10C2E8D46CB}" destId="{DB539242-9E5B-4B1A-A054-B753245F7EE9}" srcOrd="2" destOrd="0" presId="urn:microsoft.com/office/officeart/2005/8/layout/orgChart1"/>
    <dgm:cxn modelId="{60BD78AD-6003-437E-A600-6E7AB6E8B3D6}" type="presParOf" srcId="{15916A78-76A7-476C-8D49-4877917ACF8E}" destId="{D485555A-FF88-4557-B292-EB1DC0AA0D89}" srcOrd="2" destOrd="0" presId="urn:microsoft.com/office/officeart/2005/8/layout/orgChart1"/>
    <dgm:cxn modelId="{D1A802DD-EA2F-438C-AB61-A2E0CF85C6BA}" type="presParOf" srcId="{15916A78-76A7-476C-8D49-4877917ACF8E}" destId="{B317CAA9-D50D-4D35-9B16-808500E0C241}" srcOrd="3" destOrd="0" presId="urn:microsoft.com/office/officeart/2005/8/layout/orgChart1"/>
    <dgm:cxn modelId="{5EA40411-119C-4B4C-9806-26ED68184009}" type="presParOf" srcId="{B317CAA9-D50D-4D35-9B16-808500E0C241}" destId="{24AB7E39-9AC1-4FF4-A542-B4B293A7911E}" srcOrd="0" destOrd="0" presId="urn:microsoft.com/office/officeart/2005/8/layout/orgChart1"/>
    <dgm:cxn modelId="{635379F6-CF58-4E2E-85EF-97A67F69D65C}" type="presParOf" srcId="{24AB7E39-9AC1-4FF4-A542-B4B293A7911E}" destId="{7772B6F6-3E96-404D-99B4-56B2274EC9D8}" srcOrd="0" destOrd="0" presId="urn:microsoft.com/office/officeart/2005/8/layout/orgChart1"/>
    <dgm:cxn modelId="{02AFDA0D-8C13-4A18-89A9-8C59AD1EC3B5}" type="presParOf" srcId="{24AB7E39-9AC1-4FF4-A542-B4B293A7911E}" destId="{A2771E85-186B-4D9D-9CE2-48AFF46CE9C0}" srcOrd="1" destOrd="0" presId="urn:microsoft.com/office/officeart/2005/8/layout/orgChart1"/>
    <dgm:cxn modelId="{BFA77EA2-FFBD-4269-BC01-660FC41AF974}" type="presParOf" srcId="{B317CAA9-D50D-4D35-9B16-808500E0C241}" destId="{76F1C010-2917-4F2C-AE73-36FEA31FCEDF}" srcOrd="1" destOrd="0" presId="urn:microsoft.com/office/officeart/2005/8/layout/orgChart1"/>
    <dgm:cxn modelId="{8466A854-E048-4E0E-998C-82098FBD049A}" type="presParOf" srcId="{B317CAA9-D50D-4D35-9B16-808500E0C241}" destId="{5BD8B906-A14F-4053-B1AB-B4C539EE446C}" srcOrd="2" destOrd="0" presId="urn:microsoft.com/office/officeart/2005/8/layout/orgChart1"/>
    <dgm:cxn modelId="{7228E89B-6814-4C6A-B639-8FAC5D95E1B5}" type="presParOf" srcId="{15916A78-76A7-476C-8D49-4877917ACF8E}" destId="{0BFEBA7B-C3DE-4D38-983B-DB601CDC02A7}" srcOrd="4" destOrd="0" presId="urn:microsoft.com/office/officeart/2005/8/layout/orgChart1"/>
    <dgm:cxn modelId="{79DF6A73-3980-4B60-B90B-E33A5A4D376F}" type="presParOf" srcId="{15916A78-76A7-476C-8D49-4877917ACF8E}" destId="{C386BFC9-E4C3-48DE-9A87-C187F5676EC6}" srcOrd="5" destOrd="0" presId="urn:microsoft.com/office/officeart/2005/8/layout/orgChart1"/>
    <dgm:cxn modelId="{9B740D3C-802F-44B4-B444-92552DCF03BC}" type="presParOf" srcId="{C386BFC9-E4C3-48DE-9A87-C187F5676EC6}" destId="{2131824A-79BB-4C32-9143-458CE07A7BB8}" srcOrd="0" destOrd="0" presId="urn:microsoft.com/office/officeart/2005/8/layout/orgChart1"/>
    <dgm:cxn modelId="{7452451F-D4B5-4C82-85E6-A68109B83C17}" type="presParOf" srcId="{2131824A-79BB-4C32-9143-458CE07A7BB8}" destId="{810854D3-431C-4E33-91A5-DAA19C0CAE5C}" srcOrd="0" destOrd="0" presId="urn:microsoft.com/office/officeart/2005/8/layout/orgChart1"/>
    <dgm:cxn modelId="{A247E775-8DA7-4091-A019-047DCD726EB2}" type="presParOf" srcId="{2131824A-79BB-4C32-9143-458CE07A7BB8}" destId="{FD805EC0-95D2-403C-B1E7-2FFC0C4C323A}" srcOrd="1" destOrd="0" presId="urn:microsoft.com/office/officeart/2005/8/layout/orgChart1"/>
    <dgm:cxn modelId="{5977D410-120F-4BF3-9CE9-F0DDC2C53F22}" type="presParOf" srcId="{C386BFC9-E4C3-48DE-9A87-C187F5676EC6}" destId="{A16DD31B-4095-4402-A47B-DE7E93810FAC}" srcOrd="1" destOrd="0" presId="urn:microsoft.com/office/officeart/2005/8/layout/orgChart1"/>
    <dgm:cxn modelId="{AB771549-7A3A-4F43-B653-8032066AF4A5}" type="presParOf" srcId="{C386BFC9-E4C3-48DE-9A87-C187F5676EC6}" destId="{513637AD-CCDB-4EBB-8F45-1742DBBF7D34}" srcOrd="2" destOrd="0" presId="urn:microsoft.com/office/officeart/2005/8/layout/orgChart1"/>
    <dgm:cxn modelId="{BE6F1730-86D0-463E-BA84-928961F61BD1}" type="presParOf" srcId="{5E0597CC-3688-450D-B737-2F65CC56AF6B}" destId="{83245855-C3E7-4641-9426-968634641D1F}" srcOrd="2" destOrd="0" presId="urn:microsoft.com/office/officeart/2005/8/layout/orgChart1"/>
    <dgm:cxn modelId="{88434EB9-13B0-4446-95BD-24C0A22CFDD7}" type="presParOf" srcId="{827850BC-5DD6-4FB2-BF1A-BFB7089D663A}" destId="{D43C6CDF-D9B1-44FC-A778-41BD3B2490E1}" srcOrd="2" destOrd="0" presId="urn:microsoft.com/office/officeart/2005/8/layout/orgChart1"/>
    <dgm:cxn modelId="{036B2D90-26AA-43BD-96BB-185506085917}" type="presParOf" srcId="{61AB69B9-F2A7-4DCE-A078-97687EDEC180}" destId="{5773B4D7-4859-41C8-AE27-5A91670C4998}" srcOrd="2" destOrd="0" presId="urn:microsoft.com/office/officeart/2005/8/layout/orgChart1"/>
    <dgm:cxn modelId="{5801E9BC-379F-4CA4-B720-5B1C8C26E540}" type="presParOf" srcId="{61AB69B9-F2A7-4DCE-A078-97687EDEC180}" destId="{D01ADD58-BA88-4DAE-8516-C17D30F09F56}" srcOrd="3" destOrd="0" presId="urn:microsoft.com/office/officeart/2005/8/layout/orgChart1"/>
    <dgm:cxn modelId="{E31F660B-9855-4246-AAD0-A094FED77A9E}" type="presParOf" srcId="{D01ADD58-BA88-4DAE-8516-C17D30F09F56}" destId="{3BD0F0CC-0831-4D7A-B965-BEFC9273B8F4}" srcOrd="0" destOrd="0" presId="urn:microsoft.com/office/officeart/2005/8/layout/orgChart1"/>
    <dgm:cxn modelId="{4E147183-1484-4938-A2F9-0CD5D86F9152}" type="presParOf" srcId="{3BD0F0CC-0831-4D7A-B965-BEFC9273B8F4}" destId="{24A42529-CE0C-4259-BDBE-62E2AF685B9E}" srcOrd="0" destOrd="0" presId="urn:microsoft.com/office/officeart/2005/8/layout/orgChart1"/>
    <dgm:cxn modelId="{1E2FAA11-B1D2-46F5-9D2F-16B6DE69E14A}" type="presParOf" srcId="{3BD0F0CC-0831-4D7A-B965-BEFC9273B8F4}" destId="{F45C18D4-D568-4DAB-A53B-1D14B1D5177F}" srcOrd="1" destOrd="0" presId="urn:microsoft.com/office/officeart/2005/8/layout/orgChart1"/>
    <dgm:cxn modelId="{E6D85F5F-8037-422C-A923-F839D1DA3AB7}" type="presParOf" srcId="{D01ADD58-BA88-4DAE-8516-C17D30F09F56}" destId="{3B6FB552-1F17-4621-8E36-2B54A14AFA48}" srcOrd="1" destOrd="0" presId="urn:microsoft.com/office/officeart/2005/8/layout/orgChart1"/>
    <dgm:cxn modelId="{F3FB9A7A-35E3-47B3-BD47-5ED7465BB34F}" type="presParOf" srcId="{3B6FB552-1F17-4621-8E36-2B54A14AFA48}" destId="{CF9D4CC5-D731-4104-8FF7-258D2B8D7772}" srcOrd="0" destOrd="0" presId="urn:microsoft.com/office/officeart/2005/8/layout/orgChart1"/>
    <dgm:cxn modelId="{E440CF1D-F6E2-4FF1-945C-547FF9630A05}" type="presParOf" srcId="{3B6FB552-1F17-4621-8E36-2B54A14AFA48}" destId="{970A86D6-59DB-4017-8C4E-1D93B2A66808}" srcOrd="1" destOrd="0" presId="urn:microsoft.com/office/officeart/2005/8/layout/orgChart1"/>
    <dgm:cxn modelId="{2595AA58-1630-4C10-B0DE-9F123DC99C52}" type="presParOf" srcId="{970A86D6-59DB-4017-8C4E-1D93B2A66808}" destId="{293730C6-4A0F-494E-ACD4-6DFEA88D3EF3}" srcOrd="0" destOrd="0" presId="urn:microsoft.com/office/officeart/2005/8/layout/orgChart1"/>
    <dgm:cxn modelId="{96C657D1-0DBF-49DF-841A-B0AF87ABCDFA}" type="presParOf" srcId="{293730C6-4A0F-494E-ACD4-6DFEA88D3EF3}" destId="{E87DD463-D1E7-4777-8449-225CD32AC29D}" srcOrd="0" destOrd="0" presId="urn:microsoft.com/office/officeart/2005/8/layout/orgChart1"/>
    <dgm:cxn modelId="{C9A56B0E-DE9F-4C2A-8277-BE6451526B40}" type="presParOf" srcId="{293730C6-4A0F-494E-ACD4-6DFEA88D3EF3}" destId="{C869A0DD-07C1-49A5-8939-58F81BF86B21}" srcOrd="1" destOrd="0" presId="urn:microsoft.com/office/officeart/2005/8/layout/orgChart1"/>
    <dgm:cxn modelId="{AF5B63C2-CFA2-47F8-9E0D-87A3534FF233}" type="presParOf" srcId="{970A86D6-59DB-4017-8C4E-1D93B2A66808}" destId="{86A8D13E-305D-451A-977E-ACEC3C8F31BA}" srcOrd="1" destOrd="0" presId="urn:microsoft.com/office/officeart/2005/8/layout/orgChart1"/>
    <dgm:cxn modelId="{C05AF17B-D3F0-45B4-9A0D-2DDC49806A8E}" type="presParOf" srcId="{86A8D13E-305D-451A-977E-ACEC3C8F31BA}" destId="{85437786-3112-43A7-A763-5EEDCB97E683}" srcOrd="0" destOrd="0" presId="urn:microsoft.com/office/officeart/2005/8/layout/orgChart1"/>
    <dgm:cxn modelId="{2826B4EB-A628-4FA2-978A-860954C94257}" type="presParOf" srcId="{86A8D13E-305D-451A-977E-ACEC3C8F31BA}" destId="{E0EB165C-46E2-4BA0-A4DF-344197DE7D9E}" srcOrd="1" destOrd="0" presId="urn:microsoft.com/office/officeart/2005/8/layout/orgChart1"/>
    <dgm:cxn modelId="{0E83D7C7-0998-4509-9ED7-DBB0868F0F20}" type="presParOf" srcId="{E0EB165C-46E2-4BA0-A4DF-344197DE7D9E}" destId="{B8936515-6038-4DC7-A01B-3890363126FB}" srcOrd="0" destOrd="0" presId="urn:microsoft.com/office/officeart/2005/8/layout/orgChart1"/>
    <dgm:cxn modelId="{BCA61203-3349-4E18-AECA-7185F35A61E5}" type="presParOf" srcId="{B8936515-6038-4DC7-A01B-3890363126FB}" destId="{5C703F0E-4896-4484-9F3F-605041270A8E}" srcOrd="0" destOrd="0" presId="urn:microsoft.com/office/officeart/2005/8/layout/orgChart1"/>
    <dgm:cxn modelId="{C44E7866-A8B7-43DB-8B07-D8275112B813}" type="presParOf" srcId="{B8936515-6038-4DC7-A01B-3890363126FB}" destId="{0846DD60-D666-4937-BE77-87408AFA9DDE}" srcOrd="1" destOrd="0" presId="urn:microsoft.com/office/officeart/2005/8/layout/orgChart1"/>
    <dgm:cxn modelId="{B339EF0C-A7D2-462F-90F5-587155A261EB}" type="presParOf" srcId="{E0EB165C-46E2-4BA0-A4DF-344197DE7D9E}" destId="{160AC375-171C-4991-80F2-6D594B1976FA}" srcOrd="1" destOrd="0" presId="urn:microsoft.com/office/officeart/2005/8/layout/orgChart1"/>
    <dgm:cxn modelId="{A1E91DA6-981A-432F-AD0E-311C170223B5}" type="presParOf" srcId="{E0EB165C-46E2-4BA0-A4DF-344197DE7D9E}" destId="{F2514848-3786-46F3-8E59-B5DFB2F4D0F1}" srcOrd="2" destOrd="0" presId="urn:microsoft.com/office/officeart/2005/8/layout/orgChart1"/>
    <dgm:cxn modelId="{53725BEC-4C9E-4FEE-92B2-1B74CEF569C6}" type="presParOf" srcId="{970A86D6-59DB-4017-8C4E-1D93B2A66808}" destId="{3B0C4A1E-FAC6-42C7-8D64-BC43998BD73A}" srcOrd="2" destOrd="0" presId="urn:microsoft.com/office/officeart/2005/8/layout/orgChart1"/>
    <dgm:cxn modelId="{2BB65E55-D616-451E-8B25-AA7C5FC7E8B9}" type="presParOf" srcId="{3B6FB552-1F17-4621-8E36-2B54A14AFA48}" destId="{01EB5974-38B7-4A47-95AF-18BE4A2DE06F}" srcOrd="2" destOrd="0" presId="urn:microsoft.com/office/officeart/2005/8/layout/orgChart1"/>
    <dgm:cxn modelId="{9B75E3B8-700B-47E2-BA81-B1A1B881C348}" type="presParOf" srcId="{3B6FB552-1F17-4621-8E36-2B54A14AFA48}" destId="{7144D42F-F5B5-45B9-A590-16B1C6A2A3D4}" srcOrd="3" destOrd="0" presId="urn:microsoft.com/office/officeart/2005/8/layout/orgChart1"/>
    <dgm:cxn modelId="{01FF6314-3FFD-420F-A6BC-40EE2C305C54}" type="presParOf" srcId="{7144D42F-F5B5-45B9-A590-16B1C6A2A3D4}" destId="{02DC380C-67A4-4C2C-A791-A017A29BA142}" srcOrd="0" destOrd="0" presId="urn:microsoft.com/office/officeart/2005/8/layout/orgChart1"/>
    <dgm:cxn modelId="{DB80FE85-00D4-4634-8D72-7DBAD0EB3DAE}" type="presParOf" srcId="{02DC380C-67A4-4C2C-A791-A017A29BA142}" destId="{0A11A1EE-9468-47A0-B652-9C9D7906D85D}" srcOrd="0" destOrd="0" presId="urn:microsoft.com/office/officeart/2005/8/layout/orgChart1"/>
    <dgm:cxn modelId="{4841FA63-155C-4E5C-ACA6-E09930C0F142}" type="presParOf" srcId="{02DC380C-67A4-4C2C-A791-A017A29BA142}" destId="{365842E3-3A06-4419-BB2F-BBE6ECF80A14}" srcOrd="1" destOrd="0" presId="urn:microsoft.com/office/officeart/2005/8/layout/orgChart1"/>
    <dgm:cxn modelId="{7ABF0306-8D38-48E2-8C3D-AEC93276E1F7}" type="presParOf" srcId="{7144D42F-F5B5-45B9-A590-16B1C6A2A3D4}" destId="{FCC22BD7-A439-4FC9-94F7-A567A28389EB}" srcOrd="1" destOrd="0" presId="urn:microsoft.com/office/officeart/2005/8/layout/orgChart1"/>
    <dgm:cxn modelId="{4836D539-0219-4E34-88A7-27EA17213DAC}" type="presParOf" srcId="{FCC22BD7-A439-4FC9-94F7-A567A28389EB}" destId="{AED768BE-EF9C-4E56-94A5-4F394BCBF562}" srcOrd="0" destOrd="0" presId="urn:microsoft.com/office/officeart/2005/8/layout/orgChart1"/>
    <dgm:cxn modelId="{D88BC675-9CCD-4609-A484-ECA85D3C6CD6}" type="presParOf" srcId="{FCC22BD7-A439-4FC9-94F7-A567A28389EB}" destId="{48BFA5A7-74A2-4398-9976-BEF2765128F8}" srcOrd="1" destOrd="0" presId="urn:microsoft.com/office/officeart/2005/8/layout/orgChart1"/>
    <dgm:cxn modelId="{DABA86B6-61E6-46F8-8265-969777397829}" type="presParOf" srcId="{48BFA5A7-74A2-4398-9976-BEF2765128F8}" destId="{CCD77584-3E2F-4D15-BFC5-2C72F8BF4374}" srcOrd="0" destOrd="0" presId="urn:microsoft.com/office/officeart/2005/8/layout/orgChart1"/>
    <dgm:cxn modelId="{E1953317-22CB-4015-8AE9-793548355ED9}" type="presParOf" srcId="{CCD77584-3E2F-4D15-BFC5-2C72F8BF4374}" destId="{90FD379A-F14B-4A2D-8B13-B09B161B5917}" srcOrd="0" destOrd="0" presId="urn:microsoft.com/office/officeart/2005/8/layout/orgChart1"/>
    <dgm:cxn modelId="{6CB1BB85-9182-4E92-86ED-4A5A1068BB22}" type="presParOf" srcId="{CCD77584-3E2F-4D15-BFC5-2C72F8BF4374}" destId="{289B4D60-BE63-435A-8A2F-3EC2B8FC3DD2}" srcOrd="1" destOrd="0" presId="urn:microsoft.com/office/officeart/2005/8/layout/orgChart1"/>
    <dgm:cxn modelId="{B4171DC8-0ACC-470A-B5E3-D622C00C402A}" type="presParOf" srcId="{48BFA5A7-74A2-4398-9976-BEF2765128F8}" destId="{2B6F5B35-7BE4-4C09-ACBD-4640E34AEAE8}" srcOrd="1" destOrd="0" presId="urn:microsoft.com/office/officeart/2005/8/layout/orgChart1"/>
    <dgm:cxn modelId="{7CA70186-39DF-43F3-B225-A05173C90A11}" type="presParOf" srcId="{48BFA5A7-74A2-4398-9976-BEF2765128F8}" destId="{24A076E4-C7FD-40E4-9185-C585F043F957}" srcOrd="2" destOrd="0" presId="urn:microsoft.com/office/officeart/2005/8/layout/orgChart1"/>
    <dgm:cxn modelId="{CAE94F42-CE75-44BA-8CAE-E020C039C658}" type="presParOf" srcId="{7144D42F-F5B5-45B9-A590-16B1C6A2A3D4}" destId="{90273F2B-DBEC-46BD-AD3A-07BA507A1F27}" srcOrd="2" destOrd="0" presId="urn:microsoft.com/office/officeart/2005/8/layout/orgChart1"/>
    <dgm:cxn modelId="{89290259-084B-4F26-BEDE-551FC0B5B797}" type="presParOf" srcId="{D01ADD58-BA88-4DAE-8516-C17D30F09F56}" destId="{6CF282C1-4951-4961-A72C-FD8353E7D4DB}" srcOrd="2" destOrd="0" presId="urn:microsoft.com/office/officeart/2005/8/layout/orgChart1"/>
    <dgm:cxn modelId="{D0466237-DFFB-418C-9767-0B3BF176F46B}" type="presParOf" srcId="{61AB69B9-F2A7-4DCE-A078-97687EDEC180}" destId="{72E29FAF-4384-4350-ADB9-EDAC948F9EDF}" srcOrd="4" destOrd="0" presId="urn:microsoft.com/office/officeart/2005/8/layout/orgChart1"/>
    <dgm:cxn modelId="{B24B5B12-8C9A-4865-B030-D80C584FFF45}" type="presParOf" srcId="{61AB69B9-F2A7-4DCE-A078-97687EDEC180}" destId="{B4940E25-26D1-4DB7-A004-F33AF4E3F0A7}" srcOrd="5" destOrd="0" presId="urn:microsoft.com/office/officeart/2005/8/layout/orgChart1"/>
    <dgm:cxn modelId="{E0AA3964-260A-4222-9F99-92A9EC99551D}" type="presParOf" srcId="{B4940E25-26D1-4DB7-A004-F33AF4E3F0A7}" destId="{084F6AE0-93DA-45A8-A4BC-5D7B4F12B0C2}" srcOrd="0" destOrd="0" presId="urn:microsoft.com/office/officeart/2005/8/layout/orgChart1"/>
    <dgm:cxn modelId="{D92C6736-799D-4F03-9B60-CA7C51048D78}" type="presParOf" srcId="{084F6AE0-93DA-45A8-A4BC-5D7B4F12B0C2}" destId="{396BB8A0-0A50-44A9-84B7-D0A360A88B3F}" srcOrd="0" destOrd="0" presId="urn:microsoft.com/office/officeart/2005/8/layout/orgChart1"/>
    <dgm:cxn modelId="{EF74AAA2-D079-41A9-B5C3-00FD0C688D55}" type="presParOf" srcId="{084F6AE0-93DA-45A8-A4BC-5D7B4F12B0C2}" destId="{3F4394D2-46C5-4A9D-B9B5-E13BF7858ABC}" srcOrd="1" destOrd="0" presId="urn:microsoft.com/office/officeart/2005/8/layout/orgChart1"/>
    <dgm:cxn modelId="{01F30F8D-8551-44A9-9052-A85AD27B73C2}" type="presParOf" srcId="{B4940E25-26D1-4DB7-A004-F33AF4E3F0A7}" destId="{1884F1DC-84D9-4675-86C0-A733A7597244}" srcOrd="1" destOrd="0" presId="urn:microsoft.com/office/officeart/2005/8/layout/orgChart1"/>
    <dgm:cxn modelId="{150B5D98-2D00-412B-8B64-34BADBDAA851}" type="presParOf" srcId="{1884F1DC-84D9-4675-86C0-A733A7597244}" destId="{451A9B1F-34CB-48B3-9DF5-B2A03B2D61FE}" srcOrd="0" destOrd="0" presId="urn:microsoft.com/office/officeart/2005/8/layout/orgChart1"/>
    <dgm:cxn modelId="{81BD2367-23B8-495C-9914-81F9D2635B6F}" type="presParOf" srcId="{1884F1DC-84D9-4675-86C0-A733A7597244}" destId="{F2EC43AB-AD8F-46F9-991B-40D934C6F316}" srcOrd="1" destOrd="0" presId="urn:microsoft.com/office/officeart/2005/8/layout/orgChart1"/>
    <dgm:cxn modelId="{03448195-8734-48D1-A227-3979601B71FB}" type="presParOf" srcId="{F2EC43AB-AD8F-46F9-991B-40D934C6F316}" destId="{2705E2AF-40F7-437B-AF5C-86592E95BDB9}" srcOrd="0" destOrd="0" presId="urn:microsoft.com/office/officeart/2005/8/layout/orgChart1"/>
    <dgm:cxn modelId="{DF7E21D8-F7CA-49E3-B91B-725CC72F4067}" type="presParOf" srcId="{2705E2AF-40F7-437B-AF5C-86592E95BDB9}" destId="{3B1E8017-B332-430B-A579-B19E976A2454}" srcOrd="0" destOrd="0" presId="urn:microsoft.com/office/officeart/2005/8/layout/orgChart1"/>
    <dgm:cxn modelId="{0A27ACAD-B525-4D37-88E1-BF7B8FB98E06}" type="presParOf" srcId="{2705E2AF-40F7-437B-AF5C-86592E95BDB9}" destId="{C89CBB12-E98A-48D7-8018-B0498CDBBCA2}" srcOrd="1" destOrd="0" presId="urn:microsoft.com/office/officeart/2005/8/layout/orgChart1"/>
    <dgm:cxn modelId="{AED1C4B3-551D-4CA8-AEEA-7F9B24CB0C5E}" type="presParOf" srcId="{F2EC43AB-AD8F-46F9-991B-40D934C6F316}" destId="{B3A2E246-0F55-42A9-ABEB-AC6FA44EB83C}" srcOrd="1" destOrd="0" presId="urn:microsoft.com/office/officeart/2005/8/layout/orgChart1"/>
    <dgm:cxn modelId="{EA66C8A1-A847-40D3-A3C3-7038AF661A89}" type="presParOf" srcId="{B3A2E246-0F55-42A9-ABEB-AC6FA44EB83C}" destId="{1D7DD494-FA6B-4DF5-8184-39BA8F831D1F}" srcOrd="0" destOrd="0" presId="urn:microsoft.com/office/officeart/2005/8/layout/orgChart1"/>
    <dgm:cxn modelId="{5D595483-058C-4874-9925-0707FA542D02}" type="presParOf" srcId="{B3A2E246-0F55-42A9-ABEB-AC6FA44EB83C}" destId="{101858D5-625F-4A2C-ACDC-D294DCEFD531}" srcOrd="1" destOrd="0" presId="urn:microsoft.com/office/officeart/2005/8/layout/orgChart1"/>
    <dgm:cxn modelId="{A415054E-1246-48A5-A2F5-0D8F2FD0ECFB}" type="presParOf" srcId="{101858D5-625F-4A2C-ACDC-D294DCEFD531}" destId="{7EF58B12-A52A-45EC-B423-4E5BAFAE87BC}" srcOrd="0" destOrd="0" presId="urn:microsoft.com/office/officeart/2005/8/layout/orgChart1"/>
    <dgm:cxn modelId="{DD6B5BDD-2A02-4FCD-BC2D-F23BA4C98A05}" type="presParOf" srcId="{7EF58B12-A52A-45EC-B423-4E5BAFAE87BC}" destId="{B0A1CBEC-B5BF-46AD-A856-09604EFCECEB}" srcOrd="0" destOrd="0" presId="urn:microsoft.com/office/officeart/2005/8/layout/orgChart1"/>
    <dgm:cxn modelId="{49A718EF-2B9A-42B5-9B82-74B3ED415DEF}" type="presParOf" srcId="{7EF58B12-A52A-45EC-B423-4E5BAFAE87BC}" destId="{A5CD5488-2690-4D95-BDE8-CFCFB444E74C}" srcOrd="1" destOrd="0" presId="urn:microsoft.com/office/officeart/2005/8/layout/orgChart1"/>
    <dgm:cxn modelId="{147D6027-4062-49DC-9E57-AD39785FB877}" type="presParOf" srcId="{101858D5-625F-4A2C-ACDC-D294DCEFD531}" destId="{B4F9B2C1-4DFE-4E19-8516-AD294C371125}" srcOrd="1" destOrd="0" presId="urn:microsoft.com/office/officeart/2005/8/layout/orgChart1"/>
    <dgm:cxn modelId="{033BF01B-9A79-430C-886F-8BA86100EBAC}" type="presParOf" srcId="{101858D5-625F-4A2C-ACDC-D294DCEFD531}" destId="{ADAD89B7-06FD-4DFB-9369-8D7430851473}" srcOrd="2" destOrd="0" presId="urn:microsoft.com/office/officeart/2005/8/layout/orgChart1"/>
    <dgm:cxn modelId="{05CE5ECF-06FE-434B-86FF-D18188BBB039}" type="presParOf" srcId="{B3A2E246-0F55-42A9-ABEB-AC6FA44EB83C}" destId="{F569FAB8-B553-4D53-9A33-C4C237C1E1AE}" srcOrd="2" destOrd="0" presId="urn:microsoft.com/office/officeart/2005/8/layout/orgChart1"/>
    <dgm:cxn modelId="{6B39D833-8A60-4DA3-8E67-58F33F11A04A}" type="presParOf" srcId="{B3A2E246-0F55-42A9-ABEB-AC6FA44EB83C}" destId="{316F7D8D-923E-4B47-A5E8-584DD0E5D6A2}" srcOrd="3" destOrd="0" presId="urn:microsoft.com/office/officeart/2005/8/layout/orgChart1"/>
    <dgm:cxn modelId="{9B687B7B-537F-498B-988C-7B0BFD9C1996}" type="presParOf" srcId="{316F7D8D-923E-4B47-A5E8-584DD0E5D6A2}" destId="{E6A6C3E7-526B-4F00-9978-A4D1E61888E9}" srcOrd="0" destOrd="0" presId="urn:microsoft.com/office/officeart/2005/8/layout/orgChart1"/>
    <dgm:cxn modelId="{2AD7F520-01D8-445A-8C67-7520C762AA80}" type="presParOf" srcId="{E6A6C3E7-526B-4F00-9978-A4D1E61888E9}" destId="{20A27A62-2321-402E-8224-4DAB29F5E0C8}" srcOrd="0" destOrd="0" presId="urn:microsoft.com/office/officeart/2005/8/layout/orgChart1"/>
    <dgm:cxn modelId="{509434A8-86DF-44F9-9CFE-BE98BBCBCF8A}" type="presParOf" srcId="{E6A6C3E7-526B-4F00-9978-A4D1E61888E9}" destId="{1C47FD17-75D5-434C-82A8-0DCD5B3D5CBD}" srcOrd="1" destOrd="0" presId="urn:microsoft.com/office/officeart/2005/8/layout/orgChart1"/>
    <dgm:cxn modelId="{0453CFE7-ECF9-4E60-9204-5A5701417E02}" type="presParOf" srcId="{316F7D8D-923E-4B47-A5E8-584DD0E5D6A2}" destId="{B77FAB86-F311-4635-AAA9-2867037AE170}" srcOrd="1" destOrd="0" presId="urn:microsoft.com/office/officeart/2005/8/layout/orgChart1"/>
    <dgm:cxn modelId="{DD399285-60E6-40E2-AB78-71119CA49830}" type="presParOf" srcId="{316F7D8D-923E-4B47-A5E8-584DD0E5D6A2}" destId="{8A56DB6C-D88F-44E2-80FE-A94733F421DA}" srcOrd="2" destOrd="0" presId="urn:microsoft.com/office/officeart/2005/8/layout/orgChart1"/>
    <dgm:cxn modelId="{03A11211-4042-4C65-8406-1304AE938D5D}" type="presParOf" srcId="{B3A2E246-0F55-42A9-ABEB-AC6FA44EB83C}" destId="{69304651-A0FC-46FC-89EA-497575CEBF0F}" srcOrd="4" destOrd="0" presId="urn:microsoft.com/office/officeart/2005/8/layout/orgChart1"/>
    <dgm:cxn modelId="{FB863782-BC33-429D-A3F9-D4B9AC0B5461}" type="presParOf" srcId="{B3A2E246-0F55-42A9-ABEB-AC6FA44EB83C}" destId="{0B7F679C-485F-419B-8AF2-E830DE801E3D}" srcOrd="5" destOrd="0" presId="urn:microsoft.com/office/officeart/2005/8/layout/orgChart1"/>
    <dgm:cxn modelId="{41EED00D-1C03-4C3F-A804-D91E6CFBC5B8}" type="presParOf" srcId="{0B7F679C-485F-419B-8AF2-E830DE801E3D}" destId="{11A0F659-D986-4733-957F-9B1F52EF28DE}" srcOrd="0" destOrd="0" presId="urn:microsoft.com/office/officeart/2005/8/layout/orgChart1"/>
    <dgm:cxn modelId="{E1490395-BB83-48E1-9C9D-6C9D33248783}" type="presParOf" srcId="{11A0F659-D986-4733-957F-9B1F52EF28DE}" destId="{46EA5BA7-E902-4878-AA9E-4802C5C2A29B}" srcOrd="0" destOrd="0" presId="urn:microsoft.com/office/officeart/2005/8/layout/orgChart1"/>
    <dgm:cxn modelId="{EF8394A5-9B81-49E5-8D19-299BA36CB6AF}" type="presParOf" srcId="{11A0F659-D986-4733-957F-9B1F52EF28DE}" destId="{8B784323-8D26-46D1-9C09-99DAE553BEA3}" srcOrd="1" destOrd="0" presId="urn:microsoft.com/office/officeart/2005/8/layout/orgChart1"/>
    <dgm:cxn modelId="{21FAA77F-2872-4B80-886A-DCC3274ADDAE}" type="presParOf" srcId="{0B7F679C-485F-419B-8AF2-E830DE801E3D}" destId="{0A78048F-8A53-42CD-B498-A281052CC7AA}" srcOrd="1" destOrd="0" presId="urn:microsoft.com/office/officeart/2005/8/layout/orgChart1"/>
    <dgm:cxn modelId="{298D273F-7F54-4B3D-BCAD-6B4FFA379157}" type="presParOf" srcId="{0B7F679C-485F-419B-8AF2-E830DE801E3D}" destId="{BFCBC157-8DDA-441A-9C59-7DE7E36A9D2F}" srcOrd="2" destOrd="0" presId="urn:microsoft.com/office/officeart/2005/8/layout/orgChart1"/>
    <dgm:cxn modelId="{9317B1FE-D591-4492-940E-E3206F050AE2}" type="presParOf" srcId="{B3A2E246-0F55-42A9-ABEB-AC6FA44EB83C}" destId="{422805AF-DB85-4E84-8CEC-D41A58C00DF4}" srcOrd="6" destOrd="0" presId="urn:microsoft.com/office/officeart/2005/8/layout/orgChart1"/>
    <dgm:cxn modelId="{4845786B-25DB-4273-AC6B-7AB335A92A76}" type="presParOf" srcId="{B3A2E246-0F55-42A9-ABEB-AC6FA44EB83C}" destId="{96FF73F8-1E84-416D-A251-46A545FDE35F}" srcOrd="7" destOrd="0" presId="urn:microsoft.com/office/officeart/2005/8/layout/orgChart1"/>
    <dgm:cxn modelId="{1880DE3C-12B4-41D5-AE37-65286C1FDAB4}" type="presParOf" srcId="{96FF73F8-1E84-416D-A251-46A545FDE35F}" destId="{F9747A8C-6C73-4AAA-B214-72D1BF91D62D}" srcOrd="0" destOrd="0" presId="urn:microsoft.com/office/officeart/2005/8/layout/orgChart1"/>
    <dgm:cxn modelId="{E48FEB05-D2BA-4379-8903-FC2120EC9BA8}" type="presParOf" srcId="{F9747A8C-6C73-4AAA-B214-72D1BF91D62D}" destId="{3E839E39-0FCF-4EAB-8F7E-D87858F9EF67}" srcOrd="0" destOrd="0" presId="urn:microsoft.com/office/officeart/2005/8/layout/orgChart1"/>
    <dgm:cxn modelId="{6792C3D9-299A-4570-968E-6B4291891BA6}" type="presParOf" srcId="{F9747A8C-6C73-4AAA-B214-72D1BF91D62D}" destId="{41AF971E-C290-4505-AC2B-742D2E2C243E}" srcOrd="1" destOrd="0" presId="urn:microsoft.com/office/officeart/2005/8/layout/orgChart1"/>
    <dgm:cxn modelId="{26239445-DC77-4A5B-BCC4-62B3CFA1C817}" type="presParOf" srcId="{96FF73F8-1E84-416D-A251-46A545FDE35F}" destId="{57B0BFF5-0FEE-45BF-983E-9DD1F35B761B}" srcOrd="1" destOrd="0" presId="urn:microsoft.com/office/officeart/2005/8/layout/orgChart1"/>
    <dgm:cxn modelId="{1853DFE0-6973-4367-A772-6C592D3E8D7F}" type="presParOf" srcId="{96FF73F8-1E84-416D-A251-46A545FDE35F}" destId="{E246F728-414B-47BE-9EF9-998532A0437E}" srcOrd="2" destOrd="0" presId="urn:microsoft.com/office/officeart/2005/8/layout/orgChart1"/>
    <dgm:cxn modelId="{7C8EF1D5-3AA0-4F6E-801E-3C646DE56FC9}" type="presParOf" srcId="{F2EC43AB-AD8F-46F9-991B-40D934C6F316}" destId="{2AD6760B-A0F8-4E6B-830C-63F9B2CC9724}" srcOrd="2" destOrd="0" presId="urn:microsoft.com/office/officeart/2005/8/layout/orgChart1"/>
    <dgm:cxn modelId="{8CF3BDB7-B872-4C27-8AD0-3CEE5FBF4768}" type="presParOf" srcId="{1884F1DC-84D9-4675-86C0-A733A7597244}" destId="{FBE9E530-3C19-4D45-95B3-56B8B22F952C}" srcOrd="2" destOrd="0" presId="urn:microsoft.com/office/officeart/2005/8/layout/orgChart1"/>
    <dgm:cxn modelId="{00EA7F4C-7AAE-454D-B4BE-C7D3304411A3}" type="presParOf" srcId="{1884F1DC-84D9-4675-86C0-A733A7597244}" destId="{5A0AAF46-DF98-4F87-BD08-F95D7BA06E66}" srcOrd="3" destOrd="0" presId="urn:microsoft.com/office/officeart/2005/8/layout/orgChart1"/>
    <dgm:cxn modelId="{657C74ED-A715-4007-94C7-E9F3A608CDBA}" type="presParOf" srcId="{5A0AAF46-DF98-4F87-BD08-F95D7BA06E66}" destId="{F19990C2-6991-4D2E-9B38-01CF9165AB4B}" srcOrd="0" destOrd="0" presId="urn:microsoft.com/office/officeart/2005/8/layout/orgChart1"/>
    <dgm:cxn modelId="{5B4D1400-DB90-4CB3-806D-0C8ED541487F}" type="presParOf" srcId="{F19990C2-6991-4D2E-9B38-01CF9165AB4B}" destId="{C1F96D34-1E1C-4437-A800-E060A0B24576}" srcOrd="0" destOrd="0" presId="urn:microsoft.com/office/officeart/2005/8/layout/orgChart1"/>
    <dgm:cxn modelId="{5C0FC194-E592-4268-BA7D-DD4671CD75E1}" type="presParOf" srcId="{F19990C2-6991-4D2E-9B38-01CF9165AB4B}" destId="{E7AADB13-D9CF-4B73-AB78-23E4D60BC0A8}" srcOrd="1" destOrd="0" presId="urn:microsoft.com/office/officeart/2005/8/layout/orgChart1"/>
    <dgm:cxn modelId="{017AE016-DAFD-4C24-B053-821B508BD6E3}" type="presParOf" srcId="{5A0AAF46-DF98-4F87-BD08-F95D7BA06E66}" destId="{70C82CCE-89C3-4D55-9F21-C11A87C614A9}" srcOrd="1" destOrd="0" presId="urn:microsoft.com/office/officeart/2005/8/layout/orgChart1"/>
    <dgm:cxn modelId="{CD9341DB-A1A5-41C3-AE33-3653A33413CD}" type="presParOf" srcId="{70C82CCE-89C3-4D55-9F21-C11A87C614A9}" destId="{E159BEC7-991B-4932-9BF6-07C965345044}" srcOrd="0" destOrd="0" presId="urn:microsoft.com/office/officeart/2005/8/layout/orgChart1"/>
    <dgm:cxn modelId="{42DE85F8-7F3F-4122-AE09-A88794F9013B}" type="presParOf" srcId="{70C82CCE-89C3-4D55-9F21-C11A87C614A9}" destId="{8DF4DCB2-D356-4F9E-A30F-AF6D2920BFF9}" srcOrd="1" destOrd="0" presId="urn:microsoft.com/office/officeart/2005/8/layout/orgChart1"/>
    <dgm:cxn modelId="{B60441DE-2654-4025-B404-01FAE305D726}" type="presParOf" srcId="{8DF4DCB2-D356-4F9E-A30F-AF6D2920BFF9}" destId="{336A90A2-948C-4068-ADD1-35CB7B020B99}" srcOrd="0" destOrd="0" presId="urn:microsoft.com/office/officeart/2005/8/layout/orgChart1"/>
    <dgm:cxn modelId="{132B4A2D-23D5-43E5-920B-309C3B2DD3D9}" type="presParOf" srcId="{336A90A2-948C-4068-ADD1-35CB7B020B99}" destId="{98D293BA-16EE-4635-B8A5-AAC79DC3EF9B}" srcOrd="0" destOrd="0" presId="urn:microsoft.com/office/officeart/2005/8/layout/orgChart1"/>
    <dgm:cxn modelId="{676E51B6-9621-4CF3-9B92-41E923B9DA77}" type="presParOf" srcId="{336A90A2-948C-4068-ADD1-35CB7B020B99}" destId="{46155220-374F-4D8C-9920-9BFD0770ED00}" srcOrd="1" destOrd="0" presId="urn:microsoft.com/office/officeart/2005/8/layout/orgChart1"/>
    <dgm:cxn modelId="{8F890F93-FCA0-41FD-8954-9CDE58159A20}" type="presParOf" srcId="{8DF4DCB2-D356-4F9E-A30F-AF6D2920BFF9}" destId="{55D4ECAF-D157-4255-B6C6-0C51118C6273}" srcOrd="1" destOrd="0" presId="urn:microsoft.com/office/officeart/2005/8/layout/orgChart1"/>
    <dgm:cxn modelId="{06CF28A4-4352-4F31-9418-F5224626F7A5}" type="presParOf" srcId="{8DF4DCB2-D356-4F9E-A30F-AF6D2920BFF9}" destId="{FCE870BC-1E64-4B8C-BBAA-848B18E651C4}" srcOrd="2" destOrd="0" presId="urn:microsoft.com/office/officeart/2005/8/layout/orgChart1"/>
    <dgm:cxn modelId="{74B4A94E-0CB5-43FB-9879-FE81A306F5DA}" type="presParOf" srcId="{70C82CCE-89C3-4D55-9F21-C11A87C614A9}" destId="{0AC2156D-D681-443A-B8E0-23AE2486434C}" srcOrd="2" destOrd="0" presId="urn:microsoft.com/office/officeart/2005/8/layout/orgChart1"/>
    <dgm:cxn modelId="{D5DFCAD3-343C-434E-9ED2-B1C1474E63F5}" type="presParOf" srcId="{70C82CCE-89C3-4D55-9F21-C11A87C614A9}" destId="{FDDB346C-E609-4A00-ADDF-66DF3BDAF94D}" srcOrd="3" destOrd="0" presId="urn:microsoft.com/office/officeart/2005/8/layout/orgChart1"/>
    <dgm:cxn modelId="{E2C25E2E-65B1-474B-ADAD-F3729B3EE4CF}" type="presParOf" srcId="{FDDB346C-E609-4A00-ADDF-66DF3BDAF94D}" destId="{C00335D8-4F4A-4F7A-B366-311FA94BAB90}" srcOrd="0" destOrd="0" presId="urn:microsoft.com/office/officeart/2005/8/layout/orgChart1"/>
    <dgm:cxn modelId="{925DFB89-1B11-4ECF-867F-5EA7CF05CAEB}" type="presParOf" srcId="{C00335D8-4F4A-4F7A-B366-311FA94BAB90}" destId="{1491E095-7456-4C99-A3A0-16EBE308BB47}" srcOrd="0" destOrd="0" presId="urn:microsoft.com/office/officeart/2005/8/layout/orgChart1"/>
    <dgm:cxn modelId="{1235A7FB-DEFA-4670-B946-A6F92EEE63B9}" type="presParOf" srcId="{C00335D8-4F4A-4F7A-B366-311FA94BAB90}" destId="{4731B815-835A-434E-9364-C124B3E42E9D}" srcOrd="1" destOrd="0" presId="urn:microsoft.com/office/officeart/2005/8/layout/orgChart1"/>
    <dgm:cxn modelId="{D9296944-B705-483A-83BD-187709B72D39}" type="presParOf" srcId="{FDDB346C-E609-4A00-ADDF-66DF3BDAF94D}" destId="{A8C878FA-0BE2-4D17-BD0C-ED8145FBCE47}" srcOrd="1" destOrd="0" presId="urn:microsoft.com/office/officeart/2005/8/layout/orgChart1"/>
    <dgm:cxn modelId="{557E83B9-C156-402D-B00C-C6ABDDD6A21F}" type="presParOf" srcId="{FDDB346C-E609-4A00-ADDF-66DF3BDAF94D}" destId="{82F18785-C881-4E7D-B79C-AE5659AC35D3}" srcOrd="2" destOrd="0" presId="urn:microsoft.com/office/officeart/2005/8/layout/orgChart1"/>
    <dgm:cxn modelId="{E8478CAC-28C3-48E5-AC61-5F0612C9018E}" type="presParOf" srcId="{5A0AAF46-DF98-4F87-BD08-F95D7BA06E66}" destId="{5FA5D1A9-C82F-4E96-9BFA-65E841DCF5C7}" srcOrd="2" destOrd="0" presId="urn:microsoft.com/office/officeart/2005/8/layout/orgChart1"/>
    <dgm:cxn modelId="{1A356EFC-2DEC-4F6C-974E-6F6AE17528B6}" type="presParOf" srcId="{B4940E25-26D1-4DB7-A004-F33AF4E3F0A7}" destId="{7B6AFD61-F435-415B-A33C-D81F46C3405A}" srcOrd="2" destOrd="0" presId="urn:microsoft.com/office/officeart/2005/8/layout/orgChart1"/>
    <dgm:cxn modelId="{CE4C191B-FCA0-4F32-A99D-A614F2E5B613}" type="presParOf" srcId="{61AB69B9-F2A7-4DCE-A078-97687EDEC180}" destId="{242EB76A-5988-4B69-8494-96948DB6E4E5}" srcOrd="6" destOrd="0" presId="urn:microsoft.com/office/officeart/2005/8/layout/orgChart1"/>
    <dgm:cxn modelId="{D9D36C26-DC32-4C45-ACC6-D505B13C664D}" type="presParOf" srcId="{61AB69B9-F2A7-4DCE-A078-97687EDEC180}" destId="{D4F3D13C-1B4E-43DA-84C4-F1ED99D57E59}" srcOrd="7" destOrd="0" presId="urn:microsoft.com/office/officeart/2005/8/layout/orgChart1"/>
    <dgm:cxn modelId="{935F5286-F34B-45EA-9457-7E8F8091F777}" type="presParOf" srcId="{D4F3D13C-1B4E-43DA-84C4-F1ED99D57E59}" destId="{8491DBAB-3C01-4F6F-81BF-FB78C778A849}" srcOrd="0" destOrd="0" presId="urn:microsoft.com/office/officeart/2005/8/layout/orgChart1"/>
    <dgm:cxn modelId="{4A9CEB26-6872-41D7-8885-78CB34770A66}" type="presParOf" srcId="{8491DBAB-3C01-4F6F-81BF-FB78C778A849}" destId="{7882FB96-898D-4559-8213-D794D9FA7915}" srcOrd="0" destOrd="0" presId="urn:microsoft.com/office/officeart/2005/8/layout/orgChart1"/>
    <dgm:cxn modelId="{9504B0C4-CEDE-4A2C-B206-117CB677A9F2}" type="presParOf" srcId="{8491DBAB-3C01-4F6F-81BF-FB78C778A849}" destId="{4053673D-C43F-40B4-B0A8-179F71DFE2DC}" srcOrd="1" destOrd="0" presId="urn:microsoft.com/office/officeart/2005/8/layout/orgChart1"/>
    <dgm:cxn modelId="{E99677C4-E0E2-4084-ACEA-2408FA07FAE8}" type="presParOf" srcId="{D4F3D13C-1B4E-43DA-84C4-F1ED99D57E59}" destId="{69FDE63A-05C0-4593-B81E-C57303473B1E}" srcOrd="1" destOrd="0" presId="urn:microsoft.com/office/officeart/2005/8/layout/orgChart1"/>
    <dgm:cxn modelId="{C75BEC16-D8DB-4136-A283-0F07B357B202}" type="presParOf" srcId="{69FDE63A-05C0-4593-B81E-C57303473B1E}" destId="{23413435-788D-4823-9A83-4530E8F85DD0}" srcOrd="0" destOrd="0" presId="urn:microsoft.com/office/officeart/2005/8/layout/orgChart1"/>
    <dgm:cxn modelId="{2AD7798E-1C2D-4A36-874F-6D00D21FCD66}" type="presParOf" srcId="{69FDE63A-05C0-4593-B81E-C57303473B1E}" destId="{D8F3CCA1-8AF0-4C45-A0D8-ED65605A41CC}" srcOrd="1" destOrd="0" presId="urn:microsoft.com/office/officeart/2005/8/layout/orgChart1"/>
    <dgm:cxn modelId="{A1A3A630-7B01-4642-A77B-075BF56C7456}" type="presParOf" srcId="{D8F3CCA1-8AF0-4C45-A0D8-ED65605A41CC}" destId="{4B4E29C4-8259-4D6E-AE35-D1F46ADDA412}" srcOrd="0" destOrd="0" presId="urn:microsoft.com/office/officeart/2005/8/layout/orgChart1"/>
    <dgm:cxn modelId="{307E16B5-98B8-42F7-926C-74DEC6EDB24E}" type="presParOf" srcId="{4B4E29C4-8259-4D6E-AE35-D1F46ADDA412}" destId="{06779DDD-7342-4AB9-9E64-1543831A5A95}" srcOrd="0" destOrd="0" presId="urn:microsoft.com/office/officeart/2005/8/layout/orgChart1"/>
    <dgm:cxn modelId="{36246E36-F6DF-4017-AD28-285FAB147592}" type="presParOf" srcId="{4B4E29C4-8259-4D6E-AE35-D1F46ADDA412}" destId="{E839F6F9-5BBC-4F0A-A1AA-D68E60BFA3C3}" srcOrd="1" destOrd="0" presId="urn:microsoft.com/office/officeart/2005/8/layout/orgChart1"/>
    <dgm:cxn modelId="{6399C606-B766-439A-A2A7-37E9A61BB249}" type="presParOf" srcId="{D8F3CCA1-8AF0-4C45-A0D8-ED65605A41CC}" destId="{0BBB3370-0E45-48DB-BD3F-B282CE04E017}" srcOrd="1" destOrd="0" presId="urn:microsoft.com/office/officeart/2005/8/layout/orgChart1"/>
    <dgm:cxn modelId="{1A45D264-9008-46E8-8109-29F476FFF20E}" type="presParOf" srcId="{0BBB3370-0E45-48DB-BD3F-B282CE04E017}" destId="{20485B10-9BA6-43EA-85B7-373791028E1F}" srcOrd="0" destOrd="0" presId="urn:microsoft.com/office/officeart/2005/8/layout/orgChart1"/>
    <dgm:cxn modelId="{1BF6E230-68A5-4E74-B7AF-6AF894C41426}" type="presParOf" srcId="{0BBB3370-0E45-48DB-BD3F-B282CE04E017}" destId="{E678B950-3B90-4CBD-A15A-78436B6050F5}" srcOrd="1" destOrd="0" presId="urn:microsoft.com/office/officeart/2005/8/layout/orgChart1"/>
    <dgm:cxn modelId="{32767A8D-525F-431C-87AA-4365994E95D2}" type="presParOf" srcId="{E678B950-3B90-4CBD-A15A-78436B6050F5}" destId="{CE8CAC2A-29D2-40A6-AD6B-B3024A6D574B}" srcOrd="0" destOrd="0" presId="urn:microsoft.com/office/officeart/2005/8/layout/orgChart1"/>
    <dgm:cxn modelId="{3720DB37-BBCE-44B9-A32E-0B0A96B28DAA}" type="presParOf" srcId="{CE8CAC2A-29D2-40A6-AD6B-B3024A6D574B}" destId="{08D35BB7-9BF2-466E-9A15-46F432DD4503}" srcOrd="0" destOrd="0" presId="urn:microsoft.com/office/officeart/2005/8/layout/orgChart1"/>
    <dgm:cxn modelId="{14B63101-78AE-4D1F-B2F5-11BE45453F9B}" type="presParOf" srcId="{CE8CAC2A-29D2-40A6-AD6B-B3024A6D574B}" destId="{3D052E68-2000-47A9-9352-2A1FD147060F}" srcOrd="1" destOrd="0" presId="urn:microsoft.com/office/officeart/2005/8/layout/orgChart1"/>
    <dgm:cxn modelId="{ECE0F593-779A-4A84-9457-E4ED25705A0D}" type="presParOf" srcId="{E678B950-3B90-4CBD-A15A-78436B6050F5}" destId="{BD1E8489-E834-4D3F-B471-FB925EABA669}" srcOrd="1" destOrd="0" presId="urn:microsoft.com/office/officeart/2005/8/layout/orgChart1"/>
    <dgm:cxn modelId="{1D8B9781-AEEC-4CE9-ABA5-D03D67AF6809}" type="presParOf" srcId="{E678B950-3B90-4CBD-A15A-78436B6050F5}" destId="{12604321-0CE0-4AF9-96AC-3C6D4BB6DEF4}" srcOrd="2" destOrd="0" presId="urn:microsoft.com/office/officeart/2005/8/layout/orgChart1"/>
    <dgm:cxn modelId="{58FBF1A9-95DC-411D-A833-C2BF1B734A21}" type="presParOf" srcId="{D8F3CCA1-8AF0-4C45-A0D8-ED65605A41CC}" destId="{21245DC4-A3E9-4A82-BC91-B2A868231B07}" srcOrd="2" destOrd="0" presId="urn:microsoft.com/office/officeart/2005/8/layout/orgChart1"/>
    <dgm:cxn modelId="{0123196C-586C-43CF-9EF6-EC5845D028DD}" type="presParOf" srcId="{D4F3D13C-1B4E-43DA-84C4-F1ED99D57E59}" destId="{1F01FB33-C0EB-4C5E-A483-07E9B18A0646}" srcOrd="2" destOrd="0" presId="urn:microsoft.com/office/officeart/2005/8/layout/orgChart1"/>
    <dgm:cxn modelId="{7484017E-08C9-4DEE-B656-03A45144B99A}" type="presParOf" srcId="{2928A664-F78D-4883-BD52-8F7AFB6544B3}" destId="{3955D9C8-C7B5-4A18-AF81-638502FAF44B}" srcOrd="2" destOrd="0" presId="urn:microsoft.com/office/officeart/2005/8/layout/orgChart1"/>
    <dgm:cxn modelId="{39818F61-D921-4B25-A723-EE660D9778F0}" type="presParOf" srcId="{81A5D421-99F9-4285-970E-DED0C1BC3112}" destId="{DF6BE162-286F-4252-AD18-93B209D5E40E}" srcOrd="1" destOrd="0" presId="urn:microsoft.com/office/officeart/2005/8/layout/orgChart1"/>
    <dgm:cxn modelId="{B65CA368-E795-4E7A-8561-21FE5BA4857F}" type="presParOf" srcId="{DF6BE162-286F-4252-AD18-93B209D5E40E}" destId="{1D111565-7C18-4D67-BE1E-C7D170324E91}" srcOrd="0" destOrd="0" presId="urn:microsoft.com/office/officeart/2005/8/layout/orgChart1"/>
    <dgm:cxn modelId="{EDDDA590-9077-4013-B1D9-4F6913CBE994}" type="presParOf" srcId="{1D111565-7C18-4D67-BE1E-C7D170324E91}" destId="{FA30FE0A-E53B-4459-AE2F-1975240B00E4}" srcOrd="0" destOrd="0" presId="urn:microsoft.com/office/officeart/2005/8/layout/orgChart1"/>
    <dgm:cxn modelId="{1B62063F-B0F7-46FE-8321-18DA7846A24B}" type="presParOf" srcId="{1D111565-7C18-4D67-BE1E-C7D170324E91}" destId="{E8386AE4-C203-4211-A343-7743C0D3626E}" srcOrd="1" destOrd="0" presId="urn:microsoft.com/office/officeart/2005/8/layout/orgChart1"/>
    <dgm:cxn modelId="{1B1A6E3A-F5E5-4327-A8D5-B6BCF367D98B}" type="presParOf" srcId="{DF6BE162-286F-4252-AD18-93B209D5E40E}" destId="{BDABACD4-3DBC-4EFA-8CF7-BBA7CFA1B61D}" srcOrd="1" destOrd="0" presId="urn:microsoft.com/office/officeart/2005/8/layout/orgChart1"/>
    <dgm:cxn modelId="{EF30A72B-CD17-46C8-9712-9D441C4A6A29}" type="presParOf" srcId="{DF6BE162-286F-4252-AD18-93B209D5E40E}" destId="{0F62868F-C4A4-4581-A2ED-F098E44B7108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F01C6C8E-BCB6-4DF1-B121-A0FBD9850BAA}" type="doc">
      <dgm:prSet loTypeId="urn:microsoft.com/office/officeart/2005/8/layout/orgChart1" loCatId="hierarchy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AC5962AB-9E91-4BB5-A9E7-C6A69D87DD3C}">
      <dgm:prSet phldrT="[Text]" custT="1"/>
      <dgm:spPr>
        <a:solidFill>
          <a:schemeClr val="bg1">
            <a:lumMod val="95000"/>
          </a:schemeClr>
        </a:solidFill>
      </dgm:spPr>
      <dgm:t>
        <a:bodyPr/>
        <a:lstStyle/>
        <a:p>
          <a:r>
            <a:rPr lang="en-US" sz="1600" b="0" dirty="0">
              <a:solidFill>
                <a:schemeClr val="tx1"/>
              </a:solidFill>
            </a:rPr>
            <a:t>Utilities ACC</a:t>
          </a:r>
        </a:p>
      </dgm:t>
    </dgm:pt>
    <dgm:pt modelId="{51BAAB46-F77B-42A5-851F-B38C2AB536A2}" type="parTrans" cxnId="{BD985F44-E5E5-423F-840B-299C7B78217F}">
      <dgm:prSet/>
      <dgm:spPr/>
      <dgm:t>
        <a:bodyPr/>
        <a:lstStyle/>
        <a:p>
          <a:endParaRPr lang="en-US" sz="1000"/>
        </a:p>
      </dgm:t>
    </dgm:pt>
    <dgm:pt modelId="{37D68AED-EB51-4E3D-A3B7-C5F155C8BB9C}" type="sibTrans" cxnId="{BD985F44-E5E5-423F-840B-299C7B78217F}">
      <dgm:prSet/>
      <dgm:spPr/>
      <dgm:t>
        <a:bodyPr/>
        <a:lstStyle/>
        <a:p>
          <a:endParaRPr lang="en-US" sz="1000"/>
        </a:p>
      </dgm:t>
    </dgm:pt>
    <dgm:pt modelId="{492A8469-C90E-42B4-A699-E2B76C5CBAA9}">
      <dgm:prSet phldrT="[Text]" custT="1"/>
      <dgm:spPr>
        <a:solidFill>
          <a:srgbClr val="99FF99"/>
        </a:solidFill>
      </dgm:spPr>
      <dgm:t>
        <a:bodyPr/>
        <a:lstStyle/>
        <a:p>
          <a:r>
            <a:rPr lang="en-US" sz="900" b="0" dirty="0"/>
            <a:t>Electrical power</a:t>
          </a:r>
        </a:p>
      </dgm:t>
    </dgm:pt>
    <dgm:pt modelId="{E31FDD1F-7A78-43C9-9EB5-5B4EE47757DA}" type="parTrans" cxnId="{CFE5984F-C7D0-423D-9DF0-C272137422F3}">
      <dgm:prSet/>
      <dgm:spPr/>
      <dgm:t>
        <a:bodyPr/>
        <a:lstStyle/>
        <a:p>
          <a:endParaRPr lang="en-US"/>
        </a:p>
      </dgm:t>
    </dgm:pt>
    <dgm:pt modelId="{F13F7E2B-AF1D-4D70-AD7B-C81CF2BF770B}" type="sibTrans" cxnId="{CFE5984F-C7D0-423D-9DF0-C272137422F3}">
      <dgm:prSet/>
      <dgm:spPr/>
      <dgm:t>
        <a:bodyPr/>
        <a:lstStyle/>
        <a:p>
          <a:endParaRPr lang="en-US"/>
        </a:p>
      </dgm:t>
    </dgm:pt>
    <dgm:pt modelId="{06F6CBE0-C9D3-4403-98E2-4241B85E4FD3}">
      <dgm:prSet phldrT="[Text]" custT="1"/>
      <dgm:spPr>
        <a:solidFill>
          <a:srgbClr val="99FF99"/>
        </a:solidFill>
      </dgm:spPr>
      <dgm:t>
        <a:bodyPr/>
        <a:lstStyle/>
        <a:p>
          <a:r>
            <a:rPr lang="en-US" sz="900" b="0" dirty="0"/>
            <a:t>Compressed air </a:t>
          </a:r>
        </a:p>
      </dgm:t>
    </dgm:pt>
    <dgm:pt modelId="{C77E2376-BA30-4125-8100-1B381838AE06}" type="sibTrans" cxnId="{F2B15CC4-C331-4938-8CA3-3ADC131DBFD6}">
      <dgm:prSet/>
      <dgm:spPr/>
      <dgm:t>
        <a:bodyPr/>
        <a:lstStyle/>
        <a:p>
          <a:endParaRPr lang="en-US"/>
        </a:p>
      </dgm:t>
    </dgm:pt>
    <dgm:pt modelId="{D307F722-77B5-48AD-9701-C1C422FE1B65}" type="parTrans" cxnId="{F2B15CC4-C331-4938-8CA3-3ADC131DBFD6}">
      <dgm:prSet/>
      <dgm:spPr/>
      <dgm:t>
        <a:bodyPr/>
        <a:lstStyle/>
        <a:p>
          <a:endParaRPr lang="en-US"/>
        </a:p>
      </dgm:t>
    </dgm:pt>
    <dgm:pt modelId="{3A65B7C9-9262-4835-A20D-424961DC1049}">
      <dgm:prSet phldrT="[Text]" custT="1"/>
      <dgm:spPr>
        <a:solidFill>
          <a:srgbClr val="99FF99"/>
        </a:solidFill>
      </dgm:spPr>
      <dgm:t>
        <a:bodyPr/>
        <a:lstStyle/>
        <a:p>
          <a:r>
            <a:rPr lang="en-US" sz="900" b="0" dirty="0"/>
            <a:t>Cooling water </a:t>
          </a:r>
        </a:p>
      </dgm:t>
    </dgm:pt>
    <dgm:pt modelId="{8C73280C-1469-4754-85D6-A434334F088E}" type="parTrans" cxnId="{18E7DC25-3C5F-4CAC-9642-02F7A71AF139}">
      <dgm:prSet/>
      <dgm:spPr/>
      <dgm:t>
        <a:bodyPr/>
        <a:lstStyle/>
        <a:p>
          <a:endParaRPr lang="en-US"/>
        </a:p>
      </dgm:t>
    </dgm:pt>
    <dgm:pt modelId="{DAA9D1D0-3712-4885-921E-A316C8528B6D}" type="sibTrans" cxnId="{18E7DC25-3C5F-4CAC-9642-02F7A71AF139}">
      <dgm:prSet/>
      <dgm:spPr/>
      <dgm:t>
        <a:bodyPr/>
        <a:lstStyle/>
        <a:p>
          <a:endParaRPr lang="en-US"/>
        </a:p>
      </dgm:t>
    </dgm:pt>
    <dgm:pt modelId="{A95AA116-C036-4859-A40A-2E168AE43BB8}">
      <dgm:prSet phldrT="[Text]" custT="1"/>
      <dgm:spPr>
        <a:solidFill>
          <a:srgbClr val="99FF99"/>
        </a:solidFill>
      </dgm:spPr>
      <dgm:t>
        <a:bodyPr/>
        <a:lstStyle/>
        <a:p>
          <a:r>
            <a:rPr lang="en-US" sz="900" b="0" dirty="0"/>
            <a:t>HVAC</a:t>
          </a:r>
        </a:p>
      </dgm:t>
    </dgm:pt>
    <dgm:pt modelId="{378BD886-A940-47BC-A3F2-AF7F17B3E989}" type="parTrans" cxnId="{F3D60BE9-B3A0-4E8E-BE2F-5092501482D4}">
      <dgm:prSet/>
      <dgm:spPr/>
      <dgm:t>
        <a:bodyPr/>
        <a:lstStyle/>
        <a:p>
          <a:endParaRPr lang="en-US"/>
        </a:p>
      </dgm:t>
    </dgm:pt>
    <dgm:pt modelId="{92F4EBD6-948C-4DF8-A05E-DBF24271E6AB}" type="sibTrans" cxnId="{F3D60BE9-B3A0-4E8E-BE2F-5092501482D4}">
      <dgm:prSet/>
      <dgm:spPr/>
      <dgm:t>
        <a:bodyPr/>
        <a:lstStyle/>
        <a:p>
          <a:endParaRPr lang="en-US"/>
        </a:p>
      </dgm:t>
    </dgm:pt>
    <dgm:pt modelId="{C934BA27-7DFB-47CC-8E37-5953A8536500}">
      <dgm:prSet phldrT="[Text]" custT="1"/>
      <dgm:spPr>
        <a:solidFill>
          <a:srgbClr val="92D050"/>
        </a:solidFill>
      </dgm:spPr>
      <dgm:t>
        <a:bodyPr/>
        <a:lstStyle/>
        <a:p>
          <a:r>
            <a:rPr lang="en-US" sz="900" b="0" dirty="0"/>
            <a:t>Insulation Vacuum</a:t>
          </a:r>
        </a:p>
      </dgm:t>
    </dgm:pt>
    <dgm:pt modelId="{8A8B5A29-B4F7-4F96-AFFC-C19ABB4A79A1}" type="parTrans" cxnId="{3FDEE273-7659-49EB-AC37-6C0D56EDD838}">
      <dgm:prSet/>
      <dgm:spPr>
        <a:ln>
          <a:prstDash val="dash"/>
        </a:ln>
      </dgm:spPr>
      <dgm:t>
        <a:bodyPr/>
        <a:lstStyle/>
        <a:p>
          <a:endParaRPr lang="en-GB"/>
        </a:p>
      </dgm:t>
    </dgm:pt>
    <dgm:pt modelId="{00E33941-ACB8-4D76-B066-FE75216E5931}" type="sibTrans" cxnId="{3FDEE273-7659-49EB-AC37-6C0D56EDD838}">
      <dgm:prSet/>
      <dgm:spPr/>
      <dgm:t>
        <a:bodyPr/>
        <a:lstStyle/>
        <a:p>
          <a:endParaRPr lang="en-GB"/>
        </a:p>
      </dgm:t>
    </dgm:pt>
    <dgm:pt modelId="{81A5D421-99F9-4285-970E-DED0C1BC3112}" type="pres">
      <dgm:prSet presAssocID="{F01C6C8E-BCB6-4DF1-B121-A0FBD9850BAA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2928A664-F78D-4883-BD52-8F7AFB6544B3}" type="pres">
      <dgm:prSet presAssocID="{AC5962AB-9E91-4BB5-A9E7-C6A69D87DD3C}" presName="hierRoot1" presStyleCnt="0">
        <dgm:presLayoutVars>
          <dgm:hierBranch val="init"/>
        </dgm:presLayoutVars>
      </dgm:prSet>
      <dgm:spPr/>
    </dgm:pt>
    <dgm:pt modelId="{E6DFB9A4-DF7B-4464-9EE4-8B37699D870D}" type="pres">
      <dgm:prSet presAssocID="{AC5962AB-9E91-4BB5-A9E7-C6A69D87DD3C}" presName="rootComposite1" presStyleCnt="0"/>
      <dgm:spPr/>
    </dgm:pt>
    <dgm:pt modelId="{4A5E1CFF-8DC8-4268-9452-A5B686A5AD38}" type="pres">
      <dgm:prSet presAssocID="{AC5962AB-9E91-4BB5-A9E7-C6A69D87DD3C}" presName="rootText1" presStyleLbl="node0" presStyleIdx="0" presStyleCnt="1" custScaleX="217985" custScaleY="71228" custLinFactNeighborY="-2305">
        <dgm:presLayoutVars>
          <dgm:chPref val="3"/>
        </dgm:presLayoutVars>
      </dgm:prSet>
      <dgm:spPr/>
    </dgm:pt>
    <dgm:pt modelId="{37D0B799-308B-4CCB-ACB6-F6D6FBA646AE}" type="pres">
      <dgm:prSet presAssocID="{AC5962AB-9E91-4BB5-A9E7-C6A69D87DD3C}" presName="rootConnector1" presStyleLbl="node1" presStyleIdx="0" presStyleCnt="0"/>
      <dgm:spPr/>
    </dgm:pt>
    <dgm:pt modelId="{61AB69B9-F2A7-4DCE-A078-97687EDEC180}" type="pres">
      <dgm:prSet presAssocID="{AC5962AB-9E91-4BB5-A9E7-C6A69D87DD3C}" presName="hierChild2" presStyleCnt="0"/>
      <dgm:spPr/>
    </dgm:pt>
    <dgm:pt modelId="{2724D687-A239-40C2-86A3-DBE20454AA14}" type="pres">
      <dgm:prSet presAssocID="{E31FDD1F-7A78-43C9-9EB5-5B4EE47757DA}" presName="Name37" presStyleLbl="parChTrans1D2" presStyleIdx="0" presStyleCnt="5"/>
      <dgm:spPr/>
    </dgm:pt>
    <dgm:pt modelId="{827850BC-5DD6-4FB2-BF1A-BFB7089D663A}" type="pres">
      <dgm:prSet presAssocID="{492A8469-C90E-42B4-A699-E2B76C5CBAA9}" presName="hierRoot2" presStyleCnt="0">
        <dgm:presLayoutVars>
          <dgm:hierBranch val="init"/>
        </dgm:presLayoutVars>
      </dgm:prSet>
      <dgm:spPr/>
    </dgm:pt>
    <dgm:pt modelId="{C71D9B22-78AD-4A84-A687-DB2A31016D52}" type="pres">
      <dgm:prSet presAssocID="{492A8469-C90E-42B4-A699-E2B76C5CBAA9}" presName="rootComposite" presStyleCnt="0"/>
      <dgm:spPr/>
    </dgm:pt>
    <dgm:pt modelId="{D32ED2D1-9FC2-42EA-A831-55D93F932B7A}" type="pres">
      <dgm:prSet presAssocID="{492A8469-C90E-42B4-A699-E2B76C5CBAA9}" presName="rootText" presStyleLbl="node2" presStyleIdx="0" presStyleCnt="5" custScaleX="106779">
        <dgm:presLayoutVars>
          <dgm:chPref val="3"/>
        </dgm:presLayoutVars>
      </dgm:prSet>
      <dgm:spPr/>
    </dgm:pt>
    <dgm:pt modelId="{5F71AB7C-DA8E-4506-BAF7-69CC228E9B13}" type="pres">
      <dgm:prSet presAssocID="{492A8469-C90E-42B4-A699-E2B76C5CBAA9}" presName="rootConnector" presStyleLbl="node2" presStyleIdx="0" presStyleCnt="5"/>
      <dgm:spPr/>
    </dgm:pt>
    <dgm:pt modelId="{32BA5127-1A5A-469A-B892-786128EE0F7A}" type="pres">
      <dgm:prSet presAssocID="{492A8469-C90E-42B4-A699-E2B76C5CBAA9}" presName="hierChild4" presStyleCnt="0"/>
      <dgm:spPr/>
    </dgm:pt>
    <dgm:pt modelId="{D43C6CDF-D9B1-44FC-A778-41BD3B2490E1}" type="pres">
      <dgm:prSet presAssocID="{492A8469-C90E-42B4-A699-E2B76C5CBAA9}" presName="hierChild5" presStyleCnt="0"/>
      <dgm:spPr/>
    </dgm:pt>
    <dgm:pt modelId="{4AAD3B70-3B8D-4910-BEC6-90C6F0ED60B0}" type="pres">
      <dgm:prSet presAssocID="{8C73280C-1469-4754-85D6-A434334F088E}" presName="Name37" presStyleLbl="parChTrans1D2" presStyleIdx="1" presStyleCnt="5"/>
      <dgm:spPr/>
    </dgm:pt>
    <dgm:pt modelId="{7763821D-1DD0-42AA-970F-ADA3C74E73F6}" type="pres">
      <dgm:prSet presAssocID="{3A65B7C9-9262-4835-A20D-424961DC1049}" presName="hierRoot2" presStyleCnt="0">
        <dgm:presLayoutVars>
          <dgm:hierBranch val="init"/>
        </dgm:presLayoutVars>
      </dgm:prSet>
      <dgm:spPr/>
    </dgm:pt>
    <dgm:pt modelId="{4CB3B939-8C6B-4D2F-AE86-B1CEA3AD0AAD}" type="pres">
      <dgm:prSet presAssocID="{3A65B7C9-9262-4835-A20D-424961DC1049}" presName="rootComposite" presStyleCnt="0"/>
      <dgm:spPr/>
    </dgm:pt>
    <dgm:pt modelId="{FD6307D4-FB08-40F7-82E1-9B32A66B12A5}" type="pres">
      <dgm:prSet presAssocID="{3A65B7C9-9262-4835-A20D-424961DC1049}" presName="rootText" presStyleLbl="node2" presStyleIdx="1" presStyleCnt="5">
        <dgm:presLayoutVars>
          <dgm:chPref val="3"/>
        </dgm:presLayoutVars>
      </dgm:prSet>
      <dgm:spPr/>
    </dgm:pt>
    <dgm:pt modelId="{8F405F3A-29E3-4EF7-95B5-78DEDCE35E1F}" type="pres">
      <dgm:prSet presAssocID="{3A65B7C9-9262-4835-A20D-424961DC1049}" presName="rootConnector" presStyleLbl="node2" presStyleIdx="1" presStyleCnt="5"/>
      <dgm:spPr/>
    </dgm:pt>
    <dgm:pt modelId="{D91CFBE9-F066-43A6-94D0-93E23D37F5F2}" type="pres">
      <dgm:prSet presAssocID="{3A65B7C9-9262-4835-A20D-424961DC1049}" presName="hierChild4" presStyleCnt="0"/>
      <dgm:spPr/>
    </dgm:pt>
    <dgm:pt modelId="{7627AB65-529B-4658-BACE-513C263667EB}" type="pres">
      <dgm:prSet presAssocID="{3A65B7C9-9262-4835-A20D-424961DC1049}" presName="hierChild5" presStyleCnt="0"/>
      <dgm:spPr/>
    </dgm:pt>
    <dgm:pt modelId="{A1752632-BD1B-4FAD-B0F5-F4B40DFDAAF8}" type="pres">
      <dgm:prSet presAssocID="{D307F722-77B5-48AD-9701-C1C422FE1B65}" presName="Name37" presStyleLbl="parChTrans1D2" presStyleIdx="2" presStyleCnt="5"/>
      <dgm:spPr/>
    </dgm:pt>
    <dgm:pt modelId="{18E4BA2A-A170-4A12-AD64-10A0C713AAF4}" type="pres">
      <dgm:prSet presAssocID="{06F6CBE0-C9D3-4403-98E2-4241B85E4FD3}" presName="hierRoot2" presStyleCnt="0">
        <dgm:presLayoutVars>
          <dgm:hierBranch val="init"/>
        </dgm:presLayoutVars>
      </dgm:prSet>
      <dgm:spPr/>
    </dgm:pt>
    <dgm:pt modelId="{32E8FB70-500C-4B26-8E99-12DAB1756FDA}" type="pres">
      <dgm:prSet presAssocID="{06F6CBE0-C9D3-4403-98E2-4241B85E4FD3}" presName="rootComposite" presStyleCnt="0"/>
      <dgm:spPr/>
    </dgm:pt>
    <dgm:pt modelId="{9AFCA7AE-EAB5-4D0E-8E17-036194426141}" type="pres">
      <dgm:prSet presAssocID="{06F6CBE0-C9D3-4403-98E2-4241B85E4FD3}" presName="rootText" presStyleLbl="node2" presStyleIdx="2" presStyleCnt="5">
        <dgm:presLayoutVars>
          <dgm:chPref val="3"/>
        </dgm:presLayoutVars>
      </dgm:prSet>
      <dgm:spPr/>
    </dgm:pt>
    <dgm:pt modelId="{A2005E24-867D-46C5-BBE0-61501756106D}" type="pres">
      <dgm:prSet presAssocID="{06F6CBE0-C9D3-4403-98E2-4241B85E4FD3}" presName="rootConnector" presStyleLbl="node2" presStyleIdx="2" presStyleCnt="5"/>
      <dgm:spPr/>
    </dgm:pt>
    <dgm:pt modelId="{BF039B9B-F415-41CB-855E-643D6A522291}" type="pres">
      <dgm:prSet presAssocID="{06F6CBE0-C9D3-4403-98E2-4241B85E4FD3}" presName="hierChild4" presStyleCnt="0"/>
      <dgm:spPr/>
    </dgm:pt>
    <dgm:pt modelId="{4EA3091A-B94A-4E67-8780-CEF5BE3DD6E0}" type="pres">
      <dgm:prSet presAssocID="{06F6CBE0-C9D3-4403-98E2-4241B85E4FD3}" presName="hierChild5" presStyleCnt="0"/>
      <dgm:spPr/>
    </dgm:pt>
    <dgm:pt modelId="{5520AAA5-AA37-4DE4-AE59-AB666CBF4074}" type="pres">
      <dgm:prSet presAssocID="{378BD886-A940-47BC-A3F2-AF7F17B3E989}" presName="Name37" presStyleLbl="parChTrans1D2" presStyleIdx="3" presStyleCnt="5"/>
      <dgm:spPr/>
    </dgm:pt>
    <dgm:pt modelId="{0C6A63FF-F67E-4F60-B6E9-3CE5BC39DBB9}" type="pres">
      <dgm:prSet presAssocID="{A95AA116-C036-4859-A40A-2E168AE43BB8}" presName="hierRoot2" presStyleCnt="0">
        <dgm:presLayoutVars>
          <dgm:hierBranch val="init"/>
        </dgm:presLayoutVars>
      </dgm:prSet>
      <dgm:spPr/>
    </dgm:pt>
    <dgm:pt modelId="{057B8EFD-E4A9-4C1A-9C2D-CBBAFBF5735F}" type="pres">
      <dgm:prSet presAssocID="{A95AA116-C036-4859-A40A-2E168AE43BB8}" presName="rootComposite" presStyleCnt="0"/>
      <dgm:spPr/>
    </dgm:pt>
    <dgm:pt modelId="{E8B1BFD5-90D5-4AE3-80DC-D67EA18ABCFB}" type="pres">
      <dgm:prSet presAssocID="{A95AA116-C036-4859-A40A-2E168AE43BB8}" presName="rootText" presStyleLbl="node2" presStyleIdx="3" presStyleCnt="5">
        <dgm:presLayoutVars>
          <dgm:chPref val="3"/>
        </dgm:presLayoutVars>
      </dgm:prSet>
      <dgm:spPr/>
    </dgm:pt>
    <dgm:pt modelId="{4B562279-86D8-46D0-9CD1-02B85B8E0407}" type="pres">
      <dgm:prSet presAssocID="{A95AA116-C036-4859-A40A-2E168AE43BB8}" presName="rootConnector" presStyleLbl="node2" presStyleIdx="3" presStyleCnt="5"/>
      <dgm:spPr/>
    </dgm:pt>
    <dgm:pt modelId="{8611B27F-9127-437B-89A8-CA59E4929A8F}" type="pres">
      <dgm:prSet presAssocID="{A95AA116-C036-4859-A40A-2E168AE43BB8}" presName="hierChild4" presStyleCnt="0"/>
      <dgm:spPr/>
    </dgm:pt>
    <dgm:pt modelId="{888FEEBC-3C1B-400F-8CB7-DDC4AEE7BDC5}" type="pres">
      <dgm:prSet presAssocID="{A95AA116-C036-4859-A40A-2E168AE43BB8}" presName="hierChild5" presStyleCnt="0"/>
      <dgm:spPr/>
    </dgm:pt>
    <dgm:pt modelId="{D62585F1-937D-4085-89CA-A580BA53C855}" type="pres">
      <dgm:prSet presAssocID="{8A8B5A29-B4F7-4F96-AFFC-C19ABB4A79A1}" presName="Name37" presStyleLbl="parChTrans1D2" presStyleIdx="4" presStyleCnt="5"/>
      <dgm:spPr/>
    </dgm:pt>
    <dgm:pt modelId="{D49AF482-2133-48D3-8214-AF70A70F7D9F}" type="pres">
      <dgm:prSet presAssocID="{C934BA27-7DFB-47CC-8E37-5953A8536500}" presName="hierRoot2" presStyleCnt="0">
        <dgm:presLayoutVars>
          <dgm:hierBranch val="init"/>
        </dgm:presLayoutVars>
      </dgm:prSet>
      <dgm:spPr/>
    </dgm:pt>
    <dgm:pt modelId="{49C51F32-7E16-415A-975C-983163A7471E}" type="pres">
      <dgm:prSet presAssocID="{C934BA27-7DFB-47CC-8E37-5953A8536500}" presName="rootComposite" presStyleCnt="0"/>
      <dgm:spPr/>
    </dgm:pt>
    <dgm:pt modelId="{632F09B5-181B-46DF-9A79-72BF298D325E}" type="pres">
      <dgm:prSet presAssocID="{C934BA27-7DFB-47CC-8E37-5953A8536500}" presName="rootText" presStyleLbl="node2" presStyleIdx="4" presStyleCnt="5">
        <dgm:presLayoutVars>
          <dgm:chPref val="3"/>
        </dgm:presLayoutVars>
      </dgm:prSet>
      <dgm:spPr/>
    </dgm:pt>
    <dgm:pt modelId="{F0D331E2-6118-4310-AAD4-3F04C5AB0DFB}" type="pres">
      <dgm:prSet presAssocID="{C934BA27-7DFB-47CC-8E37-5953A8536500}" presName="rootConnector" presStyleLbl="node2" presStyleIdx="4" presStyleCnt="5"/>
      <dgm:spPr/>
    </dgm:pt>
    <dgm:pt modelId="{15C16E18-E02E-47B3-A9AD-4F8A9F61BD71}" type="pres">
      <dgm:prSet presAssocID="{C934BA27-7DFB-47CC-8E37-5953A8536500}" presName="hierChild4" presStyleCnt="0"/>
      <dgm:spPr/>
    </dgm:pt>
    <dgm:pt modelId="{A1E0BCF8-08C1-4309-BC59-DC174F936B06}" type="pres">
      <dgm:prSet presAssocID="{C934BA27-7DFB-47CC-8E37-5953A8536500}" presName="hierChild5" presStyleCnt="0"/>
      <dgm:spPr/>
    </dgm:pt>
    <dgm:pt modelId="{3955D9C8-C7B5-4A18-AF81-638502FAF44B}" type="pres">
      <dgm:prSet presAssocID="{AC5962AB-9E91-4BB5-A9E7-C6A69D87DD3C}" presName="hierChild3" presStyleCnt="0"/>
      <dgm:spPr/>
    </dgm:pt>
  </dgm:ptLst>
  <dgm:cxnLst>
    <dgm:cxn modelId="{8715B00A-AE88-4F65-9ECE-FD271978675A}" type="presOf" srcId="{492A8469-C90E-42B4-A699-E2B76C5CBAA9}" destId="{5F71AB7C-DA8E-4506-BAF7-69CC228E9B13}" srcOrd="1" destOrd="0" presId="urn:microsoft.com/office/officeart/2005/8/layout/orgChart1"/>
    <dgm:cxn modelId="{FC94F41D-F153-4953-8E9B-D121DFC333AC}" type="presOf" srcId="{AC5962AB-9E91-4BB5-A9E7-C6A69D87DD3C}" destId="{37D0B799-308B-4CCB-ACB6-F6D6FBA646AE}" srcOrd="1" destOrd="0" presId="urn:microsoft.com/office/officeart/2005/8/layout/orgChart1"/>
    <dgm:cxn modelId="{D78E961F-ED5E-49FC-8E73-7108EF3D0B7B}" type="presOf" srcId="{3A65B7C9-9262-4835-A20D-424961DC1049}" destId="{8F405F3A-29E3-4EF7-95B5-78DEDCE35E1F}" srcOrd="1" destOrd="0" presId="urn:microsoft.com/office/officeart/2005/8/layout/orgChart1"/>
    <dgm:cxn modelId="{18E7DC25-3C5F-4CAC-9642-02F7A71AF139}" srcId="{AC5962AB-9E91-4BB5-A9E7-C6A69D87DD3C}" destId="{3A65B7C9-9262-4835-A20D-424961DC1049}" srcOrd="1" destOrd="0" parTransId="{8C73280C-1469-4754-85D6-A434334F088E}" sibTransId="{DAA9D1D0-3712-4885-921E-A316C8528B6D}"/>
    <dgm:cxn modelId="{72D2AF26-22ED-47B7-93F6-31AA3E9B46A5}" type="presOf" srcId="{8C73280C-1469-4754-85D6-A434334F088E}" destId="{4AAD3B70-3B8D-4910-BEC6-90C6F0ED60B0}" srcOrd="0" destOrd="0" presId="urn:microsoft.com/office/officeart/2005/8/layout/orgChart1"/>
    <dgm:cxn modelId="{1A3C132A-CDAB-481F-AA61-D0A8E65EA12E}" type="presOf" srcId="{E31FDD1F-7A78-43C9-9EB5-5B4EE47757DA}" destId="{2724D687-A239-40C2-86A3-DBE20454AA14}" srcOrd="0" destOrd="0" presId="urn:microsoft.com/office/officeart/2005/8/layout/orgChart1"/>
    <dgm:cxn modelId="{6643AA2C-048D-4DF6-A3D8-365AB896B80B}" type="presOf" srcId="{C934BA27-7DFB-47CC-8E37-5953A8536500}" destId="{F0D331E2-6118-4310-AAD4-3F04C5AB0DFB}" srcOrd="1" destOrd="0" presId="urn:microsoft.com/office/officeart/2005/8/layout/orgChart1"/>
    <dgm:cxn modelId="{190ECB32-F631-4E6D-844D-5815690DF9E3}" type="presOf" srcId="{378BD886-A940-47BC-A3F2-AF7F17B3E989}" destId="{5520AAA5-AA37-4DE4-AE59-AB666CBF4074}" srcOrd="0" destOrd="0" presId="urn:microsoft.com/office/officeart/2005/8/layout/orgChart1"/>
    <dgm:cxn modelId="{04E0E35D-EB92-45DC-95EC-29B4B4DC2627}" type="presOf" srcId="{C934BA27-7DFB-47CC-8E37-5953A8536500}" destId="{632F09B5-181B-46DF-9A79-72BF298D325E}" srcOrd="0" destOrd="0" presId="urn:microsoft.com/office/officeart/2005/8/layout/orgChart1"/>
    <dgm:cxn modelId="{381D0F41-C505-4AB0-8FE8-4F3962E9C2A7}" type="presOf" srcId="{8A8B5A29-B4F7-4F96-AFFC-C19ABB4A79A1}" destId="{D62585F1-937D-4085-89CA-A580BA53C855}" srcOrd="0" destOrd="0" presId="urn:microsoft.com/office/officeart/2005/8/layout/orgChart1"/>
    <dgm:cxn modelId="{BD985F44-E5E5-423F-840B-299C7B78217F}" srcId="{F01C6C8E-BCB6-4DF1-B121-A0FBD9850BAA}" destId="{AC5962AB-9E91-4BB5-A9E7-C6A69D87DD3C}" srcOrd="0" destOrd="0" parTransId="{51BAAB46-F77B-42A5-851F-B38C2AB536A2}" sibTransId="{37D68AED-EB51-4E3D-A3B7-C5F155C8BB9C}"/>
    <dgm:cxn modelId="{B102F364-2F68-49B8-A0B6-883265C5799B}" type="presOf" srcId="{A95AA116-C036-4859-A40A-2E168AE43BB8}" destId="{E8B1BFD5-90D5-4AE3-80DC-D67EA18ABCFB}" srcOrd="0" destOrd="0" presId="urn:microsoft.com/office/officeart/2005/8/layout/orgChart1"/>
    <dgm:cxn modelId="{7F71C44E-7B19-4E10-B568-9BFAE3DD5997}" type="presOf" srcId="{A95AA116-C036-4859-A40A-2E168AE43BB8}" destId="{4B562279-86D8-46D0-9CD1-02B85B8E0407}" srcOrd="1" destOrd="0" presId="urn:microsoft.com/office/officeart/2005/8/layout/orgChart1"/>
    <dgm:cxn modelId="{CFE5984F-C7D0-423D-9DF0-C272137422F3}" srcId="{AC5962AB-9E91-4BB5-A9E7-C6A69D87DD3C}" destId="{492A8469-C90E-42B4-A699-E2B76C5CBAA9}" srcOrd="0" destOrd="0" parTransId="{E31FDD1F-7A78-43C9-9EB5-5B4EE47757DA}" sibTransId="{F13F7E2B-AF1D-4D70-AD7B-C81CF2BF770B}"/>
    <dgm:cxn modelId="{C809D053-99FD-480C-ACD0-18B149CB057A}" type="presOf" srcId="{3A65B7C9-9262-4835-A20D-424961DC1049}" destId="{FD6307D4-FB08-40F7-82E1-9B32A66B12A5}" srcOrd="0" destOrd="0" presId="urn:microsoft.com/office/officeart/2005/8/layout/orgChart1"/>
    <dgm:cxn modelId="{3FDEE273-7659-49EB-AC37-6C0D56EDD838}" srcId="{AC5962AB-9E91-4BB5-A9E7-C6A69D87DD3C}" destId="{C934BA27-7DFB-47CC-8E37-5953A8536500}" srcOrd="4" destOrd="0" parTransId="{8A8B5A29-B4F7-4F96-AFFC-C19ABB4A79A1}" sibTransId="{00E33941-ACB8-4D76-B066-FE75216E5931}"/>
    <dgm:cxn modelId="{CDB0E55A-5290-4893-8FC0-F7DA913B1287}" type="presOf" srcId="{06F6CBE0-C9D3-4403-98E2-4241B85E4FD3}" destId="{9AFCA7AE-EAB5-4D0E-8E17-036194426141}" srcOrd="0" destOrd="0" presId="urn:microsoft.com/office/officeart/2005/8/layout/orgChart1"/>
    <dgm:cxn modelId="{2D9DAB85-5B5C-42C3-A03B-A3FCC4F28222}" type="presOf" srcId="{492A8469-C90E-42B4-A699-E2B76C5CBAA9}" destId="{D32ED2D1-9FC2-42EA-A831-55D93F932B7A}" srcOrd="0" destOrd="0" presId="urn:microsoft.com/office/officeart/2005/8/layout/orgChart1"/>
    <dgm:cxn modelId="{8B6E1FB0-CF99-4822-8A2A-7FDF0946D061}" type="presOf" srcId="{AC5962AB-9E91-4BB5-A9E7-C6A69D87DD3C}" destId="{4A5E1CFF-8DC8-4268-9452-A5B686A5AD38}" srcOrd="0" destOrd="0" presId="urn:microsoft.com/office/officeart/2005/8/layout/orgChart1"/>
    <dgm:cxn modelId="{2B3D8DB2-FD42-450E-B352-DEF1532BF1DD}" type="presOf" srcId="{F01C6C8E-BCB6-4DF1-B121-A0FBD9850BAA}" destId="{81A5D421-99F9-4285-970E-DED0C1BC3112}" srcOrd="0" destOrd="0" presId="urn:microsoft.com/office/officeart/2005/8/layout/orgChart1"/>
    <dgm:cxn modelId="{715779B4-F771-4E6D-8E1C-EDB5D6D1101B}" type="presOf" srcId="{D307F722-77B5-48AD-9701-C1C422FE1B65}" destId="{A1752632-BD1B-4FAD-B0F5-F4B40DFDAAF8}" srcOrd="0" destOrd="0" presId="urn:microsoft.com/office/officeart/2005/8/layout/orgChart1"/>
    <dgm:cxn modelId="{F2B15CC4-C331-4938-8CA3-3ADC131DBFD6}" srcId="{AC5962AB-9E91-4BB5-A9E7-C6A69D87DD3C}" destId="{06F6CBE0-C9D3-4403-98E2-4241B85E4FD3}" srcOrd="2" destOrd="0" parTransId="{D307F722-77B5-48AD-9701-C1C422FE1B65}" sibTransId="{C77E2376-BA30-4125-8100-1B381838AE06}"/>
    <dgm:cxn modelId="{AC3FF4E1-6076-4E09-804B-8A1EB8CB8C16}" type="presOf" srcId="{06F6CBE0-C9D3-4403-98E2-4241B85E4FD3}" destId="{A2005E24-867D-46C5-BBE0-61501756106D}" srcOrd="1" destOrd="0" presId="urn:microsoft.com/office/officeart/2005/8/layout/orgChart1"/>
    <dgm:cxn modelId="{F3D60BE9-B3A0-4E8E-BE2F-5092501482D4}" srcId="{AC5962AB-9E91-4BB5-A9E7-C6A69D87DD3C}" destId="{A95AA116-C036-4859-A40A-2E168AE43BB8}" srcOrd="3" destOrd="0" parTransId="{378BD886-A940-47BC-A3F2-AF7F17B3E989}" sibTransId="{92F4EBD6-948C-4DF8-A05E-DBF24271E6AB}"/>
    <dgm:cxn modelId="{F1028C8D-7DFD-4420-A854-CDE02DCDC401}" type="presParOf" srcId="{81A5D421-99F9-4285-970E-DED0C1BC3112}" destId="{2928A664-F78D-4883-BD52-8F7AFB6544B3}" srcOrd="0" destOrd="0" presId="urn:microsoft.com/office/officeart/2005/8/layout/orgChart1"/>
    <dgm:cxn modelId="{14C659D6-0C02-4777-90E7-70220B386510}" type="presParOf" srcId="{2928A664-F78D-4883-BD52-8F7AFB6544B3}" destId="{E6DFB9A4-DF7B-4464-9EE4-8B37699D870D}" srcOrd="0" destOrd="0" presId="urn:microsoft.com/office/officeart/2005/8/layout/orgChart1"/>
    <dgm:cxn modelId="{F9DCA617-9493-4AD4-A79A-B3274D96144A}" type="presParOf" srcId="{E6DFB9A4-DF7B-4464-9EE4-8B37699D870D}" destId="{4A5E1CFF-8DC8-4268-9452-A5B686A5AD38}" srcOrd="0" destOrd="0" presId="urn:microsoft.com/office/officeart/2005/8/layout/orgChart1"/>
    <dgm:cxn modelId="{5845BFB8-1859-4E44-B4CB-8FCF6C3041BF}" type="presParOf" srcId="{E6DFB9A4-DF7B-4464-9EE4-8B37699D870D}" destId="{37D0B799-308B-4CCB-ACB6-F6D6FBA646AE}" srcOrd="1" destOrd="0" presId="urn:microsoft.com/office/officeart/2005/8/layout/orgChart1"/>
    <dgm:cxn modelId="{67DF5241-86CF-41E2-AC82-B39741E8B970}" type="presParOf" srcId="{2928A664-F78D-4883-BD52-8F7AFB6544B3}" destId="{61AB69B9-F2A7-4DCE-A078-97687EDEC180}" srcOrd="1" destOrd="0" presId="urn:microsoft.com/office/officeart/2005/8/layout/orgChart1"/>
    <dgm:cxn modelId="{AE09D7D1-70C3-4099-B153-AC9209C1B80D}" type="presParOf" srcId="{61AB69B9-F2A7-4DCE-A078-97687EDEC180}" destId="{2724D687-A239-40C2-86A3-DBE20454AA14}" srcOrd="0" destOrd="0" presId="urn:microsoft.com/office/officeart/2005/8/layout/orgChart1"/>
    <dgm:cxn modelId="{9D929263-DED1-4BAC-A6F8-DAECFF3C5367}" type="presParOf" srcId="{61AB69B9-F2A7-4DCE-A078-97687EDEC180}" destId="{827850BC-5DD6-4FB2-BF1A-BFB7089D663A}" srcOrd="1" destOrd="0" presId="urn:microsoft.com/office/officeart/2005/8/layout/orgChart1"/>
    <dgm:cxn modelId="{888A8FFA-F7E7-443D-AD97-D54FCBF59925}" type="presParOf" srcId="{827850BC-5DD6-4FB2-BF1A-BFB7089D663A}" destId="{C71D9B22-78AD-4A84-A687-DB2A31016D52}" srcOrd="0" destOrd="0" presId="urn:microsoft.com/office/officeart/2005/8/layout/orgChart1"/>
    <dgm:cxn modelId="{24A84F93-7DD4-4603-B6AA-473AF4252F5D}" type="presParOf" srcId="{C71D9B22-78AD-4A84-A687-DB2A31016D52}" destId="{D32ED2D1-9FC2-42EA-A831-55D93F932B7A}" srcOrd="0" destOrd="0" presId="urn:microsoft.com/office/officeart/2005/8/layout/orgChart1"/>
    <dgm:cxn modelId="{83BC6CD2-3B54-4C6E-91CB-A2CA12C5E60E}" type="presParOf" srcId="{C71D9B22-78AD-4A84-A687-DB2A31016D52}" destId="{5F71AB7C-DA8E-4506-BAF7-69CC228E9B13}" srcOrd="1" destOrd="0" presId="urn:microsoft.com/office/officeart/2005/8/layout/orgChart1"/>
    <dgm:cxn modelId="{4CF999FD-2717-4CF1-8D96-E685EEDAD03E}" type="presParOf" srcId="{827850BC-5DD6-4FB2-BF1A-BFB7089D663A}" destId="{32BA5127-1A5A-469A-B892-786128EE0F7A}" srcOrd="1" destOrd="0" presId="urn:microsoft.com/office/officeart/2005/8/layout/orgChart1"/>
    <dgm:cxn modelId="{88434EB9-13B0-4446-95BD-24C0A22CFDD7}" type="presParOf" srcId="{827850BC-5DD6-4FB2-BF1A-BFB7089D663A}" destId="{D43C6CDF-D9B1-44FC-A778-41BD3B2490E1}" srcOrd="2" destOrd="0" presId="urn:microsoft.com/office/officeart/2005/8/layout/orgChart1"/>
    <dgm:cxn modelId="{15BD3B4A-5EF2-48E8-8835-82F5BB42AA83}" type="presParOf" srcId="{61AB69B9-F2A7-4DCE-A078-97687EDEC180}" destId="{4AAD3B70-3B8D-4910-BEC6-90C6F0ED60B0}" srcOrd="2" destOrd="0" presId="urn:microsoft.com/office/officeart/2005/8/layout/orgChart1"/>
    <dgm:cxn modelId="{F83EFB55-C042-4C8E-8095-F7C7AE4C5143}" type="presParOf" srcId="{61AB69B9-F2A7-4DCE-A078-97687EDEC180}" destId="{7763821D-1DD0-42AA-970F-ADA3C74E73F6}" srcOrd="3" destOrd="0" presId="urn:microsoft.com/office/officeart/2005/8/layout/orgChart1"/>
    <dgm:cxn modelId="{C514100B-D9C7-4517-A1A2-24C1D796698C}" type="presParOf" srcId="{7763821D-1DD0-42AA-970F-ADA3C74E73F6}" destId="{4CB3B939-8C6B-4D2F-AE86-B1CEA3AD0AAD}" srcOrd="0" destOrd="0" presId="urn:microsoft.com/office/officeart/2005/8/layout/orgChart1"/>
    <dgm:cxn modelId="{70E33F7E-ED7A-4C83-B383-B2615EE0C88D}" type="presParOf" srcId="{4CB3B939-8C6B-4D2F-AE86-B1CEA3AD0AAD}" destId="{FD6307D4-FB08-40F7-82E1-9B32A66B12A5}" srcOrd="0" destOrd="0" presId="urn:microsoft.com/office/officeart/2005/8/layout/orgChart1"/>
    <dgm:cxn modelId="{78D2FA89-C777-44B1-AF21-1F1D0C9D08C9}" type="presParOf" srcId="{4CB3B939-8C6B-4D2F-AE86-B1CEA3AD0AAD}" destId="{8F405F3A-29E3-4EF7-95B5-78DEDCE35E1F}" srcOrd="1" destOrd="0" presId="urn:microsoft.com/office/officeart/2005/8/layout/orgChart1"/>
    <dgm:cxn modelId="{AD9C5232-04E0-436C-830F-138CE2B5E8E0}" type="presParOf" srcId="{7763821D-1DD0-42AA-970F-ADA3C74E73F6}" destId="{D91CFBE9-F066-43A6-94D0-93E23D37F5F2}" srcOrd="1" destOrd="0" presId="urn:microsoft.com/office/officeart/2005/8/layout/orgChart1"/>
    <dgm:cxn modelId="{BF77C86B-C446-4C28-B433-60B040EA294F}" type="presParOf" srcId="{7763821D-1DD0-42AA-970F-ADA3C74E73F6}" destId="{7627AB65-529B-4658-BACE-513C263667EB}" srcOrd="2" destOrd="0" presId="urn:microsoft.com/office/officeart/2005/8/layout/orgChart1"/>
    <dgm:cxn modelId="{7B8E1195-557E-461D-A166-3F2B6E829D27}" type="presParOf" srcId="{61AB69B9-F2A7-4DCE-A078-97687EDEC180}" destId="{A1752632-BD1B-4FAD-B0F5-F4B40DFDAAF8}" srcOrd="4" destOrd="0" presId="urn:microsoft.com/office/officeart/2005/8/layout/orgChart1"/>
    <dgm:cxn modelId="{568AB8C7-789E-45CB-9F1D-A571DC88E658}" type="presParOf" srcId="{61AB69B9-F2A7-4DCE-A078-97687EDEC180}" destId="{18E4BA2A-A170-4A12-AD64-10A0C713AAF4}" srcOrd="5" destOrd="0" presId="urn:microsoft.com/office/officeart/2005/8/layout/orgChart1"/>
    <dgm:cxn modelId="{92188AA1-D6BE-4F0F-8BC9-4D0B8464587C}" type="presParOf" srcId="{18E4BA2A-A170-4A12-AD64-10A0C713AAF4}" destId="{32E8FB70-500C-4B26-8E99-12DAB1756FDA}" srcOrd="0" destOrd="0" presId="urn:microsoft.com/office/officeart/2005/8/layout/orgChart1"/>
    <dgm:cxn modelId="{06930D9D-933C-4D9A-AE63-52A7A50A028E}" type="presParOf" srcId="{32E8FB70-500C-4B26-8E99-12DAB1756FDA}" destId="{9AFCA7AE-EAB5-4D0E-8E17-036194426141}" srcOrd="0" destOrd="0" presId="urn:microsoft.com/office/officeart/2005/8/layout/orgChart1"/>
    <dgm:cxn modelId="{9F0B8D53-BE3C-4D01-B2A9-A9484161ECFA}" type="presParOf" srcId="{32E8FB70-500C-4B26-8E99-12DAB1756FDA}" destId="{A2005E24-867D-46C5-BBE0-61501756106D}" srcOrd="1" destOrd="0" presId="urn:microsoft.com/office/officeart/2005/8/layout/orgChart1"/>
    <dgm:cxn modelId="{8A3EDB3E-9A2D-4F42-A6C0-93F630E5813D}" type="presParOf" srcId="{18E4BA2A-A170-4A12-AD64-10A0C713AAF4}" destId="{BF039B9B-F415-41CB-855E-643D6A522291}" srcOrd="1" destOrd="0" presId="urn:microsoft.com/office/officeart/2005/8/layout/orgChart1"/>
    <dgm:cxn modelId="{77187BEB-6B0E-4DBF-8F1C-3AAA757D007F}" type="presParOf" srcId="{18E4BA2A-A170-4A12-AD64-10A0C713AAF4}" destId="{4EA3091A-B94A-4E67-8780-CEF5BE3DD6E0}" srcOrd="2" destOrd="0" presId="urn:microsoft.com/office/officeart/2005/8/layout/orgChart1"/>
    <dgm:cxn modelId="{F3C8631B-558E-498B-AD0E-872A51E28CCC}" type="presParOf" srcId="{61AB69B9-F2A7-4DCE-A078-97687EDEC180}" destId="{5520AAA5-AA37-4DE4-AE59-AB666CBF4074}" srcOrd="6" destOrd="0" presId="urn:microsoft.com/office/officeart/2005/8/layout/orgChart1"/>
    <dgm:cxn modelId="{318FA72E-03E1-4451-B9A5-487A468D67D2}" type="presParOf" srcId="{61AB69B9-F2A7-4DCE-A078-97687EDEC180}" destId="{0C6A63FF-F67E-4F60-B6E9-3CE5BC39DBB9}" srcOrd="7" destOrd="0" presId="urn:microsoft.com/office/officeart/2005/8/layout/orgChart1"/>
    <dgm:cxn modelId="{CEC55E20-C89B-431B-B24D-3A63A47FAE8E}" type="presParOf" srcId="{0C6A63FF-F67E-4F60-B6E9-3CE5BC39DBB9}" destId="{057B8EFD-E4A9-4C1A-9C2D-CBBAFBF5735F}" srcOrd="0" destOrd="0" presId="urn:microsoft.com/office/officeart/2005/8/layout/orgChart1"/>
    <dgm:cxn modelId="{B41AE334-3BCC-4031-BD4C-34C22597FB32}" type="presParOf" srcId="{057B8EFD-E4A9-4C1A-9C2D-CBBAFBF5735F}" destId="{E8B1BFD5-90D5-4AE3-80DC-D67EA18ABCFB}" srcOrd="0" destOrd="0" presId="urn:microsoft.com/office/officeart/2005/8/layout/orgChart1"/>
    <dgm:cxn modelId="{9A71307E-B5B6-49D2-9604-9392DC2B7897}" type="presParOf" srcId="{057B8EFD-E4A9-4C1A-9C2D-CBBAFBF5735F}" destId="{4B562279-86D8-46D0-9CD1-02B85B8E0407}" srcOrd="1" destOrd="0" presId="urn:microsoft.com/office/officeart/2005/8/layout/orgChart1"/>
    <dgm:cxn modelId="{B3BDD839-5D9C-47C4-96E4-559D7E04958A}" type="presParOf" srcId="{0C6A63FF-F67E-4F60-B6E9-3CE5BC39DBB9}" destId="{8611B27F-9127-437B-89A8-CA59E4929A8F}" srcOrd="1" destOrd="0" presId="urn:microsoft.com/office/officeart/2005/8/layout/orgChart1"/>
    <dgm:cxn modelId="{E327216F-06C2-4D31-8197-13C78312FB8C}" type="presParOf" srcId="{0C6A63FF-F67E-4F60-B6E9-3CE5BC39DBB9}" destId="{888FEEBC-3C1B-400F-8CB7-DDC4AEE7BDC5}" srcOrd="2" destOrd="0" presId="urn:microsoft.com/office/officeart/2005/8/layout/orgChart1"/>
    <dgm:cxn modelId="{F5585BC2-3885-42FF-843A-D6BAF2EA6E94}" type="presParOf" srcId="{61AB69B9-F2A7-4DCE-A078-97687EDEC180}" destId="{D62585F1-937D-4085-89CA-A580BA53C855}" srcOrd="8" destOrd="0" presId="urn:microsoft.com/office/officeart/2005/8/layout/orgChart1"/>
    <dgm:cxn modelId="{8B17E1E3-808D-4F4E-A7CC-875E4C6D8A1C}" type="presParOf" srcId="{61AB69B9-F2A7-4DCE-A078-97687EDEC180}" destId="{D49AF482-2133-48D3-8214-AF70A70F7D9F}" srcOrd="9" destOrd="0" presId="urn:microsoft.com/office/officeart/2005/8/layout/orgChart1"/>
    <dgm:cxn modelId="{9FB59301-B04E-4D1E-A662-42CA8EC087B9}" type="presParOf" srcId="{D49AF482-2133-48D3-8214-AF70A70F7D9F}" destId="{49C51F32-7E16-415A-975C-983163A7471E}" srcOrd="0" destOrd="0" presId="urn:microsoft.com/office/officeart/2005/8/layout/orgChart1"/>
    <dgm:cxn modelId="{15AAD412-F07A-48E0-B7F2-6275BC7A6DA1}" type="presParOf" srcId="{49C51F32-7E16-415A-975C-983163A7471E}" destId="{632F09B5-181B-46DF-9A79-72BF298D325E}" srcOrd="0" destOrd="0" presId="urn:microsoft.com/office/officeart/2005/8/layout/orgChart1"/>
    <dgm:cxn modelId="{20237989-FB58-4708-A7C9-3E085DDAB7DD}" type="presParOf" srcId="{49C51F32-7E16-415A-975C-983163A7471E}" destId="{F0D331E2-6118-4310-AAD4-3F04C5AB0DFB}" srcOrd="1" destOrd="0" presId="urn:microsoft.com/office/officeart/2005/8/layout/orgChart1"/>
    <dgm:cxn modelId="{C7FEC8C0-655C-4782-905D-78AA03ACF1ED}" type="presParOf" srcId="{D49AF482-2133-48D3-8214-AF70A70F7D9F}" destId="{15C16E18-E02E-47B3-A9AD-4F8A9F61BD71}" srcOrd="1" destOrd="0" presId="urn:microsoft.com/office/officeart/2005/8/layout/orgChart1"/>
    <dgm:cxn modelId="{461DF6E9-E2DA-43DB-B006-22D8FBFCB928}" type="presParOf" srcId="{D49AF482-2133-48D3-8214-AF70A70F7D9F}" destId="{A1E0BCF8-08C1-4309-BC59-DC174F936B06}" srcOrd="2" destOrd="0" presId="urn:microsoft.com/office/officeart/2005/8/layout/orgChart1"/>
    <dgm:cxn modelId="{7484017E-08C9-4DEE-B656-03A45144B99A}" type="presParOf" srcId="{2928A664-F78D-4883-BD52-8F7AFB6544B3}" destId="{3955D9C8-C7B5-4A18-AF81-638502FAF44B}" srcOrd="2" destOrd="0" presId="urn:microsoft.com/office/officeart/2005/8/layout/orgChart1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F01C6C8E-BCB6-4DF1-B121-A0FBD9850BAA}" type="doc">
      <dgm:prSet loTypeId="urn:microsoft.com/office/officeart/2005/8/layout/orgChart1" loCatId="hierarchy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AC5962AB-9E91-4BB5-A9E7-C6A69D87DD3C}">
      <dgm:prSet phldrT="[Text]" custT="1"/>
      <dgm:spPr>
        <a:solidFill>
          <a:schemeClr val="bg1">
            <a:lumMod val="95000"/>
          </a:schemeClr>
        </a:solidFill>
      </dgm:spPr>
      <dgm:t>
        <a:bodyPr/>
        <a:lstStyle/>
        <a:p>
          <a:r>
            <a:rPr lang="en-US" sz="1600" b="1" dirty="0">
              <a:solidFill>
                <a:schemeClr val="tx1"/>
              </a:solidFill>
            </a:rPr>
            <a:t>Cryogenic Supply </a:t>
          </a:r>
          <a:br>
            <a:rPr lang="en-US" sz="1600" b="1" dirty="0">
              <a:solidFill>
                <a:schemeClr val="tx1"/>
              </a:solidFill>
            </a:rPr>
          </a:br>
          <a:r>
            <a:rPr lang="en-US" sz="1600" b="1" dirty="0">
              <a:solidFill>
                <a:schemeClr val="tx1"/>
              </a:solidFill>
            </a:rPr>
            <a:t>System</a:t>
          </a:r>
        </a:p>
      </dgm:t>
    </dgm:pt>
    <dgm:pt modelId="{51BAAB46-F77B-42A5-851F-B38C2AB536A2}" type="parTrans" cxnId="{BD985F44-E5E5-423F-840B-299C7B78217F}">
      <dgm:prSet/>
      <dgm:spPr/>
      <dgm:t>
        <a:bodyPr/>
        <a:lstStyle/>
        <a:p>
          <a:endParaRPr lang="en-US" sz="1000"/>
        </a:p>
      </dgm:t>
    </dgm:pt>
    <dgm:pt modelId="{37D68AED-EB51-4E3D-A3B7-C5F155C8BB9C}" type="sibTrans" cxnId="{BD985F44-E5E5-423F-840B-299C7B78217F}">
      <dgm:prSet/>
      <dgm:spPr/>
      <dgm:t>
        <a:bodyPr/>
        <a:lstStyle/>
        <a:p>
          <a:endParaRPr lang="en-US" sz="1000"/>
        </a:p>
      </dgm:t>
    </dgm:pt>
    <dgm:pt modelId="{492A8469-C90E-42B4-A699-E2B76C5CBAA9}">
      <dgm:prSet phldrT="[Text]" custT="1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n-US" sz="1400" b="0" dirty="0"/>
            <a:t>Infrastructure</a:t>
          </a:r>
        </a:p>
      </dgm:t>
    </dgm:pt>
    <dgm:pt modelId="{E31FDD1F-7A78-43C9-9EB5-5B4EE47757DA}" type="parTrans" cxnId="{CFE5984F-C7D0-423D-9DF0-C272137422F3}">
      <dgm:prSet/>
      <dgm:spPr/>
      <dgm:t>
        <a:bodyPr/>
        <a:lstStyle/>
        <a:p>
          <a:endParaRPr lang="en-US"/>
        </a:p>
      </dgm:t>
    </dgm:pt>
    <dgm:pt modelId="{F13F7E2B-AF1D-4D70-AD7B-C81CF2BF770B}" type="sibTrans" cxnId="{CFE5984F-C7D0-423D-9DF0-C272137422F3}">
      <dgm:prSet/>
      <dgm:spPr/>
      <dgm:t>
        <a:bodyPr/>
        <a:lstStyle/>
        <a:p>
          <a:endParaRPr lang="en-US"/>
        </a:p>
      </dgm:t>
    </dgm:pt>
    <dgm:pt modelId="{212E8B72-01A6-4DCC-BF29-6E53AC982C20}">
      <dgm:prSet phldrT="[Text]" custT="1"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r>
            <a:rPr lang="en-US" sz="1400" b="0" dirty="0"/>
            <a:t>Cryoplant</a:t>
          </a:r>
        </a:p>
      </dgm:t>
    </dgm:pt>
    <dgm:pt modelId="{A1B87949-0C1B-4371-9C27-9BF2C29F916E}" type="parTrans" cxnId="{AE39B5E8-B72E-497B-8306-1493A07E3CA7}">
      <dgm:prSet/>
      <dgm:spPr/>
      <dgm:t>
        <a:bodyPr/>
        <a:lstStyle/>
        <a:p>
          <a:endParaRPr lang="en-US"/>
        </a:p>
      </dgm:t>
    </dgm:pt>
    <dgm:pt modelId="{6C2085DB-147D-4BCF-9FE1-C7291F054433}" type="sibTrans" cxnId="{AE39B5E8-B72E-497B-8306-1493A07E3CA7}">
      <dgm:prSet/>
      <dgm:spPr/>
      <dgm:t>
        <a:bodyPr/>
        <a:lstStyle/>
        <a:p>
          <a:endParaRPr lang="en-US"/>
        </a:p>
      </dgm:t>
    </dgm:pt>
    <dgm:pt modelId="{E7B63D4B-F8D5-4A7B-9DAB-811BA3248FE8}">
      <dgm:prSet phldrT="[Text]" custT="1"/>
      <dgm:spPr>
        <a:solidFill>
          <a:schemeClr val="accent6">
            <a:lumMod val="20000"/>
            <a:lumOff val="80000"/>
          </a:schemeClr>
        </a:solidFill>
      </dgm:spPr>
      <dgm:t>
        <a:bodyPr/>
        <a:lstStyle/>
        <a:p>
          <a:r>
            <a:rPr lang="en-US" sz="1400" b="0" dirty="0"/>
            <a:t>Cryogenic </a:t>
          </a:r>
          <a:br>
            <a:rPr lang="en-US" sz="1400" b="0" dirty="0"/>
          </a:br>
          <a:r>
            <a:rPr lang="en-US" sz="1400" b="0" dirty="0"/>
            <a:t>Distribution System</a:t>
          </a:r>
        </a:p>
      </dgm:t>
    </dgm:pt>
    <dgm:pt modelId="{F6317A14-E3A3-48DD-8B32-386FB5EE5D6B}" type="parTrans" cxnId="{00C68380-37E7-4BA3-9F04-ACD250C9A8C1}">
      <dgm:prSet/>
      <dgm:spPr/>
      <dgm:t>
        <a:bodyPr/>
        <a:lstStyle/>
        <a:p>
          <a:endParaRPr lang="en-US"/>
        </a:p>
      </dgm:t>
    </dgm:pt>
    <dgm:pt modelId="{761B71B3-D4C1-46D0-99C3-2525A006EC78}" type="sibTrans" cxnId="{00C68380-37E7-4BA3-9F04-ACD250C9A8C1}">
      <dgm:prSet/>
      <dgm:spPr/>
      <dgm:t>
        <a:bodyPr/>
        <a:lstStyle/>
        <a:p>
          <a:endParaRPr lang="en-US"/>
        </a:p>
      </dgm:t>
    </dgm:pt>
    <dgm:pt modelId="{EAFE01B8-1B0C-4025-8EE7-E700D6B0E048}">
      <dgm:prSet phldrT="[Text]" custT="1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n-US" sz="1000" dirty="0"/>
            <a:t>Storages</a:t>
          </a:r>
        </a:p>
      </dgm:t>
    </dgm:pt>
    <dgm:pt modelId="{AF58AC22-5893-416C-B02E-5C90BC87BFBA}" type="parTrans" cxnId="{A8B61498-D3AE-4BB4-A06B-5E2164394724}">
      <dgm:prSet/>
      <dgm:spPr/>
      <dgm:t>
        <a:bodyPr/>
        <a:lstStyle/>
        <a:p>
          <a:endParaRPr lang="en-US"/>
        </a:p>
      </dgm:t>
    </dgm:pt>
    <dgm:pt modelId="{23F88F7B-FDFB-45D1-BA9D-DB7E6CB29999}" type="sibTrans" cxnId="{A8B61498-D3AE-4BB4-A06B-5E2164394724}">
      <dgm:prSet/>
      <dgm:spPr/>
      <dgm:t>
        <a:bodyPr/>
        <a:lstStyle/>
        <a:p>
          <a:endParaRPr lang="en-US"/>
        </a:p>
      </dgm:t>
    </dgm:pt>
    <dgm:pt modelId="{A9645C85-66BD-4565-886E-AD41031A9D52}">
      <dgm:prSet phldrT="[Text]" custT="1"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r>
            <a:rPr lang="en-US" sz="1000" dirty="0"/>
            <a:t>Warm compressor stations</a:t>
          </a:r>
        </a:p>
      </dgm:t>
    </dgm:pt>
    <dgm:pt modelId="{A782E228-0095-4CC6-A55F-A1C68148DDA3}" type="parTrans" cxnId="{ABC1958E-5170-4760-9E03-BE4AAE74C0A8}">
      <dgm:prSet/>
      <dgm:spPr/>
      <dgm:t>
        <a:bodyPr/>
        <a:lstStyle/>
        <a:p>
          <a:endParaRPr lang="en-US"/>
        </a:p>
      </dgm:t>
    </dgm:pt>
    <dgm:pt modelId="{49A1C161-6952-498F-AAF9-CB35A28D2E29}" type="sibTrans" cxnId="{ABC1958E-5170-4760-9E03-BE4AAE74C0A8}">
      <dgm:prSet/>
      <dgm:spPr/>
      <dgm:t>
        <a:bodyPr/>
        <a:lstStyle/>
        <a:p>
          <a:endParaRPr lang="en-US"/>
        </a:p>
      </dgm:t>
    </dgm:pt>
    <dgm:pt modelId="{28E83404-4E13-4037-AC97-B87D1BD8510E}">
      <dgm:prSet phldrT="[Text]" custT="1"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r>
            <a:rPr lang="en-US" sz="1000" dirty="0"/>
            <a:t>Refrigerator</a:t>
          </a:r>
          <a:br>
            <a:rPr lang="en-US" sz="1000" dirty="0"/>
          </a:br>
          <a:r>
            <a:rPr lang="en-US" sz="1000" dirty="0"/>
            <a:t>cold-box</a:t>
          </a:r>
        </a:p>
      </dgm:t>
    </dgm:pt>
    <dgm:pt modelId="{D7CBA1DD-FB11-4411-834C-66D0A0308BE1}" type="parTrans" cxnId="{57CC6765-8701-4B18-91CE-B1D7E150F2B7}">
      <dgm:prSet/>
      <dgm:spPr/>
      <dgm:t>
        <a:bodyPr/>
        <a:lstStyle/>
        <a:p>
          <a:endParaRPr lang="en-US"/>
        </a:p>
      </dgm:t>
    </dgm:pt>
    <dgm:pt modelId="{0A440FA4-DF6C-4C5E-870B-DFF9C695BC32}" type="sibTrans" cxnId="{57CC6765-8701-4B18-91CE-B1D7E150F2B7}">
      <dgm:prSet/>
      <dgm:spPr/>
      <dgm:t>
        <a:bodyPr/>
        <a:lstStyle/>
        <a:p>
          <a:endParaRPr lang="en-US"/>
        </a:p>
      </dgm:t>
    </dgm:pt>
    <dgm:pt modelId="{59FE23DB-386D-489E-81EE-50F5B6BC4070}">
      <dgm:prSet phldrT="[Text]" custT="1"/>
      <dgm:spPr>
        <a:solidFill>
          <a:schemeClr val="accent6">
            <a:lumMod val="20000"/>
            <a:lumOff val="80000"/>
          </a:schemeClr>
        </a:solidFill>
      </dgm:spPr>
      <dgm:t>
        <a:bodyPr/>
        <a:lstStyle/>
        <a:p>
          <a:r>
            <a:rPr lang="en-US" sz="1000" dirty="0"/>
            <a:t>Cryogenic transfer lines</a:t>
          </a:r>
        </a:p>
      </dgm:t>
    </dgm:pt>
    <dgm:pt modelId="{33F12CBA-FDBE-46E9-8BFF-21DCBA592831}" type="parTrans" cxnId="{43CF579A-B950-44BE-9329-EB1579D49A4E}">
      <dgm:prSet/>
      <dgm:spPr/>
      <dgm:t>
        <a:bodyPr/>
        <a:lstStyle/>
        <a:p>
          <a:endParaRPr lang="en-US"/>
        </a:p>
      </dgm:t>
    </dgm:pt>
    <dgm:pt modelId="{CC008A2B-46F2-4F1A-A7A8-E8BA605BBBA2}" type="sibTrans" cxnId="{43CF579A-B950-44BE-9329-EB1579D49A4E}">
      <dgm:prSet/>
      <dgm:spPr/>
      <dgm:t>
        <a:bodyPr/>
        <a:lstStyle/>
        <a:p>
          <a:endParaRPr lang="en-US"/>
        </a:p>
      </dgm:t>
    </dgm:pt>
    <dgm:pt modelId="{49F8DE03-1DBB-4F19-9A17-1C8CBD11C37F}">
      <dgm:prSet phldrT="[Text]" custT="1"/>
      <dgm:spPr>
        <a:solidFill>
          <a:schemeClr val="accent2">
            <a:lumMod val="20000"/>
            <a:lumOff val="80000"/>
          </a:schemeClr>
        </a:solidFill>
      </dgm:spPr>
      <dgm:t>
        <a:bodyPr/>
        <a:lstStyle/>
        <a:p>
          <a:r>
            <a:rPr lang="en-US" sz="1400" b="0" dirty="0">
              <a:highlight>
                <a:srgbClr val="FFFF00"/>
              </a:highlight>
            </a:rPr>
            <a:t>Cryogenic User</a:t>
          </a:r>
          <a:endParaRPr lang="en-US" sz="1400" b="1" dirty="0">
            <a:highlight>
              <a:srgbClr val="FFFF00"/>
            </a:highlight>
          </a:endParaRPr>
        </a:p>
      </dgm:t>
    </dgm:pt>
    <dgm:pt modelId="{0B43B1F8-577D-4E50-9AA8-DBEE6C68808C}" type="parTrans" cxnId="{FF08420F-8C42-4467-9D3C-EB4B1F51FFFC}">
      <dgm:prSet/>
      <dgm:spPr>
        <a:ln>
          <a:noFill/>
        </a:ln>
      </dgm:spPr>
      <dgm:t>
        <a:bodyPr/>
        <a:lstStyle/>
        <a:p>
          <a:endParaRPr lang="en-US"/>
        </a:p>
      </dgm:t>
    </dgm:pt>
    <dgm:pt modelId="{96C074DF-45D8-4051-BC2A-A7E4640DEFDE}" type="sibTrans" cxnId="{FF08420F-8C42-4467-9D3C-EB4B1F51FFFC}">
      <dgm:prSet/>
      <dgm:spPr/>
      <dgm:t>
        <a:bodyPr/>
        <a:lstStyle/>
        <a:p>
          <a:endParaRPr lang="en-US"/>
        </a:p>
      </dgm:t>
    </dgm:pt>
    <dgm:pt modelId="{4B67628D-0792-4366-92C2-EB890F23CB06}">
      <dgm:prSet phldrT="[Text]" custT="1"/>
      <dgm:spPr>
        <a:solidFill>
          <a:schemeClr val="accent2">
            <a:lumMod val="20000"/>
            <a:lumOff val="80000"/>
          </a:schemeClr>
        </a:solidFill>
      </dgm:spPr>
      <dgm:t>
        <a:bodyPr/>
        <a:lstStyle/>
        <a:p>
          <a:r>
            <a:rPr lang="en-US" sz="1000" b="0" dirty="0">
              <a:solidFill>
                <a:schemeClr val="tx1"/>
              </a:solidFill>
            </a:rPr>
            <a:t>Cryogenic Cell</a:t>
          </a:r>
        </a:p>
      </dgm:t>
    </dgm:pt>
    <dgm:pt modelId="{1D0F0570-89D0-49EC-AA57-B5D825A78C68}" type="parTrans" cxnId="{F88A02A2-0B69-479D-A00D-7637977159D4}">
      <dgm:prSet/>
      <dgm:spPr/>
      <dgm:t>
        <a:bodyPr/>
        <a:lstStyle/>
        <a:p>
          <a:endParaRPr lang="en-US"/>
        </a:p>
      </dgm:t>
    </dgm:pt>
    <dgm:pt modelId="{50979B94-03AB-4493-A8E5-DC2D7F851FA1}" type="sibTrans" cxnId="{F88A02A2-0B69-479D-A00D-7637977159D4}">
      <dgm:prSet/>
      <dgm:spPr/>
      <dgm:t>
        <a:bodyPr/>
        <a:lstStyle/>
        <a:p>
          <a:endParaRPr lang="en-US"/>
        </a:p>
      </dgm:t>
    </dgm:pt>
    <dgm:pt modelId="{1C50D007-2BC5-434B-A9EB-8BE11C7D1AA2}">
      <dgm:prSet phldrT="[Text]" custT="1"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r>
            <a:rPr lang="en-US" sz="1000" dirty="0"/>
            <a:t>Refrigerator </a:t>
          </a:r>
          <a:br>
            <a:rPr lang="en-US" sz="1000" dirty="0"/>
          </a:br>
          <a:r>
            <a:rPr lang="en-US" sz="1000" dirty="0"/>
            <a:t>cold boxes</a:t>
          </a:r>
          <a:endParaRPr lang="en-US" dirty="0"/>
        </a:p>
      </dgm:t>
    </dgm:pt>
    <dgm:pt modelId="{86CF4848-B0EA-4FE2-A77D-F921A80F8A92}" type="parTrans" cxnId="{3BBDEEF4-D880-4F10-ABB6-81AA6DC91332}">
      <dgm:prSet/>
      <dgm:spPr/>
      <dgm:t>
        <a:bodyPr/>
        <a:lstStyle/>
        <a:p>
          <a:endParaRPr lang="en-US"/>
        </a:p>
      </dgm:t>
    </dgm:pt>
    <dgm:pt modelId="{D73FA9CB-19B4-45C4-AB9A-0127CD2DEFA3}" type="sibTrans" cxnId="{3BBDEEF4-D880-4F10-ABB6-81AA6DC91332}">
      <dgm:prSet/>
      <dgm:spPr/>
      <dgm:t>
        <a:bodyPr/>
        <a:lstStyle/>
        <a:p>
          <a:endParaRPr lang="en-US"/>
        </a:p>
      </dgm:t>
    </dgm:pt>
    <dgm:pt modelId="{666BCE8F-F97E-4C7B-AE66-764BFDDF456A}">
      <dgm:prSet phldrT="[Text]" custT="1"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r>
            <a:rPr lang="en-US" sz="1000" dirty="0"/>
            <a:t>Warm compressor </a:t>
          </a:r>
          <a:br>
            <a:rPr lang="en-US" sz="1000" dirty="0"/>
          </a:br>
          <a:r>
            <a:rPr lang="en-US" sz="1000" dirty="0"/>
            <a:t>station</a:t>
          </a:r>
        </a:p>
      </dgm:t>
    </dgm:pt>
    <dgm:pt modelId="{27EA9717-1895-4158-B69B-5E2B5EEC0CEC}" type="parTrans" cxnId="{DC5D6165-DF2F-47DD-9B1C-052F9A7D1940}">
      <dgm:prSet/>
      <dgm:spPr/>
      <dgm:t>
        <a:bodyPr/>
        <a:lstStyle/>
        <a:p>
          <a:endParaRPr lang="en-US"/>
        </a:p>
      </dgm:t>
    </dgm:pt>
    <dgm:pt modelId="{E4E5B35B-A717-4E62-8D9D-B2216E1416B5}" type="sibTrans" cxnId="{DC5D6165-DF2F-47DD-9B1C-052F9A7D1940}">
      <dgm:prSet/>
      <dgm:spPr/>
      <dgm:t>
        <a:bodyPr/>
        <a:lstStyle/>
        <a:p>
          <a:endParaRPr lang="en-US"/>
        </a:p>
      </dgm:t>
    </dgm:pt>
    <dgm:pt modelId="{C4C781B7-683B-42BC-BA7A-09ABEDCEAF3F}">
      <dgm:prSet phldrT="[Text]" custT="1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n-US" sz="1000" dirty="0"/>
            <a:t>Gas management</a:t>
          </a:r>
        </a:p>
      </dgm:t>
    </dgm:pt>
    <dgm:pt modelId="{D7623252-6D82-479A-BBD0-CCA13A7B536A}" type="parTrans" cxnId="{5F25CBC0-5EC4-4B0F-AB26-99B6C7DE8EB7}">
      <dgm:prSet/>
      <dgm:spPr/>
      <dgm:t>
        <a:bodyPr/>
        <a:lstStyle/>
        <a:p>
          <a:endParaRPr lang="en-US"/>
        </a:p>
      </dgm:t>
    </dgm:pt>
    <dgm:pt modelId="{8BC6541A-8A1E-4AE7-8BF1-CE2B2CFE331B}" type="sibTrans" cxnId="{5F25CBC0-5EC4-4B0F-AB26-99B6C7DE8EB7}">
      <dgm:prSet/>
      <dgm:spPr/>
      <dgm:t>
        <a:bodyPr/>
        <a:lstStyle/>
        <a:p>
          <a:endParaRPr lang="en-US"/>
        </a:p>
      </dgm:t>
    </dgm:pt>
    <dgm:pt modelId="{31217DDE-3158-4563-A2FA-36BFA2C0A4C8}">
      <dgm:prSet phldrT="[Text]" custT="1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n-US" sz="1000" dirty="0"/>
            <a:t>He purification system</a:t>
          </a:r>
        </a:p>
      </dgm:t>
    </dgm:pt>
    <dgm:pt modelId="{84CD7562-D350-4287-919F-AB21C6277BA3}" type="parTrans" cxnId="{653E13E0-F825-408F-9616-02D1CD1BFBFA}">
      <dgm:prSet/>
      <dgm:spPr/>
      <dgm:t>
        <a:bodyPr/>
        <a:lstStyle/>
        <a:p>
          <a:endParaRPr lang="en-US"/>
        </a:p>
      </dgm:t>
    </dgm:pt>
    <dgm:pt modelId="{B4126F90-BDC4-4DBA-AF6A-9FEC7149CD25}" type="sibTrans" cxnId="{653E13E0-F825-408F-9616-02D1CD1BFBFA}">
      <dgm:prSet/>
      <dgm:spPr/>
      <dgm:t>
        <a:bodyPr/>
        <a:lstStyle/>
        <a:p>
          <a:endParaRPr lang="en-US"/>
        </a:p>
      </dgm:t>
    </dgm:pt>
    <dgm:pt modelId="{6C9CF058-0CE1-405D-8E25-257D5EE97FE8}">
      <dgm:prSet phldrT="[Text]" custT="1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n-US" sz="1000" dirty="0"/>
            <a:t>He recovery </a:t>
          </a:r>
          <a:br>
            <a:rPr lang="en-US" sz="1000" dirty="0"/>
          </a:br>
          <a:r>
            <a:rPr lang="en-US" sz="1000" dirty="0"/>
            <a:t>system</a:t>
          </a:r>
        </a:p>
      </dgm:t>
    </dgm:pt>
    <dgm:pt modelId="{232CD94F-38E6-4DF4-8684-9E8CF7772545}" type="parTrans" cxnId="{174E317A-4F24-4C9B-83C6-8946C09901B1}">
      <dgm:prSet/>
      <dgm:spPr/>
      <dgm:t>
        <a:bodyPr/>
        <a:lstStyle/>
        <a:p>
          <a:endParaRPr lang="en-US"/>
        </a:p>
      </dgm:t>
    </dgm:pt>
    <dgm:pt modelId="{6911970D-1407-4371-A3D6-DE70200ABCED}" type="sibTrans" cxnId="{174E317A-4F24-4C9B-83C6-8946C09901B1}">
      <dgm:prSet/>
      <dgm:spPr/>
      <dgm:t>
        <a:bodyPr/>
        <a:lstStyle/>
        <a:p>
          <a:endParaRPr lang="en-US"/>
        </a:p>
      </dgm:t>
    </dgm:pt>
    <dgm:pt modelId="{9E19BE0C-1DDA-4CCF-A67B-2626B33F2128}">
      <dgm:prSet phldrT="[Text]" custT="1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n-US" sz="1000" dirty="0"/>
            <a:t>Warm Piping System</a:t>
          </a:r>
        </a:p>
      </dgm:t>
    </dgm:pt>
    <dgm:pt modelId="{DA667FA9-3FC6-44A9-82AC-6B034AD5E2B4}" type="parTrans" cxnId="{8A719AD0-7F14-4D34-8398-D66308709367}">
      <dgm:prSet/>
      <dgm:spPr/>
      <dgm:t>
        <a:bodyPr/>
        <a:lstStyle/>
        <a:p>
          <a:endParaRPr lang="en-US"/>
        </a:p>
      </dgm:t>
    </dgm:pt>
    <dgm:pt modelId="{28841F21-C6BD-4BCB-A203-15F3342BD65D}" type="sibTrans" cxnId="{8A719AD0-7F14-4D34-8398-D66308709367}">
      <dgm:prSet/>
      <dgm:spPr/>
      <dgm:t>
        <a:bodyPr/>
        <a:lstStyle/>
        <a:p>
          <a:endParaRPr lang="en-US"/>
        </a:p>
      </dgm:t>
    </dgm:pt>
    <dgm:pt modelId="{8B17F9FA-E6E0-490D-AD4C-AB401A5153BD}">
      <dgm:prSet phldrT="[Text]" custT="1"/>
      <dgm:spPr>
        <a:solidFill>
          <a:schemeClr val="accent6">
            <a:lumMod val="20000"/>
            <a:lumOff val="80000"/>
          </a:schemeClr>
        </a:solidFill>
      </dgm:spPr>
      <dgm:t>
        <a:bodyPr/>
        <a:lstStyle/>
        <a:p>
          <a:r>
            <a:rPr lang="en-US" sz="1000"/>
            <a:t>Cryogenic distribution </a:t>
          </a:r>
          <a:r>
            <a:rPr lang="en-US" sz="1000" dirty="0"/>
            <a:t>boxes</a:t>
          </a:r>
          <a:endParaRPr lang="en-US" dirty="0"/>
        </a:p>
      </dgm:t>
    </dgm:pt>
    <dgm:pt modelId="{3EA94FA5-0267-4192-93A5-0FF863468003}" type="parTrans" cxnId="{637484C7-8632-48AA-BD1B-E288FF2C59CD}">
      <dgm:prSet/>
      <dgm:spPr/>
      <dgm:t>
        <a:bodyPr/>
        <a:lstStyle/>
        <a:p>
          <a:endParaRPr lang="en-US"/>
        </a:p>
      </dgm:t>
    </dgm:pt>
    <dgm:pt modelId="{503B2391-850E-46EE-8786-54862629F3B0}" type="sibTrans" cxnId="{637484C7-8632-48AA-BD1B-E288FF2C59CD}">
      <dgm:prSet/>
      <dgm:spPr/>
      <dgm:t>
        <a:bodyPr/>
        <a:lstStyle/>
        <a:p>
          <a:endParaRPr lang="en-US"/>
        </a:p>
      </dgm:t>
    </dgm:pt>
    <dgm:pt modelId="{CCFD5934-0A01-4B3C-AFB8-33F64E32F100}">
      <dgm:prSet phldrT="[Text]" custT="1"/>
      <dgm:spPr>
        <a:solidFill>
          <a:schemeClr val="accent6">
            <a:lumMod val="20000"/>
            <a:lumOff val="80000"/>
          </a:schemeClr>
        </a:solidFill>
      </dgm:spPr>
      <dgm:t>
        <a:bodyPr/>
        <a:lstStyle/>
        <a:p>
          <a:r>
            <a:rPr lang="en-US" sz="1000" dirty="0"/>
            <a:t>Main </a:t>
          </a:r>
          <a:br>
            <a:rPr lang="en-US" sz="1000" dirty="0"/>
          </a:br>
          <a:r>
            <a:rPr lang="en-US" sz="1000" dirty="0"/>
            <a:t>refrigerator line</a:t>
          </a:r>
          <a:br>
            <a:rPr lang="en-US" sz="1000" dirty="0"/>
          </a:br>
          <a:r>
            <a:rPr lang="en-US" sz="900" dirty="0"/>
            <a:t>(QRB </a:t>
          </a:r>
          <a:r>
            <a:rPr lang="en-US" sz="900" dirty="0">
              <a:latin typeface="Segoe UI" panose="020B0502040204020203" pitchFamily="34" charset="0"/>
              <a:cs typeface="Segoe UI" panose="020B0502040204020203" pitchFamily="34" charset="0"/>
            </a:rPr>
            <a:t>↔</a:t>
          </a:r>
          <a:r>
            <a:rPr lang="en-US" sz="900" dirty="0"/>
            <a:t> QLM)</a:t>
          </a:r>
        </a:p>
      </dgm:t>
    </dgm:pt>
    <dgm:pt modelId="{3EB3989E-6E3A-4982-BDDA-9FCD43174C82}" type="parTrans" cxnId="{67F2F792-F69D-4F55-92CC-88BB4B948E75}">
      <dgm:prSet/>
      <dgm:spPr/>
      <dgm:t>
        <a:bodyPr/>
        <a:lstStyle/>
        <a:p>
          <a:endParaRPr lang="en-US"/>
        </a:p>
      </dgm:t>
    </dgm:pt>
    <dgm:pt modelId="{46B009BE-45A2-4462-BD7D-C78DC2D13529}" type="sibTrans" cxnId="{67F2F792-F69D-4F55-92CC-88BB4B948E75}">
      <dgm:prSet/>
      <dgm:spPr/>
      <dgm:t>
        <a:bodyPr/>
        <a:lstStyle/>
        <a:p>
          <a:endParaRPr lang="en-US"/>
        </a:p>
      </dgm:t>
    </dgm:pt>
    <dgm:pt modelId="{2D8AE2E5-A770-4FA1-AF81-210AF8E68071}">
      <dgm:prSet phldrT="[Text]" custT="1"/>
      <dgm:spPr>
        <a:solidFill>
          <a:srgbClr val="F2DCDB"/>
        </a:solidFill>
      </dgm:spPr>
      <dgm:t>
        <a:bodyPr/>
        <a:lstStyle/>
        <a:p>
          <a:r>
            <a:rPr lang="en-US" sz="1000" b="0" dirty="0" err="1">
              <a:solidFill>
                <a:schemeClr val="tx1"/>
              </a:solidFill>
            </a:rPr>
            <a:t>Cryomodule’s</a:t>
          </a:r>
          <a:r>
            <a:rPr lang="en-US" sz="1000" b="0" dirty="0">
              <a:solidFill>
                <a:schemeClr val="tx1"/>
              </a:solidFill>
            </a:rPr>
            <a:t> </a:t>
          </a:r>
          <a:br>
            <a:rPr lang="en-US" sz="1000" b="0" dirty="0">
              <a:solidFill>
                <a:schemeClr val="tx1"/>
              </a:solidFill>
            </a:rPr>
          </a:br>
          <a:r>
            <a:rPr lang="en-US" sz="1000" b="0" dirty="0">
              <a:solidFill>
                <a:schemeClr val="tx1"/>
              </a:solidFill>
            </a:rPr>
            <a:t>valve-box</a:t>
          </a:r>
        </a:p>
      </dgm:t>
    </dgm:pt>
    <dgm:pt modelId="{896B2C96-3DBE-465B-8B80-8FEA116F9BE0}" type="parTrans" cxnId="{7A0E4120-E286-410E-B00E-C5E0795FAE61}">
      <dgm:prSet/>
      <dgm:spPr>
        <a:ln>
          <a:noFill/>
          <a:prstDash val="lgDash"/>
        </a:ln>
      </dgm:spPr>
      <dgm:t>
        <a:bodyPr/>
        <a:lstStyle/>
        <a:p>
          <a:endParaRPr lang="en-US"/>
        </a:p>
      </dgm:t>
    </dgm:pt>
    <dgm:pt modelId="{5C76AC68-87C8-47B4-BBEB-371BDFDE0B26}" type="sibTrans" cxnId="{7A0E4120-E286-410E-B00E-C5E0795FAE61}">
      <dgm:prSet/>
      <dgm:spPr/>
      <dgm:t>
        <a:bodyPr/>
        <a:lstStyle/>
        <a:p>
          <a:endParaRPr lang="en-US"/>
        </a:p>
      </dgm:t>
    </dgm:pt>
    <dgm:pt modelId="{D84623A8-4E63-4101-A3E7-18DDE25237AB}">
      <dgm:prSet phldrT="[Text]" custT="1"/>
      <dgm:spPr>
        <a:solidFill>
          <a:schemeClr val="accent6">
            <a:lumMod val="20000"/>
            <a:lumOff val="80000"/>
          </a:schemeClr>
        </a:solidFill>
      </dgm:spPr>
      <dgm:t>
        <a:bodyPr/>
        <a:lstStyle/>
        <a:p>
          <a:r>
            <a:rPr lang="en-US" sz="1000" dirty="0">
              <a:highlight>
                <a:srgbClr val="FFFF00"/>
              </a:highlight>
            </a:rPr>
            <a:t>Main </a:t>
          </a:r>
          <a:br>
            <a:rPr lang="en-US" sz="1000" dirty="0">
              <a:highlight>
                <a:srgbClr val="FFFF00"/>
              </a:highlight>
            </a:rPr>
          </a:br>
          <a:r>
            <a:rPr lang="en-US" sz="1000" dirty="0">
              <a:highlight>
                <a:srgbClr val="FFFF00"/>
              </a:highlight>
            </a:rPr>
            <a:t>Cryogenic Line</a:t>
          </a:r>
          <a:br>
            <a:rPr lang="en-US" sz="1000" dirty="0"/>
          </a:br>
          <a:r>
            <a:rPr lang="en-US" sz="900" dirty="0"/>
            <a:t>(QRB </a:t>
          </a:r>
          <a:r>
            <a:rPr lang="en-US" sz="900" dirty="0">
              <a:latin typeface="Segoe UI" panose="020B0502040204020203" pitchFamily="34" charset="0"/>
              <a:cs typeface="Segoe UI" panose="020B0502040204020203" pitchFamily="34" charset="0"/>
            </a:rPr>
            <a:t>↔</a:t>
          </a:r>
          <a:r>
            <a:rPr lang="en-US" sz="900" dirty="0"/>
            <a:t> QVB)</a:t>
          </a:r>
          <a:endParaRPr lang="en-US" sz="800" dirty="0"/>
        </a:p>
      </dgm:t>
    </dgm:pt>
    <dgm:pt modelId="{495BF51F-6A75-406F-98F6-89E9AF6B9B9A}" type="parTrans" cxnId="{9F421422-F4FF-4998-BD50-B14D24F28E3B}">
      <dgm:prSet/>
      <dgm:spPr/>
      <dgm:t>
        <a:bodyPr/>
        <a:lstStyle/>
        <a:p>
          <a:endParaRPr lang="en-US"/>
        </a:p>
      </dgm:t>
    </dgm:pt>
    <dgm:pt modelId="{034DB613-FBF0-42AB-B58F-FDE10E5723C0}" type="sibTrans" cxnId="{9F421422-F4FF-4998-BD50-B14D24F28E3B}">
      <dgm:prSet/>
      <dgm:spPr/>
      <dgm:t>
        <a:bodyPr/>
        <a:lstStyle/>
        <a:p>
          <a:endParaRPr lang="en-US"/>
        </a:p>
      </dgm:t>
    </dgm:pt>
    <dgm:pt modelId="{CDDAA047-763F-4265-90E2-5FE6BC656CD0}">
      <dgm:prSet phldrT="[Text]" custT="1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n-US" sz="1000" dirty="0"/>
            <a:t>HP gaseous warm He storage (GHe)</a:t>
          </a:r>
        </a:p>
      </dgm:t>
    </dgm:pt>
    <dgm:pt modelId="{BFCBEB8D-1F96-4D89-8A72-AB32FDA0CD96}" type="parTrans" cxnId="{C5BE8A62-4212-4B96-9FEA-8FD9664973FC}">
      <dgm:prSet/>
      <dgm:spPr/>
      <dgm:t>
        <a:bodyPr/>
        <a:lstStyle/>
        <a:p>
          <a:endParaRPr lang="en-US"/>
        </a:p>
      </dgm:t>
    </dgm:pt>
    <dgm:pt modelId="{3F5C76B2-FC04-4D7D-A82A-7896D0B1536F}" type="sibTrans" cxnId="{C5BE8A62-4212-4B96-9FEA-8FD9664973FC}">
      <dgm:prSet/>
      <dgm:spPr/>
      <dgm:t>
        <a:bodyPr/>
        <a:lstStyle/>
        <a:p>
          <a:endParaRPr lang="en-US"/>
        </a:p>
      </dgm:t>
    </dgm:pt>
    <dgm:pt modelId="{1D4B3E32-7868-4DA0-BC05-B7DB6B650B57}">
      <dgm:prSet phldrT="[Text]" custT="1"/>
      <dgm:spPr>
        <a:solidFill>
          <a:schemeClr val="bg1"/>
        </a:solidFill>
        <a:ln>
          <a:prstDash val="dash"/>
        </a:ln>
      </dgm:spPr>
      <dgm:t>
        <a:bodyPr/>
        <a:lstStyle/>
        <a:p>
          <a:r>
            <a:rPr lang="en-US" sz="1000" dirty="0">
              <a:solidFill>
                <a:schemeClr val="tx1"/>
              </a:solidFill>
            </a:rPr>
            <a:t>Liquid He storage </a:t>
          </a:r>
          <a:br>
            <a:rPr lang="en-US" sz="1000" dirty="0">
              <a:solidFill>
                <a:schemeClr val="tx1"/>
              </a:solidFill>
            </a:rPr>
          </a:br>
          <a:r>
            <a:rPr lang="en-US" sz="1000" dirty="0">
              <a:solidFill>
                <a:schemeClr val="tx1"/>
              </a:solidFill>
            </a:rPr>
            <a:t>(LHe)</a:t>
          </a:r>
          <a:endParaRPr lang="en-US" sz="1000" dirty="0"/>
        </a:p>
      </dgm:t>
    </dgm:pt>
    <dgm:pt modelId="{906CFAFB-C156-4EDD-88CD-04A5B7AC43F6}" type="parTrans" cxnId="{D6F3D057-170F-444C-B444-E432C3583650}">
      <dgm:prSet/>
      <dgm:spPr/>
      <dgm:t>
        <a:bodyPr/>
        <a:lstStyle/>
        <a:p>
          <a:endParaRPr lang="en-US"/>
        </a:p>
      </dgm:t>
    </dgm:pt>
    <dgm:pt modelId="{441AB812-10BF-44F2-8AB1-ECCC1BF08A11}" type="sibTrans" cxnId="{D6F3D057-170F-444C-B444-E432C3583650}">
      <dgm:prSet/>
      <dgm:spPr/>
      <dgm:t>
        <a:bodyPr/>
        <a:lstStyle/>
        <a:p>
          <a:endParaRPr lang="en-US"/>
        </a:p>
      </dgm:t>
    </dgm:pt>
    <dgm:pt modelId="{9BA986A9-4D8E-46ED-9EB9-EFD623FC7816}">
      <dgm:prSet phldrT="[Text]" custT="1"/>
      <dgm:spPr>
        <a:solidFill>
          <a:schemeClr val="bg1"/>
        </a:solidFill>
        <a:ln>
          <a:prstDash val="dash"/>
        </a:ln>
      </dgm:spPr>
      <dgm:t>
        <a:bodyPr/>
        <a:lstStyle/>
        <a:p>
          <a:r>
            <a:rPr lang="en-US" sz="1000" dirty="0"/>
            <a:t>Liquid N2 storage </a:t>
          </a:r>
          <a:br>
            <a:rPr lang="en-US" sz="1000" dirty="0"/>
          </a:br>
          <a:r>
            <a:rPr lang="en-US" sz="1000" dirty="0"/>
            <a:t>(LN2)</a:t>
          </a:r>
        </a:p>
      </dgm:t>
    </dgm:pt>
    <dgm:pt modelId="{139BF41A-8D74-420E-BD37-2A3E1FCC47A1}" type="parTrans" cxnId="{04E094C1-FA53-456A-93BE-C9754CBC06CF}">
      <dgm:prSet/>
      <dgm:spPr/>
      <dgm:t>
        <a:bodyPr/>
        <a:lstStyle/>
        <a:p>
          <a:endParaRPr lang="en-US"/>
        </a:p>
      </dgm:t>
    </dgm:pt>
    <dgm:pt modelId="{78B348E0-D0EB-4DAB-834B-F17F5C5A9372}" type="sibTrans" cxnId="{04E094C1-FA53-456A-93BE-C9754CBC06CF}">
      <dgm:prSet/>
      <dgm:spPr/>
      <dgm:t>
        <a:bodyPr/>
        <a:lstStyle/>
        <a:p>
          <a:endParaRPr lang="en-US"/>
        </a:p>
      </dgm:t>
    </dgm:pt>
    <dgm:pt modelId="{FBA903DD-B92B-4E2E-88AC-4F41B66077F5}">
      <dgm:prSet phldrT="[Text]" custT="1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n-US" sz="1000" dirty="0"/>
            <a:t>General piping </a:t>
          </a:r>
        </a:p>
      </dgm:t>
    </dgm:pt>
    <dgm:pt modelId="{167BBDC2-5FB2-4775-AD1F-AF4E77F78A42}" type="parTrans" cxnId="{605305A5-DE89-4399-A54E-2091A3A77E2B}">
      <dgm:prSet/>
      <dgm:spPr/>
      <dgm:t>
        <a:bodyPr/>
        <a:lstStyle/>
        <a:p>
          <a:endParaRPr lang="en-US"/>
        </a:p>
      </dgm:t>
    </dgm:pt>
    <dgm:pt modelId="{891B78D4-EB05-4AAC-BCF9-38A8A55A4377}" type="sibTrans" cxnId="{605305A5-DE89-4399-A54E-2091A3A77E2B}">
      <dgm:prSet/>
      <dgm:spPr/>
      <dgm:t>
        <a:bodyPr/>
        <a:lstStyle/>
        <a:p>
          <a:endParaRPr lang="en-US"/>
        </a:p>
      </dgm:t>
    </dgm:pt>
    <dgm:pt modelId="{B0B07204-B36D-42EE-9892-3ABA3F35A9FE}">
      <dgm:prSet phldrT="[Text]" custT="1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n-US" sz="1000" dirty="0"/>
            <a:t>Warm recovery lines</a:t>
          </a:r>
        </a:p>
      </dgm:t>
    </dgm:pt>
    <dgm:pt modelId="{B9713854-6BA0-49F5-AFD4-B919EE7F3CBA}" type="parTrans" cxnId="{2F591FC1-FA8A-4726-A57C-F827D5232EC9}">
      <dgm:prSet/>
      <dgm:spPr/>
      <dgm:t>
        <a:bodyPr/>
        <a:lstStyle/>
        <a:p>
          <a:endParaRPr lang="en-US"/>
        </a:p>
      </dgm:t>
    </dgm:pt>
    <dgm:pt modelId="{BB6EF87E-0500-49CA-BC5D-B9B6709786F3}" type="sibTrans" cxnId="{2F591FC1-FA8A-4726-A57C-F827D5232EC9}">
      <dgm:prSet/>
      <dgm:spPr/>
      <dgm:t>
        <a:bodyPr/>
        <a:lstStyle/>
        <a:p>
          <a:endParaRPr lang="en-US"/>
        </a:p>
      </dgm:t>
    </dgm:pt>
    <dgm:pt modelId="{03B3CDF9-5434-4AE5-9E46-D20CE03F730F}">
      <dgm:prSet phldrT="[Text]" custT="1"/>
      <dgm:spPr>
        <a:solidFill>
          <a:schemeClr val="accent2">
            <a:lumMod val="20000"/>
            <a:lumOff val="80000"/>
          </a:schemeClr>
        </a:solidFill>
      </dgm:spPr>
      <dgm:t>
        <a:bodyPr/>
        <a:lstStyle/>
        <a:p>
          <a:r>
            <a:rPr lang="en-US" sz="1000" b="0" dirty="0">
              <a:solidFill>
                <a:schemeClr val="tx1"/>
              </a:solidFill>
            </a:rPr>
            <a:t>Cryomodules</a:t>
          </a:r>
          <a:endParaRPr lang="en-US" sz="1000" dirty="0"/>
        </a:p>
      </dgm:t>
    </dgm:pt>
    <dgm:pt modelId="{7C7E6F17-6AF6-4EC1-8EA5-DA17FF443B70}" type="parTrans" cxnId="{8871B2F4-696F-4BD7-A370-C9AE0FB23554}">
      <dgm:prSet/>
      <dgm:spPr/>
      <dgm:t>
        <a:bodyPr/>
        <a:lstStyle/>
        <a:p>
          <a:endParaRPr lang="en-US"/>
        </a:p>
      </dgm:t>
    </dgm:pt>
    <dgm:pt modelId="{74BDF75E-0F51-440E-9C61-DD9A91099A35}" type="sibTrans" cxnId="{8871B2F4-696F-4BD7-A370-C9AE0FB23554}">
      <dgm:prSet/>
      <dgm:spPr/>
      <dgm:t>
        <a:bodyPr/>
        <a:lstStyle/>
        <a:p>
          <a:endParaRPr lang="en-US"/>
        </a:p>
      </dgm:t>
    </dgm:pt>
    <dgm:pt modelId="{DE6206B1-7A1C-4F10-8F24-48B59B63C402}">
      <dgm:prSet phldrT="[Text]" custT="1"/>
      <dgm:spPr>
        <a:solidFill>
          <a:schemeClr val="accent6">
            <a:lumMod val="20000"/>
            <a:lumOff val="80000"/>
          </a:schemeClr>
        </a:solidFill>
      </dgm:spPr>
      <dgm:t>
        <a:bodyPr/>
        <a:lstStyle/>
        <a:p>
          <a:r>
            <a:rPr lang="en-US" sz="1000" dirty="0"/>
            <a:t>Vent collector</a:t>
          </a:r>
        </a:p>
      </dgm:t>
    </dgm:pt>
    <dgm:pt modelId="{1CA006B5-FB41-4771-BF87-145042A5AC68}" type="parTrans" cxnId="{023F571D-1E86-44CB-9004-7CCB3E4CFBDA}">
      <dgm:prSet/>
      <dgm:spPr/>
      <dgm:t>
        <a:bodyPr/>
        <a:lstStyle/>
        <a:p>
          <a:endParaRPr lang="en-US"/>
        </a:p>
      </dgm:t>
    </dgm:pt>
    <dgm:pt modelId="{3271F749-1147-4222-8F8D-0277D7ACC9DC}" type="sibTrans" cxnId="{023F571D-1E86-44CB-9004-7CCB3E4CFBDA}">
      <dgm:prSet/>
      <dgm:spPr/>
      <dgm:t>
        <a:bodyPr/>
        <a:lstStyle/>
        <a:p>
          <a:endParaRPr lang="en-US"/>
        </a:p>
      </dgm:t>
    </dgm:pt>
    <dgm:pt modelId="{1F6B6505-FCEF-4EA3-B1D8-8D7D1BC367C2}">
      <dgm:prSet phldrT="[Text]" custT="1"/>
      <dgm:spPr>
        <a:solidFill>
          <a:schemeClr val="bg1"/>
        </a:solidFill>
        <a:ln>
          <a:prstDash val="dash"/>
        </a:ln>
      </dgm:spPr>
      <dgm:t>
        <a:bodyPr/>
        <a:lstStyle/>
        <a:p>
          <a:r>
            <a:rPr lang="en-US" sz="1000" dirty="0"/>
            <a:t>LN2-storage connection</a:t>
          </a:r>
        </a:p>
      </dgm:t>
    </dgm:pt>
    <dgm:pt modelId="{994AF185-A8A9-4A7F-9762-1C3D5C8990A5}" type="parTrans" cxnId="{F5F76EF5-460C-43EE-8CBD-E325ED5C428B}">
      <dgm:prSet/>
      <dgm:spPr/>
      <dgm:t>
        <a:bodyPr/>
        <a:lstStyle/>
        <a:p>
          <a:endParaRPr lang="en-US"/>
        </a:p>
      </dgm:t>
    </dgm:pt>
    <dgm:pt modelId="{06565C68-B058-46E1-9A90-2732BC02E992}" type="sibTrans" cxnId="{F5F76EF5-460C-43EE-8CBD-E325ED5C428B}">
      <dgm:prSet/>
      <dgm:spPr/>
      <dgm:t>
        <a:bodyPr/>
        <a:lstStyle/>
        <a:p>
          <a:endParaRPr lang="en-US"/>
        </a:p>
      </dgm:t>
    </dgm:pt>
    <dgm:pt modelId="{262FBE7E-CE21-4136-B174-213748EAD52D}">
      <dgm:prSet phldrT="[Text]" custT="1"/>
      <dgm:spPr>
        <a:solidFill>
          <a:schemeClr val="accent6">
            <a:lumMod val="20000"/>
            <a:lumOff val="80000"/>
          </a:schemeClr>
        </a:solidFill>
      </dgm:spPr>
      <dgm:t>
        <a:bodyPr/>
        <a:lstStyle/>
        <a:p>
          <a:r>
            <a:rPr lang="en-US" sz="1000"/>
            <a:t>End-box</a:t>
          </a:r>
          <a:endParaRPr lang="en-US" sz="1000" b="0" dirty="0">
            <a:solidFill>
              <a:schemeClr val="tx1"/>
            </a:solidFill>
          </a:endParaRPr>
        </a:p>
      </dgm:t>
    </dgm:pt>
    <dgm:pt modelId="{83EAD71A-1460-4A7A-A0A9-15C7B1908E70}" type="parTrans" cxnId="{BFC345DD-D024-4172-9706-4560C9AC466B}">
      <dgm:prSet/>
      <dgm:spPr/>
      <dgm:t>
        <a:bodyPr/>
        <a:lstStyle/>
        <a:p>
          <a:endParaRPr lang="en-US"/>
        </a:p>
      </dgm:t>
    </dgm:pt>
    <dgm:pt modelId="{DF6C55FC-8E12-489D-84A7-068E48AB6C6C}" type="sibTrans" cxnId="{BFC345DD-D024-4172-9706-4560C9AC466B}">
      <dgm:prSet/>
      <dgm:spPr/>
      <dgm:t>
        <a:bodyPr/>
        <a:lstStyle/>
        <a:p>
          <a:endParaRPr lang="en-US"/>
        </a:p>
      </dgm:t>
    </dgm:pt>
    <dgm:pt modelId="{13700CEE-612E-4BE7-B95A-6B744517C3AB}">
      <dgm:prSet phldrT="[Text]" custT="1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n-US" sz="1000" dirty="0"/>
            <a:t>Cold recovery </a:t>
          </a:r>
          <a:br>
            <a:rPr lang="en-US" sz="1000" dirty="0"/>
          </a:br>
          <a:r>
            <a:rPr lang="en-US" sz="1000" dirty="0"/>
            <a:t>line</a:t>
          </a:r>
        </a:p>
      </dgm:t>
    </dgm:pt>
    <dgm:pt modelId="{1EC69639-36AD-4C6D-B1B2-9E692458461A}" type="parTrans" cxnId="{6E273539-A5DF-4CD1-9606-8409C01F6BBB}">
      <dgm:prSet/>
      <dgm:spPr/>
      <dgm:t>
        <a:bodyPr/>
        <a:lstStyle/>
        <a:p>
          <a:endParaRPr lang="en-US"/>
        </a:p>
      </dgm:t>
    </dgm:pt>
    <dgm:pt modelId="{6453BA82-1081-43B0-B987-B39C6D9CB38E}" type="sibTrans" cxnId="{6E273539-A5DF-4CD1-9606-8409C01F6BBB}">
      <dgm:prSet/>
      <dgm:spPr/>
      <dgm:t>
        <a:bodyPr/>
        <a:lstStyle/>
        <a:p>
          <a:endParaRPr lang="en-US"/>
        </a:p>
      </dgm:t>
    </dgm:pt>
    <dgm:pt modelId="{E30B47B3-45C5-4DCC-8FA0-EB7CB6B9FF33}">
      <dgm:prSet phldrT="[Text]" custT="1"/>
      <dgm:spPr>
        <a:solidFill>
          <a:schemeClr val="bg1"/>
        </a:solidFill>
        <a:ln>
          <a:prstDash val="dash"/>
        </a:ln>
      </dgm:spPr>
      <dgm:t>
        <a:bodyPr/>
        <a:lstStyle/>
        <a:p>
          <a:r>
            <a:rPr lang="en-US" sz="1050" dirty="0" err="1"/>
            <a:t>LHe</a:t>
          </a:r>
          <a:r>
            <a:rPr lang="en-US" sz="1050" dirty="0"/>
            <a:t>-storage connection</a:t>
          </a:r>
        </a:p>
      </dgm:t>
    </dgm:pt>
    <dgm:pt modelId="{80318ED9-DE64-4585-862F-661284902ADA}" type="sibTrans" cxnId="{5E7AEED1-4521-4522-92BA-A640B2DADB53}">
      <dgm:prSet/>
      <dgm:spPr/>
      <dgm:t>
        <a:bodyPr/>
        <a:lstStyle/>
        <a:p>
          <a:endParaRPr lang="en-US"/>
        </a:p>
      </dgm:t>
    </dgm:pt>
    <dgm:pt modelId="{5B0E32CC-A944-4E25-A02E-81664EFB5EA0}" type="parTrans" cxnId="{5E7AEED1-4521-4522-92BA-A640B2DADB53}">
      <dgm:prSet/>
      <dgm:spPr/>
      <dgm:t>
        <a:bodyPr/>
        <a:lstStyle/>
        <a:p>
          <a:endParaRPr lang="en-US"/>
        </a:p>
      </dgm:t>
    </dgm:pt>
    <dgm:pt modelId="{81A5D421-99F9-4285-970E-DED0C1BC3112}" type="pres">
      <dgm:prSet presAssocID="{F01C6C8E-BCB6-4DF1-B121-A0FBD9850BAA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2928A664-F78D-4883-BD52-8F7AFB6544B3}" type="pres">
      <dgm:prSet presAssocID="{AC5962AB-9E91-4BB5-A9E7-C6A69D87DD3C}" presName="hierRoot1" presStyleCnt="0">
        <dgm:presLayoutVars>
          <dgm:hierBranch val="init"/>
        </dgm:presLayoutVars>
      </dgm:prSet>
      <dgm:spPr/>
    </dgm:pt>
    <dgm:pt modelId="{E6DFB9A4-DF7B-4464-9EE4-8B37699D870D}" type="pres">
      <dgm:prSet presAssocID="{AC5962AB-9E91-4BB5-A9E7-C6A69D87DD3C}" presName="rootComposite1" presStyleCnt="0"/>
      <dgm:spPr/>
    </dgm:pt>
    <dgm:pt modelId="{4A5E1CFF-8DC8-4268-9452-A5B686A5AD38}" type="pres">
      <dgm:prSet presAssocID="{AC5962AB-9E91-4BB5-A9E7-C6A69D87DD3C}" presName="rootText1" presStyleLbl="node0" presStyleIdx="0" presStyleCnt="2" custScaleX="217985" custLinFactNeighborX="-8170">
        <dgm:presLayoutVars>
          <dgm:chPref val="3"/>
        </dgm:presLayoutVars>
      </dgm:prSet>
      <dgm:spPr/>
    </dgm:pt>
    <dgm:pt modelId="{37D0B799-308B-4CCB-ACB6-F6D6FBA646AE}" type="pres">
      <dgm:prSet presAssocID="{AC5962AB-9E91-4BB5-A9E7-C6A69D87DD3C}" presName="rootConnector1" presStyleLbl="node1" presStyleIdx="0" presStyleCnt="0"/>
      <dgm:spPr/>
    </dgm:pt>
    <dgm:pt modelId="{61AB69B9-F2A7-4DCE-A078-97687EDEC180}" type="pres">
      <dgm:prSet presAssocID="{AC5962AB-9E91-4BB5-A9E7-C6A69D87DD3C}" presName="hierChild2" presStyleCnt="0"/>
      <dgm:spPr/>
    </dgm:pt>
    <dgm:pt modelId="{2724D687-A239-40C2-86A3-DBE20454AA14}" type="pres">
      <dgm:prSet presAssocID="{E31FDD1F-7A78-43C9-9EB5-5B4EE47757DA}" presName="Name37" presStyleLbl="parChTrans1D2" presStyleIdx="0" presStyleCnt="4"/>
      <dgm:spPr/>
    </dgm:pt>
    <dgm:pt modelId="{827850BC-5DD6-4FB2-BF1A-BFB7089D663A}" type="pres">
      <dgm:prSet presAssocID="{492A8469-C90E-42B4-A699-E2B76C5CBAA9}" presName="hierRoot2" presStyleCnt="0">
        <dgm:presLayoutVars>
          <dgm:hierBranch val="init"/>
        </dgm:presLayoutVars>
      </dgm:prSet>
      <dgm:spPr/>
    </dgm:pt>
    <dgm:pt modelId="{C71D9B22-78AD-4A84-A687-DB2A31016D52}" type="pres">
      <dgm:prSet presAssocID="{492A8469-C90E-42B4-A699-E2B76C5CBAA9}" presName="rootComposite" presStyleCnt="0"/>
      <dgm:spPr/>
    </dgm:pt>
    <dgm:pt modelId="{D32ED2D1-9FC2-42EA-A831-55D93F932B7A}" type="pres">
      <dgm:prSet presAssocID="{492A8469-C90E-42B4-A699-E2B76C5CBAA9}" presName="rootText" presStyleLbl="node2" presStyleIdx="0" presStyleCnt="4" custScaleX="145324" custLinFactNeighborX="2360">
        <dgm:presLayoutVars>
          <dgm:chPref val="3"/>
        </dgm:presLayoutVars>
      </dgm:prSet>
      <dgm:spPr/>
    </dgm:pt>
    <dgm:pt modelId="{5F71AB7C-DA8E-4506-BAF7-69CC228E9B13}" type="pres">
      <dgm:prSet presAssocID="{492A8469-C90E-42B4-A699-E2B76C5CBAA9}" presName="rootConnector" presStyleLbl="node2" presStyleIdx="0" presStyleCnt="4"/>
      <dgm:spPr/>
    </dgm:pt>
    <dgm:pt modelId="{32BA5127-1A5A-469A-B892-786128EE0F7A}" type="pres">
      <dgm:prSet presAssocID="{492A8469-C90E-42B4-A699-E2B76C5CBAA9}" presName="hierChild4" presStyleCnt="0"/>
      <dgm:spPr/>
    </dgm:pt>
    <dgm:pt modelId="{E355A2F9-5A2E-48BB-B32A-7C9CE58F6D80}" type="pres">
      <dgm:prSet presAssocID="{AF58AC22-5893-416C-B02E-5C90BC87BFBA}" presName="Name37" presStyleLbl="parChTrans1D3" presStyleIdx="0" presStyleCnt="8"/>
      <dgm:spPr/>
    </dgm:pt>
    <dgm:pt modelId="{3EAD5E42-A452-4039-9379-A4BD97A817A5}" type="pres">
      <dgm:prSet presAssocID="{EAFE01B8-1B0C-4025-8EE7-E700D6B0E048}" presName="hierRoot2" presStyleCnt="0">
        <dgm:presLayoutVars>
          <dgm:hierBranch val="init"/>
        </dgm:presLayoutVars>
      </dgm:prSet>
      <dgm:spPr/>
    </dgm:pt>
    <dgm:pt modelId="{AC04980C-C9C7-4E12-9F84-CCA2C3FA6B78}" type="pres">
      <dgm:prSet presAssocID="{EAFE01B8-1B0C-4025-8EE7-E700D6B0E048}" presName="rootComposite" presStyleCnt="0"/>
      <dgm:spPr/>
    </dgm:pt>
    <dgm:pt modelId="{26E1FF96-29F1-431A-AB2C-2F94ABFC2886}" type="pres">
      <dgm:prSet presAssocID="{EAFE01B8-1B0C-4025-8EE7-E700D6B0E048}" presName="rootText" presStyleLbl="node3" presStyleIdx="0" presStyleCnt="8">
        <dgm:presLayoutVars>
          <dgm:chPref val="3"/>
        </dgm:presLayoutVars>
      </dgm:prSet>
      <dgm:spPr/>
    </dgm:pt>
    <dgm:pt modelId="{4D684890-7733-43C8-ACBB-AA228F8751EB}" type="pres">
      <dgm:prSet presAssocID="{EAFE01B8-1B0C-4025-8EE7-E700D6B0E048}" presName="rootConnector" presStyleLbl="node3" presStyleIdx="0" presStyleCnt="8"/>
      <dgm:spPr/>
    </dgm:pt>
    <dgm:pt modelId="{590B2108-E9E1-4CB9-AA74-52F03D57459E}" type="pres">
      <dgm:prSet presAssocID="{EAFE01B8-1B0C-4025-8EE7-E700D6B0E048}" presName="hierChild4" presStyleCnt="0"/>
      <dgm:spPr/>
    </dgm:pt>
    <dgm:pt modelId="{01FB1D1E-AC15-4847-993A-9A0F614B9654}" type="pres">
      <dgm:prSet presAssocID="{BFCBEB8D-1F96-4D89-8A72-AB32FDA0CD96}" presName="Name37" presStyleLbl="parChTrans1D4" presStyleIdx="0" presStyleCnt="17"/>
      <dgm:spPr/>
    </dgm:pt>
    <dgm:pt modelId="{50D121D2-9860-43CE-92BA-ABE62E228F03}" type="pres">
      <dgm:prSet presAssocID="{CDDAA047-763F-4265-90E2-5FE6BC656CD0}" presName="hierRoot2" presStyleCnt="0">
        <dgm:presLayoutVars>
          <dgm:hierBranch val="init"/>
        </dgm:presLayoutVars>
      </dgm:prSet>
      <dgm:spPr/>
    </dgm:pt>
    <dgm:pt modelId="{0D525536-D3F9-4CF3-95B2-850CED90427D}" type="pres">
      <dgm:prSet presAssocID="{CDDAA047-763F-4265-90E2-5FE6BC656CD0}" presName="rootComposite" presStyleCnt="0"/>
      <dgm:spPr/>
    </dgm:pt>
    <dgm:pt modelId="{27FC2EC9-6DD9-4CBB-A51B-EEC321D95CAF}" type="pres">
      <dgm:prSet presAssocID="{CDDAA047-763F-4265-90E2-5FE6BC656CD0}" presName="rootText" presStyleLbl="node4" presStyleIdx="0" presStyleCnt="17">
        <dgm:presLayoutVars>
          <dgm:chPref val="3"/>
        </dgm:presLayoutVars>
      </dgm:prSet>
      <dgm:spPr/>
    </dgm:pt>
    <dgm:pt modelId="{A5DA9465-0615-4749-B912-DF7A57730B4A}" type="pres">
      <dgm:prSet presAssocID="{CDDAA047-763F-4265-90E2-5FE6BC656CD0}" presName="rootConnector" presStyleLbl="node4" presStyleIdx="0" presStyleCnt="17"/>
      <dgm:spPr/>
    </dgm:pt>
    <dgm:pt modelId="{07C1C8A6-2D15-4840-89CF-1620634DD791}" type="pres">
      <dgm:prSet presAssocID="{CDDAA047-763F-4265-90E2-5FE6BC656CD0}" presName="hierChild4" presStyleCnt="0"/>
      <dgm:spPr/>
    </dgm:pt>
    <dgm:pt modelId="{22580649-24DC-4798-A72B-C41CD5F2723A}" type="pres">
      <dgm:prSet presAssocID="{CDDAA047-763F-4265-90E2-5FE6BC656CD0}" presName="hierChild5" presStyleCnt="0"/>
      <dgm:spPr/>
    </dgm:pt>
    <dgm:pt modelId="{CE328F55-398D-4655-9770-C920288424D0}" type="pres">
      <dgm:prSet presAssocID="{906CFAFB-C156-4EDD-88CD-04A5B7AC43F6}" presName="Name37" presStyleLbl="parChTrans1D4" presStyleIdx="1" presStyleCnt="17"/>
      <dgm:spPr/>
    </dgm:pt>
    <dgm:pt modelId="{19007B29-C3E8-4099-956F-7EAB99D0643B}" type="pres">
      <dgm:prSet presAssocID="{1D4B3E32-7868-4DA0-BC05-B7DB6B650B57}" presName="hierRoot2" presStyleCnt="0">
        <dgm:presLayoutVars>
          <dgm:hierBranch val="init"/>
        </dgm:presLayoutVars>
      </dgm:prSet>
      <dgm:spPr/>
    </dgm:pt>
    <dgm:pt modelId="{C5A6A450-4487-4183-89F8-2D11509A26A5}" type="pres">
      <dgm:prSet presAssocID="{1D4B3E32-7868-4DA0-BC05-B7DB6B650B57}" presName="rootComposite" presStyleCnt="0"/>
      <dgm:spPr/>
    </dgm:pt>
    <dgm:pt modelId="{BD0DDBBF-39EC-4CDA-A973-A9EEA9681BAA}" type="pres">
      <dgm:prSet presAssocID="{1D4B3E32-7868-4DA0-BC05-B7DB6B650B57}" presName="rootText" presStyleLbl="node4" presStyleIdx="1" presStyleCnt="17">
        <dgm:presLayoutVars>
          <dgm:chPref val="3"/>
        </dgm:presLayoutVars>
      </dgm:prSet>
      <dgm:spPr/>
    </dgm:pt>
    <dgm:pt modelId="{796A1F26-FEBE-4383-90B5-51E76F8E7033}" type="pres">
      <dgm:prSet presAssocID="{1D4B3E32-7868-4DA0-BC05-B7DB6B650B57}" presName="rootConnector" presStyleLbl="node4" presStyleIdx="1" presStyleCnt="17"/>
      <dgm:spPr/>
    </dgm:pt>
    <dgm:pt modelId="{283E0286-DDD6-4B45-98D3-201167040145}" type="pres">
      <dgm:prSet presAssocID="{1D4B3E32-7868-4DA0-BC05-B7DB6B650B57}" presName="hierChild4" presStyleCnt="0"/>
      <dgm:spPr/>
    </dgm:pt>
    <dgm:pt modelId="{C089F021-BB1E-4005-82F2-A8490FD4093C}" type="pres">
      <dgm:prSet presAssocID="{1D4B3E32-7868-4DA0-BC05-B7DB6B650B57}" presName="hierChild5" presStyleCnt="0"/>
      <dgm:spPr/>
    </dgm:pt>
    <dgm:pt modelId="{3B6C76DF-D449-49AB-918E-9BD3146761BF}" type="pres">
      <dgm:prSet presAssocID="{139BF41A-8D74-420E-BD37-2A3E1FCC47A1}" presName="Name37" presStyleLbl="parChTrans1D4" presStyleIdx="2" presStyleCnt="17"/>
      <dgm:spPr/>
    </dgm:pt>
    <dgm:pt modelId="{B723B9A9-1F13-46A4-B760-40148C79F071}" type="pres">
      <dgm:prSet presAssocID="{9BA986A9-4D8E-46ED-9EB9-EFD623FC7816}" presName="hierRoot2" presStyleCnt="0">
        <dgm:presLayoutVars>
          <dgm:hierBranch val="init"/>
        </dgm:presLayoutVars>
      </dgm:prSet>
      <dgm:spPr/>
    </dgm:pt>
    <dgm:pt modelId="{7332B0D1-7D4B-43DC-ACEE-8A5E5B91B4A7}" type="pres">
      <dgm:prSet presAssocID="{9BA986A9-4D8E-46ED-9EB9-EFD623FC7816}" presName="rootComposite" presStyleCnt="0"/>
      <dgm:spPr/>
    </dgm:pt>
    <dgm:pt modelId="{ADD18938-FC8C-4AAF-B1E9-EA5EA36D0D5E}" type="pres">
      <dgm:prSet presAssocID="{9BA986A9-4D8E-46ED-9EB9-EFD623FC7816}" presName="rootText" presStyleLbl="node4" presStyleIdx="2" presStyleCnt="17">
        <dgm:presLayoutVars>
          <dgm:chPref val="3"/>
        </dgm:presLayoutVars>
      </dgm:prSet>
      <dgm:spPr/>
    </dgm:pt>
    <dgm:pt modelId="{B1F1C8DD-FD90-4F03-96FC-6D32729C084C}" type="pres">
      <dgm:prSet presAssocID="{9BA986A9-4D8E-46ED-9EB9-EFD623FC7816}" presName="rootConnector" presStyleLbl="node4" presStyleIdx="2" presStyleCnt="17"/>
      <dgm:spPr/>
    </dgm:pt>
    <dgm:pt modelId="{5D634BB6-0D4F-42AF-915C-84D2D189D76E}" type="pres">
      <dgm:prSet presAssocID="{9BA986A9-4D8E-46ED-9EB9-EFD623FC7816}" presName="hierChild4" presStyleCnt="0"/>
      <dgm:spPr/>
    </dgm:pt>
    <dgm:pt modelId="{456A9FE1-B10C-43D1-AF17-1C29B71FA673}" type="pres">
      <dgm:prSet presAssocID="{9BA986A9-4D8E-46ED-9EB9-EFD623FC7816}" presName="hierChild5" presStyleCnt="0"/>
      <dgm:spPr/>
    </dgm:pt>
    <dgm:pt modelId="{B53AB2F1-3635-4797-B30F-331F4BC478C5}" type="pres">
      <dgm:prSet presAssocID="{EAFE01B8-1B0C-4025-8EE7-E700D6B0E048}" presName="hierChild5" presStyleCnt="0"/>
      <dgm:spPr/>
    </dgm:pt>
    <dgm:pt modelId="{62BBED57-3170-43AA-ADFA-24B5A45A978D}" type="pres">
      <dgm:prSet presAssocID="{D7623252-6D82-479A-BBD0-CCA13A7B536A}" presName="Name37" presStyleLbl="parChTrans1D3" presStyleIdx="1" presStyleCnt="8"/>
      <dgm:spPr/>
    </dgm:pt>
    <dgm:pt modelId="{C8B84971-51B4-4924-BB0B-58470A76D475}" type="pres">
      <dgm:prSet presAssocID="{C4C781B7-683B-42BC-BA7A-09ABEDCEAF3F}" presName="hierRoot2" presStyleCnt="0">
        <dgm:presLayoutVars>
          <dgm:hierBranch val="init"/>
        </dgm:presLayoutVars>
      </dgm:prSet>
      <dgm:spPr/>
    </dgm:pt>
    <dgm:pt modelId="{C54B9D95-1C0C-4CBB-B248-CDB8E8EAF66F}" type="pres">
      <dgm:prSet presAssocID="{C4C781B7-683B-42BC-BA7A-09ABEDCEAF3F}" presName="rootComposite" presStyleCnt="0"/>
      <dgm:spPr/>
    </dgm:pt>
    <dgm:pt modelId="{F975DECB-51C0-4767-86F4-AFC404F1CA7C}" type="pres">
      <dgm:prSet presAssocID="{C4C781B7-683B-42BC-BA7A-09ABEDCEAF3F}" presName="rootText" presStyleLbl="node3" presStyleIdx="1" presStyleCnt="8">
        <dgm:presLayoutVars>
          <dgm:chPref val="3"/>
        </dgm:presLayoutVars>
      </dgm:prSet>
      <dgm:spPr/>
    </dgm:pt>
    <dgm:pt modelId="{7A463A97-D470-423A-97E1-BC0797C67C0C}" type="pres">
      <dgm:prSet presAssocID="{C4C781B7-683B-42BC-BA7A-09ABEDCEAF3F}" presName="rootConnector" presStyleLbl="node3" presStyleIdx="1" presStyleCnt="8"/>
      <dgm:spPr/>
    </dgm:pt>
    <dgm:pt modelId="{36E161A5-9CC8-4AD4-904A-E0BBF91A53E0}" type="pres">
      <dgm:prSet presAssocID="{C4C781B7-683B-42BC-BA7A-09ABEDCEAF3F}" presName="hierChild4" presStyleCnt="0"/>
      <dgm:spPr/>
    </dgm:pt>
    <dgm:pt modelId="{A0C2DA11-D104-41E5-9F01-652F139F3A8D}" type="pres">
      <dgm:prSet presAssocID="{84CD7562-D350-4287-919F-AB21C6277BA3}" presName="Name37" presStyleLbl="parChTrans1D4" presStyleIdx="3" presStyleCnt="17"/>
      <dgm:spPr/>
    </dgm:pt>
    <dgm:pt modelId="{C1709033-D89F-4B4B-8B6F-6889D18EEC28}" type="pres">
      <dgm:prSet presAssocID="{31217DDE-3158-4563-A2FA-36BFA2C0A4C8}" presName="hierRoot2" presStyleCnt="0">
        <dgm:presLayoutVars>
          <dgm:hierBranch val="init"/>
        </dgm:presLayoutVars>
      </dgm:prSet>
      <dgm:spPr/>
    </dgm:pt>
    <dgm:pt modelId="{BACCDCB8-2C90-400E-B7D5-20402BD80DC9}" type="pres">
      <dgm:prSet presAssocID="{31217DDE-3158-4563-A2FA-36BFA2C0A4C8}" presName="rootComposite" presStyleCnt="0"/>
      <dgm:spPr/>
    </dgm:pt>
    <dgm:pt modelId="{918A7077-DF8C-468A-B445-DF9CB0760693}" type="pres">
      <dgm:prSet presAssocID="{31217DDE-3158-4563-A2FA-36BFA2C0A4C8}" presName="rootText" presStyleLbl="node4" presStyleIdx="3" presStyleCnt="17">
        <dgm:presLayoutVars>
          <dgm:chPref val="3"/>
        </dgm:presLayoutVars>
      </dgm:prSet>
      <dgm:spPr/>
    </dgm:pt>
    <dgm:pt modelId="{F8A97E01-A4C6-4EAE-AC58-4F0A40B3F13A}" type="pres">
      <dgm:prSet presAssocID="{31217DDE-3158-4563-A2FA-36BFA2C0A4C8}" presName="rootConnector" presStyleLbl="node4" presStyleIdx="3" presStyleCnt="17"/>
      <dgm:spPr/>
    </dgm:pt>
    <dgm:pt modelId="{CA9E4428-E89F-42BF-B8A8-B09EA2411B86}" type="pres">
      <dgm:prSet presAssocID="{31217DDE-3158-4563-A2FA-36BFA2C0A4C8}" presName="hierChild4" presStyleCnt="0"/>
      <dgm:spPr/>
    </dgm:pt>
    <dgm:pt modelId="{33568F6F-2995-48A8-A118-C7B261C30495}" type="pres">
      <dgm:prSet presAssocID="{31217DDE-3158-4563-A2FA-36BFA2C0A4C8}" presName="hierChild5" presStyleCnt="0"/>
      <dgm:spPr/>
    </dgm:pt>
    <dgm:pt modelId="{D198AA10-98F9-4293-A3D4-D5AD4F135C5B}" type="pres">
      <dgm:prSet presAssocID="{232CD94F-38E6-4DF4-8684-9E8CF7772545}" presName="Name37" presStyleLbl="parChTrans1D4" presStyleIdx="4" presStyleCnt="17"/>
      <dgm:spPr/>
    </dgm:pt>
    <dgm:pt modelId="{54033014-308D-4225-99C2-61EBF5037B71}" type="pres">
      <dgm:prSet presAssocID="{6C9CF058-0CE1-405D-8E25-257D5EE97FE8}" presName="hierRoot2" presStyleCnt="0">
        <dgm:presLayoutVars>
          <dgm:hierBranch val="init"/>
        </dgm:presLayoutVars>
      </dgm:prSet>
      <dgm:spPr/>
    </dgm:pt>
    <dgm:pt modelId="{665110D1-985B-4648-A8ED-58939C2C7E4B}" type="pres">
      <dgm:prSet presAssocID="{6C9CF058-0CE1-405D-8E25-257D5EE97FE8}" presName="rootComposite" presStyleCnt="0"/>
      <dgm:spPr/>
    </dgm:pt>
    <dgm:pt modelId="{19900726-67AF-43D0-AB0A-DDB92ED47C08}" type="pres">
      <dgm:prSet presAssocID="{6C9CF058-0CE1-405D-8E25-257D5EE97FE8}" presName="rootText" presStyleLbl="node4" presStyleIdx="4" presStyleCnt="17">
        <dgm:presLayoutVars>
          <dgm:chPref val="3"/>
        </dgm:presLayoutVars>
      </dgm:prSet>
      <dgm:spPr/>
    </dgm:pt>
    <dgm:pt modelId="{962B582B-D82A-4AAB-AE1F-F493AE95B233}" type="pres">
      <dgm:prSet presAssocID="{6C9CF058-0CE1-405D-8E25-257D5EE97FE8}" presName="rootConnector" presStyleLbl="node4" presStyleIdx="4" presStyleCnt="17"/>
      <dgm:spPr/>
    </dgm:pt>
    <dgm:pt modelId="{356FCE8D-C35A-4C54-8C3B-F05BDC9E780F}" type="pres">
      <dgm:prSet presAssocID="{6C9CF058-0CE1-405D-8E25-257D5EE97FE8}" presName="hierChild4" presStyleCnt="0"/>
      <dgm:spPr/>
    </dgm:pt>
    <dgm:pt modelId="{29E68F07-3BDD-49F3-94BF-396244654B40}" type="pres">
      <dgm:prSet presAssocID="{6C9CF058-0CE1-405D-8E25-257D5EE97FE8}" presName="hierChild5" presStyleCnt="0"/>
      <dgm:spPr/>
    </dgm:pt>
    <dgm:pt modelId="{BD1FA1DD-EB3B-4FA0-BBD3-5E186C28B880}" type="pres">
      <dgm:prSet presAssocID="{C4C781B7-683B-42BC-BA7A-09ABEDCEAF3F}" presName="hierChild5" presStyleCnt="0"/>
      <dgm:spPr/>
    </dgm:pt>
    <dgm:pt modelId="{84C99D7C-66BB-44F8-9377-DEA29BEAF181}" type="pres">
      <dgm:prSet presAssocID="{167BBDC2-5FB2-4775-AD1F-AF4E77F78A42}" presName="Name37" presStyleLbl="parChTrans1D3" presStyleIdx="2" presStyleCnt="8"/>
      <dgm:spPr/>
    </dgm:pt>
    <dgm:pt modelId="{5E0597CC-3688-450D-B737-2F65CC56AF6B}" type="pres">
      <dgm:prSet presAssocID="{FBA903DD-B92B-4E2E-88AC-4F41B66077F5}" presName="hierRoot2" presStyleCnt="0">
        <dgm:presLayoutVars>
          <dgm:hierBranch val="init"/>
        </dgm:presLayoutVars>
      </dgm:prSet>
      <dgm:spPr/>
    </dgm:pt>
    <dgm:pt modelId="{FAB69715-8E4A-4F38-B431-C73641D43293}" type="pres">
      <dgm:prSet presAssocID="{FBA903DD-B92B-4E2E-88AC-4F41B66077F5}" presName="rootComposite" presStyleCnt="0"/>
      <dgm:spPr/>
    </dgm:pt>
    <dgm:pt modelId="{C0999296-4FD4-444E-AEC4-98EE415AE2CC}" type="pres">
      <dgm:prSet presAssocID="{FBA903DD-B92B-4E2E-88AC-4F41B66077F5}" presName="rootText" presStyleLbl="node3" presStyleIdx="2" presStyleCnt="8">
        <dgm:presLayoutVars>
          <dgm:chPref val="3"/>
        </dgm:presLayoutVars>
      </dgm:prSet>
      <dgm:spPr/>
    </dgm:pt>
    <dgm:pt modelId="{29E5ED5F-67BA-4684-9CED-171490E57E46}" type="pres">
      <dgm:prSet presAssocID="{FBA903DD-B92B-4E2E-88AC-4F41B66077F5}" presName="rootConnector" presStyleLbl="node3" presStyleIdx="2" presStyleCnt="8"/>
      <dgm:spPr/>
    </dgm:pt>
    <dgm:pt modelId="{15916A78-76A7-476C-8D49-4877917ACF8E}" type="pres">
      <dgm:prSet presAssocID="{FBA903DD-B92B-4E2E-88AC-4F41B66077F5}" presName="hierChild4" presStyleCnt="0"/>
      <dgm:spPr/>
    </dgm:pt>
    <dgm:pt modelId="{4D6034FB-07A4-4613-A50D-0288C31233E6}" type="pres">
      <dgm:prSet presAssocID="{DA667FA9-3FC6-44A9-82AC-6B034AD5E2B4}" presName="Name37" presStyleLbl="parChTrans1D4" presStyleIdx="5" presStyleCnt="17"/>
      <dgm:spPr/>
    </dgm:pt>
    <dgm:pt modelId="{E7A5BA3F-F79D-4DB4-BB77-C10C2E8D46CB}" type="pres">
      <dgm:prSet presAssocID="{9E19BE0C-1DDA-4CCF-A67B-2626B33F2128}" presName="hierRoot2" presStyleCnt="0">
        <dgm:presLayoutVars>
          <dgm:hierBranch val="init"/>
        </dgm:presLayoutVars>
      </dgm:prSet>
      <dgm:spPr/>
    </dgm:pt>
    <dgm:pt modelId="{A2C8D278-B5D6-4503-88B0-60D9A73F9F24}" type="pres">
      <dgm:prSet presAssocID="{9E19BE0C-1DDA-4CCF-A67B-2626B33F2128}" presName="rootComposite" presStyleCnt="0"/>
      <dgm:spPr/>
    </dgm:pt>
    <dgm:pt modelId="{CF2AA21B-472D-45AA-B95A-DCA1FAB86C61}" type="pres">
      <dgm:prSet presAssocID="{9E19BE0C-1DDA-4CCF-A67B-2626B33F2128}" presName="rootText" presStyleLbl="node4" presStyleIdx="5" presStyleCnt="17">
        <dgm:presLayoutVars>
          <dgm:chPref val="3"/>
        </dgm:presLayoutVars>
      </dgm:prSet>
      <dgm:spPr/>
    </dgm:pt>
    <dgm:pt modelId="{C34EB9F5-4B39-47B7-B839-F8FDC75EF28B}" type="pres">
      <dgm:prSet presAssocID="{9E19BE0C-1DDA-4CCF-A67B-2626B33F2128}" presName="rootConnector" presStyleLbl="node4" presStyleIdx="5" presStyleCnt="17"/>
      <dgm:spPr/>
    </dgm:pt>
    <dgm:pt modelId="{53C51A4D-9E5A-4C90-8DE7-F23D923673F9}" type="pres">
      <dgm:prSet presAssocID="{9E19BE0C-1DDA-4CCF-A67B-2626B33F2128}" presName="hierChild4" presStyleCnt="0"/>
      <dgm:spPr/>
    </dgm:pt>
    <dgm:pt modelId="{DB539242-9E5B-4B1A-A054-B753245F7EE9}" type="pres">
      <dgm:prSet presAssocID="{9E19BE0C-1DDA-4CCF-A67B-2626B33F2128}" presName="hierChild5" presStyleCnt="0"/>
      <dgm:spPr/>
    </dgm:pt>
    <dgm:pt modelId="{D485555A-FF88-4557-B292-EB1DC0AA0D89}" type="pres">
      <dgm:prSet presAssocID="{B9713854-6BA0-49F5-AFD4-B919EE7F3CBA}" presName="Name37" presStyleLbl="parChTrans1D4" presStyleIdx="6" presStyleCnt="17"/>
      <dgm:spPr/>
    </dgm:pt>
    <dgm:pt modelId="{B317CAA9-D50D-4D35-9B16-808500E0C241}" type="pres">
      <dgm:prSet presAssocID="{B0B07204-B36D-42EE-9892-3ABA3F35A9FE}" presName="hierRoot2" presStyleCnt="0">
        <dgm:presLayoutVars>
          <dgm:hierBranch val="init"/>
        </dgm:presLayoutVars>
      </dgm:prSet>
      <dgm:spPr/>
    </dgm:pt>
    <dgm:pt modelId="{24AB7E39-9AC1-4FF4-A542-B4B293A7911E}" type="pres">
      <dgm:prSet presAssocID="{B0B07204-B36D-42EE-9892-3ABA3F35A9FE}" presName="rootComposite" presStyleCnt="0"/>
      <dgm:spPr/>
    </dgm:pt>
    <dgm:pt modelId="{7772B6F6-3E96-404D-99B4-56B2274EC9D8}" type="pres">
      <dgm:prSet presAssocID="{B0B07204-B36D-42EE-9892-3ABA3F35A9FE}" presName="rootText" presStyleLbl="node4" presStyleIdx="6" presStyleCnt="17">
        <dgm:presLayoutVars>
          <dgm:chPref val="3"/>
        </dgm:presLayoutVars>
      </dgm:prSet>
      <dgm:spPr/>
    </dgm:pt>
    <dgm:pt modelId="{A2771E85-186B-4D9D-9CE2-48AFF46CE9C0}" type="pres">
      <dgm:prSet presAssocID="{B0B07204-B36D-42EE-9892-3ABA3F35A9FE}" presName="rootConnector" presStyleLbl="node4" presStyleIdx="6" presStyleCnt="17"/>
      <dgm:spPr/>
    </dgm:pt>
    <dgm:pt modelId="{76F1C010-2917-4F2C-AE73-36FEA31FCEDF}" type="pres">
      <dgm:prSet presAssocID="{B0B07204-B36D-42EE-9892-3ABA3F35A9FE}" presName="hierChild4" presStyleCnt="0"/>
      <dgm:spPr/>
    </dgm:pt>
    <dgm:pt modelId="{5BD8B906-A14F-4053-B1AB-B4C539EE446C}" type="pres">
      <dgm:prSet presAssocID="{B0B07204-B36D-42EE-9892-3ABA3F35A9FE}" presName="hierChild5" presStyleCnt="0"/>
      <dgm:spPr/>
    </dgm:pt>
    <dgm:pt modelId="{0BFEBA7B-C3DE-4D38-983B-DB601CDC02A7}" type="pres">
      <dgm:prSet presAssocID="{1EC69639-36AD-4C6D-B1B2-9E692458461A}" presName="Name37" presStyleLbl="parChTrans1D4" presStyleIdx="7" presStyleCnt="17"/>
      <dgm:spPr/>
    </dgm:pt>
    <dgm:pt modelId="{C386BFC9-E4C3-48DE-9A87-C187F5676EC6}" type="pres">
      <dgm:prSet presAssocID="{13700CEE-612E-4BE7-B95A-6B744517C3AB}" presName="hierRoot2" presStyleCnt="0">
        <dgm:presLayoutVars>
          <dgm:hierBranch val="init"/>
        </dgm:presLayoutVars>
      </dgm:prSet>
      <dgm:spPr/>
    </dgm:pt>
    <dgm:pt modelId="{2131824A-79BB-4C32-9143-458CE07A7BB8}" type="pres">
      <dgm:prSet presAssocID="{13700CEE-612E-4BE7-B95A-6B744517C3AB}" presName="rootComposite" presStyleCnt="0"/>
      <dgm:spPr/>
    </dgm:pt>
    <dgm:pt modelId="{810854D3-431C-4E33-91A5-DAA19C0CAE5C}" type="pres">
      <dgm:prSet presAssocID="{13700CEE-612E-4BE7-B95A-6B744517C3AB}" presName="rootText" presStyleLbl="node4" presStyleIdx="7" presStyleCnt="17">
        <dgm:presLayoutVars>
          <dgm:chPref val="3"/>
        </dgm:presLayoutVars>
      </dgm:prSet>
      <dgm:spPr/>
    </dgm:pt>
    <dgm:pt modelId="{FD805EC0-95D2-403C-B1E7-2FFC0C4C323A}" type="pres">
      <dgm:prSet presAssocID="{13700CEE-612E-4BE7-B95A-6B744517C3AB}" presName="rootConnector" presStyleLbl="node4" presStyleIdx="7" presStyleCnt="17"/>
      <dgm:spPr/>
    </dgm:pt>
    <dgm:pt modelId="{A16DD31B-4095-4402-A47B-DE7E93810FAC}" type="pres">
      <dgm:prSet presAssocID="{13700CEE-612E-4BE7-B95A-6B744517C3AB}" presName="hierChild4" presStyleCnt="0"/>
      <dgm:spPr/>
    </dgm:pt>
    <dgm:pt modelId="{513637AD-CCDB-4EBB-8F45-1742DBBF7D34}" type="pres">
      <dgm:prSet presAssocID="{13700CEE-612E-4BE7-B95A-6B744517C3AB}" presName="hierChild5" presStyleCnt="0"/>
      <dgm:spPr/>
    </dgm:pt>
    <dgm:pt modelId="{83245855-C3E7-4641-9426-968634641D1F}" type="pres">
      <dgm:prSet presAssocID="{FBA903DD-B92B-4E2E-88AC-4F41B66077F5}" presName="hierChild5" presStyleCnt="0"/>
      <dgm:spPr/>
    </dgm:pt>
    <dgm:pt modelId="{D43C6CDF-D9B1-44FC-A778-41BD3B2490E1}" type="pres">
      <dgm:prSet presAssocID="{492A8469-C90E-42B4-A699-E2B76C5CBAA9}" presName="hierChild5" presStyleCnt="0"/>
      <dgm:spPr/>
    </dgm:pt>
    <dgm:pt modelId="{5773B4D7-4859-41C8-AE27-5A91670C4998}" type="pres">
      <dgm:prSet presAssocID="{A1B87949-0C1B-4371-9C27-9BF2C29F916E}" presName="Name37" presStyleLbl="parChTrans1D2" presStyleIdx="1" presStyleCnt="4"/>
      <dgm:spPr/>
    </dgm:pt>
    <dgm:pt modelId="{D01ADD58-BA88-4DAE-8516-C17D30F09F56}" type="pres">
      <dgm:prSet presAssocID="{212E8B72-01A6-4DCC-BF29-6E53AC982C20}" presName="hierRoot2" presStyleCnt="0">
        <dgm:presLayoutVars>
          <dgm:hierBranch val="init"/>
        </dgm:presLayoutVars>
      </dgm:prSet>
      <dgm:spPr/>
    </dgm:pt>
    <dgm:pt modelId="{3BD0F0CC-0831-4D7A-B965-BEFC9273B8F4}" type="pres">
      <dgm:prSet presAssocID="{212E8B72-01A6-4DCC-BF29-6E53AC982C20}" presName="rootComposite" presStyleCnt="0"/>
      <dgm:spPr/>
    </dgm:pt>
    <dgm:pt modelId="{24A42529-CE0C-4259-BDBE-62E2AF685B9E}" type="pres">
      <dgm:prSet presAssocID="{212E8B72-01A6-4DCC-BF29-6E53AC982C20}" presName="rootText" presStyleLbl="node2" presStyleIdx="1" presStyleCnt="4" custScaleX="145324" custLinFactNeighborX="2360">
        <dgm:presLayoutVars>
          <dgm:chPref val="3"/>
        </dgm:presLayoutVars>
      </dgm:prSet>
      <dgm:spPr/>
    </dgm:pt>
    <dgm:pt modelId="{F45C18D4-D568-4DAB-A53B-1D14B1D5177F}" type="pres">
      <dgm:prSet presAssocID="{212E8B72-01A6-4DCC-BF29-6E53AC982C20}" presName="rootConnector" presStyleLbl="node2" presStyleIdx="1" presStyleCnt="4"/>
      <dgm:spPr/>
    </dgm:pt>
    <dgm:pt modelId="{3B6FB552-1F17-4621-8E36-2B54A14AFA48}" type="pres">
      <dgm:prSet presAssocID="{212E8B72-01A6-4DCC-BF29-6E53AC982C20}" presName="hierChild4" presStyleCnt="0"/>
      <dgm:spPr/>
    </dgm:pt>
    <dgm:pt modelId="{CF9D4CC5-D731-4104-8FF7-258D2B8D7772}" type="pres">
      <dgm:prSet presAssocID="{A782E228-0095-4CC6-A55F-A1C68148DDA3}" presName="Name37" presStyleLbl="parChTrans1D3" presStyleIdx="3" presStyleCnt="8"/>
      <dgm:spPr/>
    </dgm:pt>
    <dgm:pt modelId="{970A86D6-59DB-4017-8C4E-1D93B2A66808}" type="pres">
      <dgm:prSet presAssocID="{A9645C85-66BD-4565-886E-AD41031A9D52}" presName="hierRoot2" presStyleCnt="0">
        <dgm:presLayoutVars>
          <dgm:hierBranch val="init"/>
        </dgm:presLayoutVars>
      </dgm:prSet>
      <dgm:spPr/>
    </dgm:pt>
    <dgm:pt modelId="{293730C6-4A0F-494E-ACD4-6DFEA88D3EF3}" type="pres">
      <dgm:prSet presAssocID="{A9645C85-66BD-4565-886E-AD41031A9D52}" presName="rootComposite" presStyleCnt="0"/>
      <dgm:spPr/>
    </dgm:pt>
    <dgm:pt modelId="{E87DD463-D1E7-4777-8449-225CD32AC29D}" type="pres">
      <dgm:prSet presAssocID="{A9645C85-66BD-4565-886E-AD41031A9D52}" presName="rootText" presStyleLbl="node3" presStyleIdx="3" presStyleCnt="8">
        <dgm:presLayoutVars>
          <dgm:chPref val="3"/>
        </dgm:presLayoutVars>
      </dgm:prSet>
      <dgm:spPr/>
    </dgm:pt>
    <dgm:pt modelId="{C869A0DD-07C1-49A5-8939-58F81BF86B21}" type="pres">
      <dgm:prSet presAssocID="{A9645C85-66BD-4565-886E-AD41031A9D52}" presName="rootConnector" presStyleLbl="node3" presStyleIdx="3" presStyleCnt="8"/>
      <dgm:spPr/>
    </dgm:pt>
    <dgm:pt modelId="{86A8D13E-305D-451A-977E-ACEC3C8F31BA}" type="pres">
      <dgm:prSet presAssocID="{A9645C85-66BD-4565-886E-AD41031A9D52}" presName="hierChild4" presStyleCnt="0"/>
      <dgm:spPr/>
    </dgm:pt>
    <dgm:pt modelId="{85437786-3112-43A7-A763-5EEDCB97E683}" type="pres">
      <dgm:prSet presAssocID="{27EA9717-1895-4158-B69B-5E2B5EEC0CEC}" presName="Name37" presStyleLbl="parChTrans1D4" presStyleIdx="8" presStyleCnt="17"/>
      <dgm:spPr/>
    </dgm:pt>
    <dgm:pt modelId="{E0EB165C-46E2-4BA0-A4DF-344197DE7D9E}" type="pres">
      <dgm:prSet presAssocID="{666BCE8F-F97E-4C7B-AE66-764BFDDF456A}" presName="hierRoot2" presStyleCnt="0">
        <dgm:presLayoutVars>
          <dgm:hierBranch val="init"/>
        </dgm:presLayoutVars>
      </dgm:prSet>
      <dgm:spPr/>
    </dgm:pt>
    <dgm:pt modelId="{B8936515-6038-4DC7-A01B-3890363126FB}" type="pres">
      <dgm:prSet presAssocID="{666BCE8F-F97E-4C7B-AE66-764BFDDF456A}" presName="rootComposite" presStyleCnt="0"/>
      <dgm:spPr/>
    </dgm:pt>
    <dgm:pt modelId="{5C703F0E-4896-4484-9F3F-605041270A8E}" type="pres">
      <dgm:prSet presAssocID="{666BCE8F-F97E-4C7B-AE66-764BFDDF456A}" presName="rootText" presStyleLbl="node4" presStyleIdx="8" presStyleCnt="17">
        <dgm:presLayoutVars>
          <dgm:chPref val="3"/>
        </dgm:presLayoutVars>
      </dgm:prSet>
      <dgm:spPr/>
    </dgm:pt>
    <dgm:pt modelId="{0846DD60-D666-4937-BE77-87408AFA9DDE}" type="pres">
      <dgm:prSet presAssocID="{666BCE8F-F97E-4C7B-AE66-764BFDDF456A}" presName="rootConnector" presStyleLbl="node4" presStyleIdx="8" presStyleCnt="17"/>
      <dgm:spPr/>
    </dgm:pt>
    <dgm:pt modelId="{160AC375-171C-4991-80F2-6D594B1976FA}" type="pres">
      <dgm:prSet presAssocID="{666BCE8F-F97E-4C7B-AE66-764BFDDF456A}" presName="hierChild4" presStyleCnt="0"/>
      <dgm:spPr/>
    </dgm:pt>
    <dgm:pt modelId="{F2514848-3786-46F3-8E59-B5DFB2F4D0F1}" type="pres">
      <dgm:prSet presAssocID="{666BCE8F-F97E-4C7B-AE66-764BFDDF456A}" presName="hierChild5" presStyleCnt="0"/>
      <dgm:spPr/>
    </dgm:pt>
    <dgm:pt modelId="{3B0C4A1E-FAC6-42C7-8D64-BC43998BD73A}" type="pres">
      <dgm:prSet presAssocID="{A9645C85-66BD-4565-886E-AD41031A9D52}" presName="hierChild5" presStyleCnt="0"/>
      <dgm:spPr/>
    </dgm:pt>
    <dgm:pt modelId="{01EB5974-38B7-4A47-95AF-18BE4A2DE06F}" type="pres">
      <dgm:prSet presAssocID="{86CF4848-B0EA-4FE2-A77D-F921A80F8A92}" presName="Name37" presStyleLbl="parChTrans1D3" presStyleIdx="4" presStyleCnt="8"/>
      <dgm:spPr/>
    </dgm:pt>
    <dgm:pt modelId="{7144D42F-F5B5-45B9-A590-16B1C6A2A3D4}" type="pres">
      <dgm:prSet presAssocID="{1C50D007-2BC5-434B-A9EB-8BE11C7D1AA2}" presName="hierRoot2" presStyleCnt="0">
        <dgm:presLayoutVars>
          <dgm:hierBranch val="init"/>
        </dgm:presLayoutVars>
      </dgm:prSet>
      <dgm:spPr/>
    </dgm:pt>
    <dgm:pt modelId="{02DC380C-67A4-4C2C-A791-A017A29BA142}" type="pres">
      <dgm:prSet presAssocID="{1C50D007-2BC5-434B-A9EB-8BE11C7D1AA2}" presName="rootComposite" presStyleCnt="0"/>
      <dgm:spPr/>
    </dgm:pt>
    <dgm:pt modelId="{0A11A1EE-9468-47A0-B652-9C9D7906D85D}" type="pres">
      <dgm:prSet presAssocID="{1C50D007-2BC5-434B-A9EB-8BE11C7D1AA2}" presName="rootText" presStyleLbl="node3" presStyleIdx="4" presStyleCnt="8">
        <dgm:presLayoutVars>
          <dgm:chPref val="3"/>
        </dgm:presLayoutVars>
      </dgm:prSet>
      <dgm:spPr/>
    </dgm:pt>
    <dgm:pt modelId="{365842E3-3A06-4419-BB2F-BBE6ECF80A14}" type="pres">
      <dgm:prSet presAssocID="{1C50D007-2BC5-434B-A9EB-8BE11C7D1AA2}" presName="rootConnector" presStyleLbl="node3" presStyleIdx="4" presStyleCnt="8"/>
      <dgm:spPr/>
    </dgm:pt>
    <dgm:pt modelId="{FCC22BD7-A439-4FC9-94F7-A567A28389EB}" type="pres">
      <dgm:prSet presAssocID="{1C50D007-2BC5-434B-A9EB-8BE11C7D1AA2}" presName="hierChild4" presStyleCnt="0"/>
      <dgm:spPr/>
    </dgm:pt>
    <dgm:pt modelId="{AED768BE-EF9C-4E56-94A5-4F394BCBF562}" type="pres">
      <dgm:prSet presAssocID="{D7CBA1DD-FB11-4411-834C-66D0A0308BE1}" presName="Name37" presStyleLbl="parChTrans1D4" presStyleIdx="9" presStyleCnt="17"/>
      <dgm:spPr/>
    </dgm:pt>
    <dgm:pt modelId="{48BFA5A7-74A2-4398-9976-BEF2765128F8}" type="pres">
      <dgm:prSet presAssocID="{28E83404-4E13-4037-AC97-B87D1BD8510E}" presName="hierRoot2" presStyleCnt="0">
        <dgm:presLayoutVars>
          <dgm:hierBranch val="init"/>
        </dgm:presLayoutVars>
      </dgm:prSet>
      <dgm:spPr/>
    </dgm:pt>
    <dgm:pt modelId="{CCD77584-3E2F-4D15-BFC5-2C72F8BF4374}" type="pres">
      <dgm:prSet presAssocID="{28E83404-4E13-4037-AC97-B87D1BD8510E}" presName="rootComposite" presStyleCnt="0"/>
      <dgm:spPr/>
    </dgm:pt>
    <dgm:pt modelId="{90FD379A-F14B-4A2D-8B13-B09B161B5917}" type="pres">
      <dgm:prSet presAssocID="{28E83404-4E13-4037-AC97-B87D1BD8510E}" presName="rootText" presStyleLbl="node4" presStyleIdx="9" presStyleCnt="17">
        <dgm:presLayoutVars>
          <dgm:chPref val="3"/>
        </dgm:presLayoutVars>
      </dgm:prSet>
      <dgm:spPr/>
    </dgm:pt>
    <dgm:pt modelId="{289B4D60-BE63-435A-8A2F-3EC2B8FC3DD2}" type="pres">
      <dgm:prSet presAssocID="{28E83404-4E13-4037-AC97-B87D1BD8510E}" presName="rootConnector" presStyleLbl="node4" presStyleIdx="9" presStyleCnt="17"/>
      <dgm:spPr/>
    </dgm:pt>
    <dgm:pt modelId="{2B6F5B35-7BE4-4C09-ACBD-4640E34AEAE8}" type="pres">
      <dgm:prSet presAssocID="{28E83404-4E13-4037-AC97-B87D1BD8510E}" presName="hierChild4" presStyleCnt="0"/>
      <dgm:spPr/>
    </dgm:pt>
    <dgm:pt modelId="{24A076E4-C7FD-40E4-9185-C585F043F957}" type="pres">
      <dgm:prSet presAssocID="{28E83404-4E13-4037-AC97-B87D1BD8510E}" presName="hierChild5" presStyleCnt="0"/>
      <dgm:spPr/>
    </dgm:pt>
    <dgm:pt modelId="{90273F2B-DBEC-46BD-AD3A-07BA507A1F27}" type="pres">
      <dgm:prSet presAssocID="{1C50D007-2BC5-434B-A9EB-8BE11C7D1AA2}" presName="hierChild5" presStyleCnt="0"/>
      <dgm:spPr/>
    </dgm:pt>
    <dgm:pt modelId="{6CF282C1-4951-4961-A72C-FD8353E7D4DB}" type="pres">
      <dgm:prSet presAssocID="{212E8B72-01A6-4DCC-BF29-6E53AC982C20}" presName="hierChild5" presStyleCnt="0"/>
      <dgm:spPr/>
    </dgm:pt>
    <dgm:pt modelId="{72E29FAF-4384-4350-ADB9-EDAC948F9EDF}" type="pres">
      <dgm:prSet presAssocID="{F6317A14-E3A3-48DD-8B32-386FB5EE5D6B}" presName="Name37" presStyleLbl="parChTrans1D2" presStyleIdx="2" presStyleCnt="4"/>
      <dgm:spPr/>
    </dgm:pt>
    <dgm:pt modelId="{B4940E25-26D1-4DB7-A004-F33AF4E3F0A7}" type="pres">
      <dgm:prSet presAssocID="{E7B63D4B-F8D5-4A7B-9DAB-811BA3248FE8}" presName="hierRoot2" presStyleCnt="0">
        <dgm:presLayoutVars>
          <dgm:hierBranch val="init"/>
        </dgm:presLayoutVars>
      </dgm:prSet>
      <dgm:spPr/>
    </dgm:pt>
    <dgm:pt modelId="{084F6AE0-93DA-45A8-A4BC-5D7B4F12B0C2}" type="pres">
      <dgm:prSet presAssocID="{E7B63D4B-F8D5-4A7B-9DAB-811BA3248FE8}" presName="rootComposite" presStyleCnt="0"/>
      <dgm:spPr/>
    </dgm:pt>
    <dgm:pt modelId="{396BB8A0-0A50-44A9-84B7-D0A360A88B3F}" type="pres">
      <dgm:prSet presAssocID="{E7B63D4B-F8D5-4A7B-9DAB-811BA3248FE8}" presName="rootText" presStyleLbl="node2" presStyleIdx="2" presStyleCnt="4" custScaleX="145324" custLinFactNeighborX="2360">
        <dgm:presLayoutVars>
          <dgm:chPref val="3"/>
        </dgm:presLayoutVars>
      </dgm:prSet>
      <dgm:spPr/>
    </dgm:pt>
    <dgm:pt modelId="{3F4394D2-46C5-4A9D-B9B5-E13BF7858ABC}" type="pres">
      <dgm:prSet presAssocID="{E7B63D4B-F8D5-4A7B-9DAB-811BA3248FE8}" presName="rootConnector" presStyleLbl="node2" presStyleIdx="2" presStyleCnt="4"/>
      <dgm:spPr/>
    </dgm:pt>
    <dgm:pt modelId="{1884F1DC-84D9-4675-86C0-A733A7597244}" type="pres">
      <dgm:prSet presAssocID="{E7B63D4B-F8D5-4A7B-9DAB-811BA3248FE8}" presName="hierChild4" presStyleCnt="0"/>
      <dgm:spPr/>
    </dgm:pt>
    <dgm:pt modelId="{451A9B1F-34CB-48B3-9DF5-B2A03B2D61FE}" type="pres">
      <dgm:prSet presAssocID="{33F12CBA-FDBE-46E9-8BFF-21DCBA592831}" presName="Name37" presStyleLbl="parChTrans1D3" presStyleIdx="5" presStyleCnt="8"/>
      <dgm:spPr/>
    </dgm:pt>
    <dgm:pt modelId="{F2EC43AB-AD8F-46F9-991B-40D934C6F316}" type="pres">
      <dgm:prSet presAssocID="{59FE23DB-386D-489E-81EE-50F5B6BC4070}" presName="hierRoot2" presStyleCnt="0">
        <dgm:presLayoutVars>
          <dgm:hierBranch val="init"/>
        </dgm:presLayoutVars>
      </dgm:prSet>
      <dgm:spPr/>
    </dgm:pt>
    <dgm:pt modelId="{2705E2AF-40F7-437B-AF5C-86592E95BDB9}" type="pres">
      <dgm:prSet presAssocID="{59FE23DB-386D-489E-81EE-50F5B6BC4070}" presName="rootComposite" presStyleCnt="0"/>
      <dgm:spPr/>
    </dgm:pt>
    <dgm:pt modelId="{3B1E8017-B332-430B-A579-B19E976A2454}" type="pres">
      <dgm:prSet presAssocID="{59FE23DB-386D-489E-81EE-50F5B6BC4070}" presName="rootText" presStyleLbl="node3" presStyleIdx="5" presStyleCnt="8">
        <dgm:presLayoutVars>
          <dgm:chPref val="3"/>
        </dgm:presLayoutVars>
      </dgm:prSet>
      <dgm:spPr/>
    </dgm:pt>
    <dgm:pt modelId="{C89CBB12-E98A-48D7-8018-B0498CDBBCA2}" type="pres">
      <dgm:prSet presAssocID="{59FE23DB-386D-489E-81EE-50F5B6BC4070}" presName="rootConnector" presStyleLbl="node3" presStyleIdx="5" presStyleCnt="8"/>
      <dgm:spPr/>
    </dgm:pt>
    <dgm:pt modelId="{B3A2E246-0F55-42A9-ABEB-AC6FA44EB83C}" type="pres">
      <dgm:prSet presAssocID="{59FE23DB-386D-489E-81EE-50F5B6BC4070}" presName="hierChild4" presStyleCnt="0"/>
      <dgm:spPr/>
    </dgm:pt>
    <dgm:pt modelId="{1D7DD494-FA6B-4DF5-8184-39BA8F831D1F}" type="pres">
      <dgm:prSet presAssocID="{3EB3989E-6E3A-4982-BDDA-9FCD43174C82}" presName="Name37" presStyleLbl="parChTrans1D4" presStyleIdx="10" presStyleCnt="17"/>
      <dgm:spPr/>
    </dgm:pt>
    <dgm:pt modelId="{101858D5-625F-4A2C-ACDC-D294DCEFD531}" type="pres">
      <dgm:prSet presAssocID="{CCFD5934-0A01-4B3C-AFB8-33F64E32F100}" presName="hierRoot2" presStyleCnt="0">
        <dgm:presLayoutVars>
          <dgm:hierBranch val="init"/>
        </dgm:presLayoutVars>
      </dgm:prSet>
      <dgm:spPr/>
    </dgm:pt>
    <dgm:pt modelId="{7EF58B12-A52A-45EC-B423-4E5BAFAE87BC}" type="pres">
      <dgm:prSet presAssocID="{CCFD5934-0A01-4B3C-AFB8-33F64E32F100}" presName="rootComposite" presStyleCnt="0"/>
      <dgm:spPr/>
    </dgm:pt>
    <dgm:pt modelId="{B0A1CBEC-B5BF-46AD-A856-09604EFCECEB}" type="pres">
      <dgm:prSet presAssocID="{CCFD5934-0A01-4B3C-AFB8-33F64E32F100}" presName="rootText" presStyleLbl="node4" presStyleIdx="10" presStyleCnt="17">
        <dgm:presLayoutVars>
          <dgm:chPref val="3"/>
        </dgm:presLayoutVars>
      </dgm:prSet>
      <dgm:spPr/>
    </dgm:pt>
    <dgm:pt modelId="{A5CD5488-2690-4D95-BDE8-CFCFB444E74C}" type="pres">
      <dgm:prSet presAssocID="{CCFD5934-0A01-4B3C-AFB8-33F64E32F100}" presName="rootConnector" presStyleLbl="node4" presStyleIdx="10" presStyleCnt="17"/>
      <dgm:spPr/>
    </dgm:pt>
    <dgm:pt modelId="{B4F9B2C1-4DFE-4E19-8516-AD294C371125}" type="pres">
      <dgm:prSet presAssocID="{CCFD5934-0A01-4B3C-AFB8-33F64E32F100}" presName="hierChild4" presStyleCnt="0"/>
      <dgm:spPr/>
    </dgm:pt>
    <dgm:pt modelId="{ADAD89B7-06FD-4DFB-9369-8D7430851473}" type="pres">
      <dgm:prSet presAssocID="{CCFD5934-0A01-4B3C-AFB8-33F64E32F100}" presName="hierChild5" presStyleCnt="0"/>
      <dgm:spPr/>
    </dgm:pt>
    <dgm:pt modelId="{F569FAB8-B553-4D53-9A33-C4C237C1E1AE}" type="pres">
      <dgm:prSet presAssocID="{495BF51F-6A75-406F-98F6-89E9AF6B9B9A}" presName="Name37" presStyleLbl="parChTrans1D4" presStyleIdx="11" presStyleCnt="17"/>
      <dgm:spPr/>
    </dgm:pt>
    <dgm:pt modelId="{316F7D8D-923E-4B47-A5E8-584DD0E5D6A2}" type="pres">
      <dgm:prSet presAssocID="{D84623A8-4E63-4101-A3E7-18DDE25237AB}" presName="hierRoot2" presStyleCnt="0">
        <dgm:presLayoutVars>
          <dgm:hierBranch val="init"/>
        </dgm:presLayoutVars>
      </dgm:prSet>
      <dgm:spPr/>
    </dgm:pt>
    <dgm:pt modelId="{E6A6C3E7-526B-4F00-9978-A4D1E61888E9}" type="pres">
      <dgm:prSet presAssocID="{D84623A8-4E63-4101-A3E7-18DDE25237AB}" presName="rootComposite" presStyleCnt="0"/>
      <dgm:spPr/>
    </dgm:pt>
    <dgm:pt modelId="{20A27A62-2321-402E-8224-4DAB29F5E0C8}" type="pres">
      <dgm:prSet presAssocID="{D84623A8-4E63-4101-A3E7-18DDE25237AB}" presName="rootText" presStyleLbl="node4" presStyleIdx="11" presStyleCnt="17">
        <dgm:presLayoutVars>
          <dgm:chPref val="3"/>
        </dgm:presLayoutVars>
      </dgm:prSet>
      <dgm:spPr/>
    </dgm:pt>
    <dgm:pt modelId="{1C47FD17-75D5-434C-82A8-0DCD5B3D5CBD}" type="pres">
      <dgm:prSet presAssocID="{D84623A8-4E63-4101-A3E7-18DDE25237AB}" presName="rootConnector" presStyleLbl="node4" presStyleIdx="11" presStyleCnt="17"/>
      <dgm:spPr/>
    </dgm:pt>
    <dgm:pt modelId="{B77FAB86-F311-4635-AAA9-2867037AE170}" type="pres">
      <dgm:prSet presAssocID="{D84623A8-4E63-4101-A3E7-18DDE25237AB}" presName="hierChild4" presStyleCnt="0"/>
      <dgm:spPr/>
    </dgm:pt>
    <dgm:pt modelId="{8A56DB6C-D88F-44E2-80FE-A94733F421DA}" type="pres">
      <dgm:prSet presAssocID="{D84623A8-4E63-4101-A3E7-18DDE25237AB}" presName="hierChild5" presStyleCnt="0"/>
      <dgm:spPr/>
    </dgm:pt>
    <dgm:pt modelId="{69304651-A0FC-46FC-89EA-497575CEBF0F}" type="pres">
      <dgm:prSet presAssocID="{1CA006B5-FB41-4771-BF87-145042A5AC68}" presName="Name37" presStyleLbl="parChTrans1D4" presStyleIdx="12" presStyleCnt="17"/>
      <dgm:spPr/>
    </dgm:pt>
    <dgm:pt modelId="{0B7F679C-485F-419B-8AF2-E830DE801E3D}" type="pres">
      <dgm:prSet presAssocID="{DE6206B1-7A1C-4F10-8F24-48B59B63C402}" presName="hierRoot2" presStyleCnt="0">
        <dgm:presLayoutVars>
          <dgm:hierBranch val="init"/>
        </dgm:presLayoutVars>
      </dgm:prSet>
      <dgm:spPr/>
    </dgm:pt>
    <dgm:pt modelId="{11A0F659-D986-4733-957F-9B1F52EF28DE}" type="pres">
      <dgm:prSet presAssocID="{DE6206B1-7A1C-4F10-8F24-48B59B63C402}" presName="rootComposite" presStyleCnt="0"/>
      <dgm:spPr/>
    </dgm:pt>
    <dgm:pt modelId="{46EA5BA7-E902-4878-AA9E-4802C5C2A29B}" type="pres">
      <dgm:prSet presAssocID="{DE6206B1-7A1C-4F10-8F24-48B59B63C402}" presName="rootText" presStyleLbl="node4" presStyleIdx="12" presStyleCnt="17">
        <dgm:presLayoutVars>
          <dgm:chPref val="3"/>
        </dgm:presLayoutVars>
      </dgm:prSet>
      <dgm:spPr/>
    </dgm:pt>
    <dgm:pt modelId="{8B784323-8D26-46D1-9C09-99DAE553BEA3}" type="pres">
      <dgm:prSet presAssocID="{DE6206B1-7A1C-4F10-8F24-48B59B63C402}" presName="rootConnector" presStyleLbl="node4" presStyleIdx="12" presStyleCnt="17"/>
      <dgm:spPr/>
    </dgm:pt>
    <dgm:pt modelId="{0A78048F-8A53-42CD-B498-A281052CC7AA}" type="pres">
      <dgm:prSet presAssocID="{DE6206B1-7A1C-4F10-8F24-48B59B63C402}" presName="hierChild4" presStyleCnt="0"/>
      <dgm:spPr/>
    </dgm:pt>
    <dgm:pt modelId="{BFCBC157-8DDA-441A-9C59-7DE7E36A9D2F}" type="pres">
      <dgm:prSet presAssocID="{DE6206B1-7A1C-4F10-8F24-48B59B63C402}" presName="hierChild5" presStyleCnt="0"/>
      <dgm:spPr/>
    </dgm:pt>
    <dgm:pt modelId="{422805AF-DB85-4E84-8CEC-D41A58C00DF4}" type="pres">
      <dgm:prSet presAssocID="{994AF185-A8A9-4A7F-9762-1C3D5C8990A5}" presName="Name37" presStyleLbl="parChTrans1D4" presStyleIdx="13" presStyleCnt="17"/>
      <dgm:spPr/>
    </dgm:pt>
    <dgm:pt modelId="{96FF73F8-1E84-416D-A251-46A545FDE35F}" type="pres">
      <dgm:prSet presAssocID="{1F6B6505-FCEF-4EA3-B1D8-8D7D1BC367C2}" presName="hierRoot2" presStyleCnt="0">
        <dgm:presLayoutVars>
          <dgm:hierBranch val="init"/>
        </dgm:presLayoutVars>
      </dgm:prSet>
      <dgm:spPr/>
    </dgm:pt>
    <dgm:pt modelId="{F9747A8C-6C73-4AAA-B214-72D1BF91D62D}" type="pres">
      <dgm:prSet presAssocID="{1F6B6505-FCEF-4EA3-B1D8-8D7D1BC367C2}" presName="rootComposite" presStyleCnt="0"/>
      <dgm:spPr/>
    </dgm:pt>
    <dgm:pt modelId="{3E839E39-0FCF-4EAB-8F7E-D87858F9EF67}" type="pres">
      <dgm:prSet presAssocID="{1F6B6505-FCEF-4EA3-B1D8-8D7D1BC367C2}" presName="rootText" presStyleLbl="node4" presStyleIdx="13" presStyleCnt="17">
        <dgm:presLayoutVars>
          <dgm:chPref val="3"/>
        </dgm:presLayoutVars>
      </dgm:prSet>
      <dgm:spPr/>
    </dgm:pt>
    <dgm:pt modelId="{41AF971E-C290-4505-AC2B-742D2E2C243E}" type="pres">
      <dgm:prSet presAssocID="{1F6B6505-FCEF-4EA3-B1D8-8D7D1BC367C2}" presName="rootConnector" presStyleLbl="node4" presStyleIdx="13" presStyleCnt="17"/>
      <dgm:spPr/>
    </dgm:pt>
    <dgm:pt modelId="{57B0BFF5-0FEE-45BF-983E-9DD1F35B761B}" type="pres">
      <dgm:prSet presAssocID="{1F6B6505-FCEF-4EA3-B1D8-8D7D1BC367C2}" presName="hierChild4" presStyleCnt="0"/>
      <dgm:spPr/>
    </dgm:pt>
    <dgm:pt modelId="{E246F728-414B-47BE-9EF9-998532A0437E}" type="pres">
      <dgm:prSet presAssocID="{1F6B6505-FCEF-4EA3-B1D8-8D7D1BC367C2}" presName="hierChild5" presStyleCnt="0"/>
      <dgm:spPr/>
    </dgm:pt>
    <dgm:pt modelId="{2AD6760B-A0F8-4E6B-830C-63F9B2CC9724}" type="pres">
      <dgm:prSet presAssocID="{59FE23DB-386D-489E-81EE-50F5B6BC4070}" presName="hierChild5" presStyleCnt="0"/>
      <dgm:spPr/>
    </dgm:pt>
    <dgm:pt modelId="{FBE9E530-3C19-4D45-95B3-56B8B22F952C}" type="pres">
      <dgm:prSet presAssocID="{3EA94FA5-0267-4192-93A5-0FF863468003}" presName="Name37" presStyleLbl="parChTrans1D3" presStyleIdx="6" presStyleCnt="8"/>
      <dgm:spPr/>
    </dgm:pt>
    <dgm:pt modelId="{5A0AAF46-DF98-4F87-BD08-F95D7BA06E66}" type="pres">
      <dgm:prSet presAssocID="{8B17F9FA-E6E0-490D-AD4C-AB401A5153BD}" presName="hierRoot2" presStyleCnt="0">
        <dgm:presLayoutVars>
          <dgm:hierBranch val="init"/>
        </dgm:presLayoutVars>
      </dgm:prSet>
      <dgm:spPr/>
    </dgm:pt>
    <dgm:pt modelId="{F19990C2-6991-4D2E-9B38-01CF9165AB4B}" type="pres">
      <dgm:prSet presAssocID="{8B17F9FA-E6E0-490D-AD4C-AB401A5153BD}" presName="rootComposite" presStyleCnt="0"/>
      <dgm:spPr/>
    </dgm:pt>
    <dgm:pt modelId="{C1F96D34-1E1C-4437-A800-E060A0B24576}" type="pres">
      <dgm:prSet presAssocID="{8B17F9FA-E6E0-490D-AD4C-AB401A5153BD}" presName="rootText" presStyleLbl="node3" presStyleIdx="6" presStyleCnt="8">
        <dgm:presLayoutVars>
          <dgm:chPref val="3"/>
        </dgm:presLayoutVars>
      </dgm:prSet>
      <dgm:spPr/>
    </dgm:pt>
    <dgm:pt modelId="{E7AADB13-D9CF-4B73-AB78-23E4D60BC0A8}" type="pres">
      <dgm:prSet presAssocID="{8B17F9FA-E6E0-490D-AD4C-AB401A5153BD}" presName="rootConnector" presStyleLbl="node3" presStyleIdx="6" presStyleCnt="8"/>
      <dgm:spPr/>
    </dgm:pt>
    <dgm:pt modelId="{70C82CCE-89C3-4D55-9F21-C11A87C614A9}" type="pres">
      <dgm:prSet presAssocID="{8B17F9FA-E6E0-490D-AD4C-AB401A5153BD}" presName="hierChild4" presStyleCnt="0"/>
      <dgm:spPr/>
    </dgm:pt>
    <dgm:pt modelId="{E159BEC7-991B-4932-9BF6-07C965345044}" type="pres">
      <dgm:prSet presAssocID="{896B2C96-3DBE-465B-8B80-8FEA116F9BE0}" presName="Name37" presStyleLbl="parChTrans1D4" presStyleIdx="14" presStyleCnt="17"/>
      <dgm:spPr/>
    </dgm:pt>
    <dgm:pt modelId="{8DF4DCB2-D356-4F9E-A30F-AF6D2920BFF9}" type="pres">
      <dgm:prSet presAssocID="{2D8AE2E5-A770-4FA1-AF81-210AF8E68071}" presName="hierRoot2" presStyleCnt="0">
        <dgm:presLayoutVars>
          <dgm:hierBranch val="init"/>
        </dgm:presLayoutVars>
      </dgm:prSet>
      <dgm:spPr/>
    </dgm:pt>
    <dgm:pt modelId="{336A90A2-948C-4068-ADD1-35CB7B020B99}" type="pres">
      <dgm:prSet presAssocID="{2D8AE2E5-A770-4FA1-AF81-210AF8E68071}" presName="rootComposite" presStyleCnt="0"/>
      <dgm:spPr/>
    </dgm:pt>
    <dgm:pt modelId="{98D293BA-16EE-4635-B8A5-AAC79DC3EF9B}" type="pres">
      <dgm:prSet presAssocID="{2D8AE2E5-A770-4FA1-AF81-210AF8E68071}" presName="rootText" presStyleLbl="node4" presStyleIdx="14" presStyleCnt="17">
        <dgm:presLayoutVars>
          <dgm:chPref val="3"/>
        </dgm:presLayoutVars>
      </dgm:prSet>
      <dgm:spPr/>
    </dgm:pt>
    <dgm:pt modelId="{46155220-374F-4D8C-9920-9BFD0770ED00}" type="pres">
      <dgm:prSet presAssocID="{2D8AE2E5-A770-4FA1-AF81-210AF8E68071}" presName="rootConnector" presStyleLbl="node4" presStyleIdx="14" presStyleCnt="17"/>
      <dgm:spPr/>
    </dgm:pt>
    <dgm:pt modelId="{55D4ECAF-D157-4255-B6C6-0C51118C6273}" type="pres">
      <dgm:prSet presAssocID="{2D8AE2E5-A770-4FA1-AF81-210AF8E68071}" presName="hierChild4" presStyleCnt="0"/>
      <dgm:spPr/>
    </dgm:pt>
    <dgm:pt modelId="{FCE870BC-1E64-4B8C-BBAA-848B18E651C4}" type="pres">
      <dgm:prSet presAssocID="{2D8AE2E5-A770-4FA1-AF81-210AF8E68071}" presName="hierChild5" presStyleCnt="0"/>
      <dgm:spPr/>
    </dgm:pt>
    <dgm:pt modelId="{0AC2156D-D681-443A-B8E0-23AE2486434C}" type="pres">
      <dgm:prSet presAssocID="{83EAD71A-1460-4A7A-A0A9-15C7B1908E70}" presName="Name37" presStyleLbl="parChTrans1D4" presStyleIdx="15" presStyleCnt="17"/>
      <dgm:spPr/>
    </dgm:pt>
    <dgm:pt modelId="{FDDB346C-E609-4A00-ADDF-66DF3BDAF94D}" type="pres">
      <dgm:prSet presAssocID="{262FBE7E-CE21-4136-B174-213748EAD52D}" presName="hierRoot2" presStyleCnt="0">
        <dgm:presLayoutVars>
          <dgm:hierBranch val="init"/>
        </dgm:presLayoutVars>
      </dgm:prSet>
      <dgm:spPr/>
    </dgm:pt>
    <dgm:pt modelId="{C00335D8-4F4A-4F7A-B366-311FA94BAB90}" type="pres">
      <dgm:prSet presAssocID="{262FBE7E-CE21-4136-B174-213748EAD52D}" presName="rootComposite" presStyleCnt="0"/>
      <dgm:spPr/>
    </dgm:pt>
    <dgm:pt modelId="{1491E095-7456-4C99-A3A0-16EBE308BB47}" type="pres">
      <dgm:prSet presAssocID="{262FBE7E-CE21-4136-B174-213748EAD52D}" presName="rootText" presStyleLbl="node4" presStyleIdx="15" presStyleCnt="17">
        <dgm:presLayoutVars>
          <dgm:chPref val="3"/>
        </dgm:presLayoutVars>
      </dgm:prSet>
      <dgm:spPr/>
    </dgm:pt>
    <dgm:pt modelId="{4731B815-835A-434E-9364-C124B3E42E9D}" type="pres">
      <dgm:prSet presAssocID="{262FBE7E-CE21-4136-B174-213748EAD52D}" presName="rootConnector" presStyleLbl="node4" presStyleIdx="15" presStyleCnt="17"/>
      <dgm:spPr/>
    </dgm:pt>
    <dgm:pt modelId="{A8C878FA-0BE2-4D17-BD0C-ED8145FBCE47}" type="pres">
      <dgm:prSet presAssocID="{262FBE7E-CE21-4136-B174-213748EAD52D}" presName="hierChild4" presStyleCnt="0"/>
      <dgm:spPr/>
    </dgm:pt>
    <dgm:pt modelId="{82F18785-C881-4E7D-B79C-AE5659AC35D3}" type="pres">
      <dgm:prSet presAssocID="{262FBE7E-CE21-4136-B174-213748EAD52D}" presName="hierChild5" presStyleCnt="0"/>
      <dgm:spPr/>
    </dgm:pt>
    <dgm:pt modelId="{5FA5D1A9-C82F-4E96-9BFA-65E841DCF5C7}" type="pres">
      <dgm:prSet presAssocID="{8B17F9FA-E6E0-490D-AD4C-AB401A5153BD}" presName="hierChild5" presStyleCnt="0"/>
      <dgm:spPr/>
    </dgm:pt>
    <dgm:pt modelId="{7B6AFD61-F435-415B-A33C-D81F46C3405A}" type="pres">
      <dgm:prSet presAssocID="{E7B63D4B-F8D5-4A7B-9DAB-811BA3248FE8}" presName="hierChild5" presStyleCnt="0"/>
      <dgm:spPr/>
    </dgm:pt>
    <dgm:pt modelId="{242EB76A-5988-4B69-8494-96948DB6E4E5}" type="pres">
      <dgm:prSet presAssocID="{0B43B1F8-577D-4E50-9AA8-DBEE6C68808C}" presName="Name37" presStyleLbl="parChTrans1D2" presStyleIdx="3" presStyleCnt="4"/>
      <dgm:spPr/>
    </dgm:pt>
    <dgm:pt modelId="{D4F3D13C-1B4E-43DA-84C4-F1ED99D57E59}" type="pres">
      <dgm:prSet presAssocID="{49F8DE03-1DBB-4F19-9A17-1C8CBD11C37F}" presName="hierRoot2" presStyleCnt="0">
        <dgm:presLayoutVars>
          <dgm:hierBranch val="init"/>
        </dgm:presLayoutVars>
      </dgm:prSet>
      <dgm:spPr/>
    </dgm:pt>
    <dgm:pt modelId="{8491DBAB-3C01-4F6F-81BF-FB78C778A849}" type="pres">
      <dgm:prSet presAssocID="{49F8DE03-1DBB-4F19-9A17-1C8CBD11C37F}" presName="rootComposite" presStyleCnt="0"/>
      <dgm:spPr/>
    </dgm:pt>
    <dgm:pt modelId="{7882FB96-898D-4559-8213-D794D9FA7915}" type="pres">
      <dgm:prSet presAssocID="{49F8DE03-1DBB-4F19-9A17-1C8CBD11C37F}" presName="rootText" presStyleLbl="node2" presStyleIdx="3" presStyleCnt="4" custScaleX="105580">
        <dgm:presLayoutVars>
          <dgm:chPref val="3"/>
        </dgm:presLayoutVars>
      </dgm:prSet>
      <dgm:spPr/>
    </dgm:pt>
    <dgm:pt modelId="{4053673D-C43F-40B4-B0A8-179F71DFE2DC}" type="pres">
      <dgm:prSet presAssocID="{49F8DE03-1DBB-4F19-9A17-1C8CBD11C37F}" presName="rootConnector" presStyleLbl="node2" presStyleIdx="3" presStyleCnt="4"/>
      <dgm:spPr/>
    </dgm:pt>
    <dgm:pt modelId="{69FDE63A-05C0-4593-B81E-C57303473B1E}" type="pres">
      <dgm:prSet presAssocID="{49F8DE03-1DBB-4F19-9A17-1C8CBD11C37F}" presName="hierChild4" presStyleCnt="0"/>
      <dgm:spPr/>
    </dgm:pt>
    <dgm:pt modelId="{23413435-788D-4823-9A83-4530E8F85DD0}" type="pres">
      <dgm:prSet presAssocID="{1D0F0570-89D0-49EC-AA57-B5D825A78C68}" presName="Name37" presStyleLbl="parChTrans1D3" presStyleIdx="7" presStyleCnt="8"/>
      <dgm:spPr/>
    </dgm:pt>
    <dgm:pt modelId="{D8F3CCA1-8AF0-4C45-A0D8-ED65605A41CC}" type="pres">
      <dgm:prSet presAssocID="{4B67628D-0792-4366-92C2-EB890F23CB06}" presName="hierRoot2" presStyleCnt="0">
        <dgm:presLayoutVars>
          <dgm:hierBranch val="init"/>
        </dgm:presLayoutVars>
      </dgm:prSet>
      <dgm:spPr/>
    </dgm:pt>
    <dgm:pt modelId="{4B4E29C4-8259-4D6E-AE35-D1F46ADDA412}" type="pres">
      <dgm:prSet presAssocID="{4B67628D-0792-4366-92C2-EB890F23CB06}" presName="rootComposite" presStyleCnt="0"/>
      <dgm:spPr/>
    </dgm:pt>
    <dgm:pt modelId="{06779DDD-7342-4AB9-9E64-1543831A5A95}" type="pres">
      <dgm:prSet presAssocID="{4B67628D-0792-4366-92C2-EB890F23CB06}" presName="rootText" presStyleLbl="node3" presStyleIdx="7" presStyleCnt="8">
        <dgm:presLayoutVars>
          <dgm:chPref val="3"/>
        </dgm:presLayoutVars>
      </dgm:prSet>
      <dgm:spPr/>
    </dgm:pt>
    <dgm:pt modelId="{E839F6F9-5BBC-4F0A-A1AA-D68E60BFA3C3}" type="pres">
      <dgm:prSet presAssocID="{4B67628D-0792-4366-92C2-EB890F23CB06}" presName="rootConnector" presStyleLbl="node3" presStyleIdx="7" presStyleCnt="8"/>
      <dgm:spPr/>
    </dgm:pt>
    <dgm:pt modelId="{0BBB3370-0E45-48DB-BD3F-B282CE04E017}" type="pres">
      <dgm:prSet presAssocID="{4B67628D-0792-4366-92C2-EB890F23CB06}" presName="hierChild4" presStyleCnt="0"/>
      <dgm:spPr/>
    </dgm:pt>
    <dgm:pt modelId="{20485B10-9BA6-43EA-85B7-373791028E1F}" type="pres">
      <dgm:prSet presAssocID="{7C7E6F17-6AF6-4EC1-8EA5-DA17FF443B70}" presName="Name37" presStyleLbl="parChTrans1D4" presStyleIdx="16" presStyleCnt="17"/>
      <dgm:spPr/>
    </dgm:pt>
    <dgm:pt modelId="{E678B950-3B90-4CBD-A15A-78436B6050F5}" type="pres">
      <dgm:prSet presAssocID="{03B3CDF9-5434-4AE5-9E46-D20CE03F730F}" presName="hierRoot2" presStyleCnt="0">
        <dgm:presLayoutVars>
          <dgm:hierBranch val="init"/>
        </dgm:presLayoutVars>
      </dgm:prSet>
      <dgm:spPr/>
    </dgm:pt>
    <dgm:pt modelId="{CE8CAC2A-29D2-40A6-AD6B-B3024A6D574B}" type="pres">
      <dgm:prSet presAssocID="{03B3CDF9-5434-4AE5-9E46-D20CE03F730F}" presName="rootComposite" presStyleCnt="0"/>
      <dgm:spPr/>
    </dgm:pt>
    <dgm:pt modelId="{08D35BB7-9BF2-466E-9A15-46F432DD4503}" type="pres">
      <dgm:prSet presAssocID="{03B3CDF9-5434-4AE5-9E46-D20CE03F730F}" presName="rootText" presStyleLbl="node4" presStyleIdx="16" presStyleCnt="17">
        <dgm:presLayoutVars>
          <dgm:chPref val="3"/>
        </dgm:presLayoutVars>
      </dgm:prSet>
      <dgm:spPr/>
    </dgm:pt>
    <dgm:pt modelId="{3D052E68-2000-47A9-9352-2A1FD147060F}" type="pres">
      <dgm:prSet presAssocID="{03B3CDF9-5434-4AE5-9E46-D20CE03F730F}" presName="rootConnector" presStyleLbl="node4" presStyleIdx="16" presStyleCnt="17"/>
      <dgm:spPr/>
    </dgm:pt>
    <dgm:pt modelId="{BD1E8489-E834-4D3F-B471-FB925EABA669}" type="pres">
      <dgm:prSet presAssocID="{03B3CDF9-5434-4AE5-9E46-D20CE03F730F}" presName="hierChild4" presStyleCnt="0"/>
      <dgm:spPr/>
    </dgm:pt>
    <dgm:pt modelId="{12604321-0CE0-4AF9-96AC-3C6D4BB6DEF4}" type="pres">
      <dgm:prSet presAssocID="{03B3CDF9-5434-4AE5-9E46-D20CE03F730F}" presName="hierChild5" presStyleCnt="0"/>
      <dgm:spPr/>
    </dgm:pt>
    <dgm:pt modelId="{21245DC4-A3E9-4A82-BC91-B2A868231B07}" type="pres">
      <dgm:prSet presAssocID="{4B67628D-0792-4366-92C2-EB890F23CB06}" presName="hierChild5" presStyleCnt="0"/>
      <dgm:spPr/>
    </dgm:pt>
    <dgm:pt modelId="{1F01FB33-C0EB-4C5E-A483-07E9B18A0646}" type="pres">
      <dgm:prSet presAssocID="{49F8DE03-1DBB-4F19-9A17-1C8CBD11C37F}" presName="hierChild5" presStyleCnt="0"/>
      <dgm:spPr/>
    </dgm:pt>
    <dgm:pt modelId="{3955D9C8-C7B5-4A18-AF81-638502FAF44B}" type="pres">
      <dgm:prSet presAssocID="{AC5962AB-9E91-4BB5-A9E7-C6A69D87DD3C}" presName="hierChild3" presStyleCnt="0"/>
      <dgm:spPr/>
    </dgm:pt>
    <dgm:pt modelId="{DF6BE162-286F-4252-AD18-93B209D5E40E}" type="pres">
      <dgm:prSet presAssocID="{E30B47B3-45C5-4DCC-8FA0-EB7CB6B9FF33}" presName="hierRoot1" presStyleCnt="0">
        <dgm:presLayoutVars>
          <dgm:hierBranch val="init"/>
        </dgm:presLayoutVars>
      </dgm:prSet>
      <dgm:spPr/>
    </dgm:pt>
    <dgm:pt modelId="{1D111565-7C18-4D67-BE1E-C7D170324E91}" type="pres">
      <dgm:prSet presAssocID="{E30B47B3-45C5-4DCC-8FA0-EB7CB6B9FF33}" presName="rootComposite1" presStyleCnt="0"/>
      <dgm:spPr/>
    </dgm:pt>
    <dgm:pt modelId="{FA30FE0A-E53B-4459-AE2F-1975240B00E4}" type="pres">
      <dgm:prSet presAssocID="{E30B47B3-45C5-4DCC-8FA0-EB7CB6B9FF33}" presName="rootText1" presStyleLbl="node0" presStyleIdx="1" presStyleCnt="2" custLinFactX="-60227" custLinFactY="400000" custLinFactNeighborX="-100000" custLinFactNeighborY="451630">
        <dgm:presLayoutVars>
          <dgm:chPref val="3"/>
        </dgm:presLayoutVars>
      </dgm:prSet>
      <dgm:spPr/>
    </dgm:pt>
    <dgm:pt modelId="{E8386AE4-C203-4211-A343-7743C0D3626E}" type="pres">
      <dgm:prSet presAssocID="{E30B47B3-45C5-4DCC-8FA0-EB7CB6B9FF33}" presName="rootConnector1" presStyleLbl="node1" presStyleIdx="0" presStyleCnt="0"/>
      <dgm:spPr/>
    </dgm:pt>
    <dgm:pt modelId="{BDABACD4-3DBC-4EFA-8CF7-BBA7CFA1B61D}" type="pres">
      <dgm:prSet presAssocID="{E30B47B3-45C5-4DCC-8FA0-EB7CB6B9FF33}" presName="hierChild2" presStyleCnt="0"/>
      <dgm:spPr/>
    </dgm:pt>
    <dgm:pt modelId="{0F62868F-C4A4-4581-A2ED-F098E44B7108}" type="pres">
      <dgm:prSet presAssocID="{E30B47B3-45C5-4DCC-8FA0-EB7CB6B9FF33}" presName="hierChild3" presStyleCnt="0"/>
      <dgm:spPr/>
    </dgm:pt>
  </dgm:ptLst>
  <dgm:cxnLst>
    <dgm:cxn modelId="{741C9403-294A-4888-9C3B-7C77BDAE8194}" type="presOf" srcId="{CCFD5934-0A01-4B3C-AFB8-33F64E32F100}" destId="{B0A1CBEC-B5BF-46AD-A856-09604EFCECEB}" srcOrd="0" destOrd="0" presId="urn:microsoft.com/office/officeart/2005/8/layout/orgChart1"/>
    <dgm:cxn modelId="{17543005-A988-44AE-8AD8-4750ED5D3B70}" type="presOf" srcId="{2D8AE2E5-A770-4FA1-AF81-210AF8E68071}" destId="{46155220-374F-4D8C-9920-9BFD0770ED00}" srcOrd="1" destOrd="0" presId="urn:microsoft.com/office/officeart/2005/8/layout/orgChart1"/>
    <dgm:cxn modelId="{C58DF908-7F91-46EA-875E-756874E2F83C}" type="presOf" srcId="{1F6B6505-FCEF-4EA3-B1D8-8D7D1BC367C2}" destId="{41AF971E-C290-4505-AC2B-742D2E2C243E}" srcOrd="1" destOrd="0" presId="urn:microsoft.com/office/officeart/2005/8/layout/orgChart1"/>
    <dgm:cxn modelId="{8715B00A-AE88-4F65-9ECE-FD271978675A}" type="presOf" srcId="{492A8469-C90E-42B4-A699-E2B76C5CBAA9}" destId="{5F71AB7C-DA8E-4506-BAF7-69CC228E9B13}" srcOrd="1" destOrd="0" presId="urn:microsoft.com/office/officeart/2005/8/layout/orgChart1"/>
    <dgm:cxn modelId="{DD7D670C-EC51-4D46-83E0-71BBB8160759}" type="presOf" srcId="{906CFAFB-C156-4EDD-88CD-04A5B7AC43F6}" destId="{CE328F55-398D-4655-9770-C920288424D0}" srcOrd="0" destOrd="0" presId="urn:microsoft.com/office/officeart/2005/8/layout/orgChart1"/>
    <dgm:cxn modelId="{FF08420F-8C42-4467-9D3C-EB4B1F51FFFC}" srcId="{AC5962AB-9E91-4BB5-A9E7-C6A69D87DD3C}" destId="{49F8DE03-1DBB-4F19-9A17-1C8CBD11C37F}" srcOrd="3" destOrd="0" parTransId="{0B43B1F8-577D-4E50-9AA8-DBEE6C68808C}" sibTransId="{96C074DF-45D8-4051-BC2A-A7E4640DEFDE}"/>
    <dgm:cxn modelId="{BC9DEA11-46F8-4D79-8895-2B43037072F0}" type="presOf" srcId="{666BCE8F-F97E-4C7B-AE66-764BFDDF456A}" destId="{5C703F0E-4896-4484-9F3F-605041270A8E}" srcOrd="0" destOrd="0" presId="urn:microsoft.com/office/officeart/2005/8/layout/orgChart1"/>
    <dgm:cxn modelId="{1D1B3E15-F11C-46D0-A984-F05015670F8F}" type="presOf" srcId="{33F12CBA-FDBE-46E9-8BFF-21DCBA592831}" destId="{451A9B1F-34CB-48B3-9DF5-B2A03B2D61FE}" srcOrd="0" destOrd="0" presId="urn:microsoft.com/office/officeart/2005/8/layout/orgChart1"/>
    <dgm:cxn modelId="{48A5DC16-D865-4489-AC52-4CD6E8D588AF}" type="presOf" srcId="{86CF4848-B0EA-4FE2-A77D-F921A80F8A92}" destId="{01EB5974-38B7-4A47-95AF-18BE4A2DE06F}" srcOrd="0" destOrd="0" presId="urn:microsoft.com/office/officeart/2005/8/layout/orgChart1"/>
    <dgm:cxn modelId="{8CC32217-0020-4807-849B-25700F6738BB}" type="presOf" srcId="{B0B07204-B36D-42EE-9892-3ABA3F35A9FE}" destId="{7772B6F6-3E96-404D-99B4-56B2274EC9D8}" srcOrd="0" destOrd="0" presId="urn:microsoft.com/office/officeart/2005/8/layout/orgChart1"/>
    <dgm:cxn modelId="{023F571D-1E86-44CB-9004-7CCB3E4CFBDA}" srcId="{59FE23DB-386D-489E-81EE-50F5B6BC4070}" destId="{DE6206B1-7A1C-4F10-8F24-48B59B63C402}" srcOrd="2" destOrd="0" parTransId="{1CA006B5-FB41-4771-BF87-145042A5AC68}" sibTransId="{3271F749-1147-4222-8F8D-0277D7ACC9DC}"/>
    <dgm:cxn modelId="{FC94F41D-F153-4953-8E9B-D121DFC333AC}" type="presOf" srcId="{AC5962AB-9E91-4BB5-A9E7-C6A69D87DD3C}" destId="{37D0B799-308B-4CCB-ACB6-F6D6FBA646AE}" srcOrd="1" destOrd="0" presId="urn:microsoft.com/office/officeart/2005/8/layout/orgChart1"/>
    <dgm:cxn modelId="{7A0E4120-E286-410E-B00E-C5E0795FAE61}" srcId="{8B17F9FA-E6E0-490D-AD4C-AB401A5153BD}" destId="{2D8AE2E5-A770-4FA1-AF81-210AF8E68071}" srcOrd="0" destOrd="0" parTransId="{896B2C96-3DBE-465B-8B80-8FEA116F9BE0}" sibTransId="{5C76AC68-87C8-47B4-BBEB-371BDFDE0B26}"/>
    <dgm:cxn modelId="{53BCDE21-7912-434A-BD28-4837130487D7}" type="presOf" srcId="{28E83404-4E13-4037-AC97-B87D1BD8510E}" destId="{90FD379A-F14B-4A2D-8B13-B09B161B5917}" srcOrd="0" destOrd="0" presId="urn:microsoft.com/office/officeart/2005/8/layout/orgChart1"/>
    <dgm:cxn modelId="{9F421422-F4FF-4998-BD50-B14D24F28E3B}" srcId="{59FE23DB-386D-489E-81EE-50F5B6BC4070}" destId="{D84623A8-4E63-4101-A3E7-18DDE25237AB}" srcOrd="1" destOrd="0" parTransId="{495BF51F-6A75-406F-98F6-89E9AF6B9B9A}" sibTransId="{034DB613-FBF0-42AB-B58F-FDE10E5723C0}"/>
    <dgm:cxn modelId="{D598A622-2792-433E-AB6A-0907A0A383AC}" type="presOf" srcId="{8B17F9FA-E6E0-490D-AD4C-AB401A5153BD}" destId="{E7AADB13-D9CF-4B73-AB78-23E4D60BC0A8}" srcOrd="1" destOrd="0" presId="urn:microsoft.com/office/officeart/2005/8/layout/orgChart1"/>
    <dgm:cxn modelId="{C90E4223-5570-48D0-A700-8796B2B25019}" type="presOf" srcId="{DA667FA9-3FC6-44A9-82AC-6B034AD5E2B4}" destId="{4D6034FB-07A4-4613-A50D-0288C31233E6}" srcOrd="0" destOrd="0" presId="urn:microsoft.com/office/officeart/2005/8/layout/orgChart1"/>
    <dgm:cxn modelId="{FA9F4924-3D31-4E58-B3C8-2FC4E0F74166}" type="presOf" srcId="{D84623A8-4E63-4101-A3E7-18DDE25237AB}" destId="{1C47FD17-75D5-434C-82A8-0DCD5B3D5CBD}" srcOrd="1" destOrd="0" presId="urn:microsoft.com/office/officeart/2005/8/layout/orgChart1"/>
    <dgm:cxn modelId="{2F448328-7907-40B8-B16C-87E0249FCEBE}" type="presOf" srcId="{03B3CDF9-5434-4AE5-9E46-D20CE03F730F}" destId="{3D052E68-2000-47A9-9352-2A1FD147060F}" srcOrd="1" destOrd="0" presId="urn:microsoft.com/office/officeart/2005/8/layout/orgChart1"/>
    <dgm:cxn modelId="{1A3C132A-CDAB-481F-AA61-D0A8E65EA12E}" type="presOf" srcId="{E31FDD1F-7A78-43C9-9EB5-5B4EE47757DA}" destId="{2724D687-A239-40C2-86A3-DBE20454AA14}" srcOrd="0" destOrd="0" presId="urn:microsoft.com/office/officeart/2005/8/layout/orgChart1"/>
    <dgm:cxn modelId="{22F4152A-C9FB-4E72-A6C9-E6DA15401D23}" type="presOf" srcId="{8B17F9FA-E6E0-490D-AD4C-AB401A5153BD}" destId="{C1F96D34-1E1C-4437-A800-E060A0B24576}" srcOrd="0" destOrd="0" presId="urn:microsoft.com/office/officeart/2005/8/layout/orgChart1"/>
    <dgm:cxn modelId="{6E273539-A5DF-4CD1-9606-8409C01F6BBB}" srcId="{FBA903DD-B92B-4E2E-88AC-4F41B66077F5}" destId="{13700CEE-612E-4BE7-B95A-6B744517C3AB}" srcOrd="2" destOrd="0" parTransId="{1EC69639-36AD-4C6D-B1B2-9E692458461A}" sibTransId="{6453BA82-1081-43B0-B987-B39C6D9CB38E}"/>
    <dgm:cxn modelId="{44AAD139-D816-4123-84F8-17EE3F57DC8D}" type="presOf" srcId="{EAFE01B8-1B0C-4025-8EE7-E700D6B0E048}" destId="{4D684890-7733-43C8-ACBB-AA228F8751EB}" srcOrd="1" destOrd="0" presId="urn:microsoft.com/office/officeart/2005/8/layout/orgChart1"/>
    <dgm:cxn modelId="{FFBDF63E-713D-4CDF-BA39-42FB1E40B7EB}" type="presOf" srcId="{DE6206B1-7A1C-4F10-8F24-48B59B63C402}" destId="{46EA5BA7-E902-4878-AA9E-4802C5C2A29B}" srcOrd="0" destOrd="0" presId="urn:microsoft.com/office/officeart/2005/8/layout/orgChart1"/>
    <dgm:cxn modelId="{1333E140-4707-47DC-BE97-F8362AF1475C}" type="presOf" srcId="{83EAD71A-1460-4A7A-A0A9-15C7B1908E70}" destId="{0AC2156D-D681-443A-B8E0-23AE2486434C}" srcOrd="0" destOrd="0" presId="urn:microsoft.com/office/officeart/2005/8/layout/orgChart1"/>
    <dgm:cxn modelId="{D6D6E840-7223-4100-9668-20621EAED198}" type="presOf" srcId="{BFCBEB8D-1F96-4D89-8A72-AB32FDA0CD96}" destId="{01FB1D1E-AC15-4847-993A-9A0F614B9654}" srcOrd="0" destOrd="0" presId="urn:microsoft.com/office/officeart/2005/8/layout/orgChart1"/>
    <dgm:cxn modelId="{5122335D-B315-413C-A012-A6E5884EFF0F}" type="presOf" srcId="{1D4B3E32-7868-4DA0-BC05-B7DB6B650B57}" destId="{BD0DDBBF-39EC-4CDA-A973-A9EEA9681BAA}" srcOrd="0" destOrd="0" presId="urn:microsoft.com/office/officeart/2005/8/layout/orgChart1"/>
    <dgm:cxn modelId="{D8192B5E-9677-429D-A318-FF8A3C1CFDB6}" type="presOf" srcId="{CCFD5934-0A01-4B3C-AFB8-33F64E32F100}" destId="{A5CD5488-2690-4D95-BDE8-CFCFB444E74C}" srcOrd="1" destOrd="0" presId="urn:microsoft.com/office/officeart/2005/8/layout/orgChart1"/>
    <dgm:cxn modelId="{0D86B15F-A0D2-45DD-88E8-A7AC367FC4C4}" type="presOf" srcId="{13700CEE-612E-4BE7-B95A-6B744517C3AB}" destId="{FD805EC0-95D2-403C-B1E7-2FFC0C4C323A}" srcOrd="1" destOrd="0" presId="urn:microsoft.com/office/officeart/2005/8/layout/orgChart1"/>
    <dgm:cxn modelId="{67E15B61-5767-4C3F-8CA4-EB113DF370CA}" type="presOf" srcId="{3EA94FA5-0267-4192-93A5-0FF863468003}" destId="{FBE9E530-3C19-4D45-95B3-56B8B22F952C}" srcOrd="0" destOrd="0" presId="urn:microsoft.com/office/officeart/2005/8/layout/orgChart1"/>
    <dgm:cxn modelId="{C5BE8A62-4212-4B96-9FEA-8FD9664973FC}" srcId="{EAFE01B8-1B0C-4025-8EE7-E700D6B0E048}" destId="{CDDAA047-763F-4265-90E2-5FE6BC656CD0}" srcOrd="0" destOrd="0" parTransId="{BFCBEB8D-1F96-4D89-8A72-AB32FDA0CD96}" sibTransId="{3F5C76B2-FC04-4D7D-A82A-7896D0B1536F}"/>
    <dgm:cxn modelId="{15A39162-E6A8-48D3-821B-5680C18B13A3}" type="presOf" srcId="{139BF41A-8D74-420E-BD37-2A3E1FCC47A1}" destId="{3B6C76DF-D449-49AB-918E-9BD3146761BF}" srcOrd="0" destOrd="0" presId="urn:microsoft.com/office/officeart/2005/8/layout/orgChart1"/>
    <dgm:cxn modelId="{F423A142-C1C7-4C4D-ACE3-6294725C560D}" type="presOf" srcId="{262FBE7E-CE21-4136-B174-213748EAD52D}" destId="{1491E095-7456-4C99-A3A0-16EBE308BB47}" srcOrd="0" destOrd="0" presId="urn:microsoft.com/office/officeart/2005/8/layout/orgChart1"/>
    <dgm:cxn modelId="{EA262E44-27E4-4A2B-A98D-30BA14D79ED7}" type="presOf" srcId="{A9645C85-66BD-4565-886E-AD41031A9D52}" destId="{C869A0DD-07C1-49A5-8939-58F81BF86B21}" srcOrd="1" destOrd="0" presId="urn:microsoft.com/office/officeart/2005/8/layout/orgChart1"/>
    <dgm:cxn modelId="{BD985F44-E5E5-423F-840B-299C7B78217F}" srcId="{F01C6C8E-BCB6-4DF1-B121-A0FBD9850BAA}" destId="{AC5962AB-9E91-4BB5-A9E7-C6A69D87DD3C}" srcOrd="0" destOrd="0" parTransId="{51BAAB46-F77B-42A5-851F-B38C2AB536A2}" sibTransId="{37D68AED-EB51-4E3D-A3B7-C5F155C8BB9C}"/>
    <dgm:cxn modelId="{DC5D6165-DF2F-47DD-9B1C-052F9A7D1940}" srcId="{A9645C85-66BD-4565-886E-AD41031A9D52}" destId="{666BCE8F-F97E-4C7B-AE66-764BFDDF456A}" srcOrd="0" destOrd="0" parTransId="{27EA9717-1895-4158-B69B-5E2B5EEC0CEC}" sibTransId="{E4E5B35B-A717-4E62-8D9D-B2216E1416B5}"/>
    <dgm:cxn modelId="{57CC6765-8701-4B18-91CE-B1D7E150F2B7}" srcId="{1C50D007-2BC5-434B-A9EB-8BE11C7D1AA2}" destId="{28E83404-4E13-4037-AC97-B87D1BD8510E}" srcOrd="0" destOrd="0" parTransId="{D7CBA1DD-FB11-4411-834C-66D0A0308BE1}" sibTransId="{0A440FA4-DF6C-4C5E-870B-DFF9C695BC32}"/>
    <dgm:cxn modelId="{27365965-658C-4520-9A6E-F1B139AC3FBD}" type="presOf" srcId="{49F8DE03-1DBB-4F19-9A17-1C8CBD11C37F}" destId="{4053673D-C43F-40B4-B0A8-179F71DFE2DC}" srcOrd="1" destOrd="0" presId="urn:microsoft.com/office/officeart/2005/8/layout/orgChart1"/>
    <dgm:cxn modelId="{0DF65C46-118A-4985-B2B8-1B3BFD1C952E}" type="presOf" srcId="{59FE23DB-386D-489E-81EE-50F5B6BC4070}" destId="{C89CBB12-E98A-48D7-8018-B0498CDBBCA2}" srcOrd="1" destOrd="0" presId="urn:microsoft.com/office/officeart/2005/8/layout/orgChart1"/>
    <dgm:cxn modelId="{DE8C5147-AC97-4B4A-8004-2258FA8604FA}" type="presOf" srcId="{262FBE7E-CE21-4136-B174-213748EAD52D}" destId="{4731B815-835A-434E-9364-C124B3E42E9D}" srcOrd="1" destOrd="0" presId="urn:microsoft.com/office/officeart/2005/8/layout/orgChart1"/>
    <dgm:cxn modelId="{F9FF7647-AA21-4055-9D96-E141E3DD34E7}" type="presOf" srcId="{1EC69639-36AD-4C6D-B1B2-9E692458461A}" destId="{0BFEBA7B-C3DE-4D38-983B-DB601CDC02A7}" srcOrd="0" destOrd="0" presId="urn:microsoft.com/office/officeart/2005/8/layout/orgChart1"/>
    <dgm:cxn modelId="{2C9FD167-EBF8-4604-9E96-A1101676E3BE}" type="presOf" srcId="{A1B87949-0C1B-4371-9C27-9BF2C29F916E}" destId="{5773B4D7-4859-41C8-AE27-5A91670C4998}" srcOrd="0" destOrd="0" presId="urn:microsoft.com/office/officeart/2005/8/layout/orgChart1"/>
    <dgm:cxn modelId="{B7934748-8190-4538-8B3A-7D03BC799F51}" type="presOf" srcId="{D84623A8-4E63-4101-A3E7-18DDE25237AB}" destId="{20A27A62-2321-402E-8224-4DAB29F5E0C8}" srcOrd="0" destOrd="0" presId="urn:microsoft.com/office/officeart/2005/8/layout/orgChart1"/>
    <dgm:cxn modelId="{5CA7B149-58F6-47D8-B402-E554748E645D}" type="presOf" srcId="{CDDAA047-763F-4265-90E2-5FE6BC656CD0}" destId="{A5DA9465-0615-4749-B912-DF7A57730B4A}" srcOrd="1" destOrd="0" presId="urn:microsoft.com/office/officeart/2005/8/layout/orgChart1"/>
    <dgm:cxn modelId="{9E5B5B6B-8831-4597-9149-F71C7EC4AF7E}" type="presOf" srcId="{C4C781B7-683B-42BC-BA7A-09ABEDCEAF3F}" destId="{7A463A97-D470-423A-97E1-BC0797C67C0C}" srcOrd="1" destOrd="0" presId="urn:microsoft.com/office/officeart/2005/8/layout/orgChart1"/>
    <dgm:cxn modelId="{E958826B-0C92-42B6-9FCC-CC6BBF4E8FA1}" type="presOf" srcId="{9E19BE0C-1DDA-4CCF-A67B-2626B33F2128}" destId="{C34EB9F5-4B39-47B7-B839-F8FDC75EF28B}" srcOrd="1" destOrd="0" presId="urn:microsoft.com/office/officeart/2005/8/layout/orgChart1"/>
    <dgm:cxn modelId="{CFE5984F-C7D0-423D-9DF0-C272137422F3}" srcId="{AC5962AB-9E91-4BB5-A9E7-C6A69D87DD3C}" destId="{492A8469-C90E-42B4-A699-E2B76C5CBAA9}" srcOrd="0" destOrd="0" parTransId="{E31FDD1F-7A78-43C9-9EB5-5B4EE47757DA}" sibTransId="{F13F7E2B-AF1D-4D70-AD7B-C81CF2BF770B}"/>
    <dgm:cxn modelId="{E8BFBA70-25D3-4A88-97D1-8726C7783B73}" type="presOf" srcId="{31217DDE-3158-4563-A2FA-36BFA2C0A4C8}" destId="{918A7077-DF8C-468A-B445-DF9CB0760693}" srcOrd="0" destOrd="0" presId="urn:microsoft.com/office/officeart/2005/8/layout/orgChart1"/>
    <dgm:cxn modelId="{DEF9DC71-201D-4FAE-A13F-AFD3CD671E2D}" type="presOf" srcId="{9BA986A9-4D8E-46ED-9EB9-EFD623FC7816}" destId="{ADD18938-FC8C-4AAF-B1E9-EA5EA36D0D5E}" srcOrd="0" destOrd="0" presId="urn:microsoft.com/office/officeart/2005/8/layout/orgChart1"/>
    <dgm:cxn modelId="{FE607455-A132-45FF-9622-6717ED368F63}" type="presOf" srcId="{994AF185-A8A9-4A7F-9762-1C3D5C8990A5}" destId="{422805AF-DB85-4E84-8CEC-D41A58C00DF4}" srcOrd="0" destOrd="0" presId="urn:microsoft.com/office/officeart/2005/8/layout/orgChart1"/>
    <dgm:cxn modelId="{B9103B76-B857-400D-97B6-025E1A3D8219}" type="presOf" srcId="{0B43B1F8-577D-4E50-9AA8-DBEE6C68808C}" destId="{242EB76A-5988-4B69-8494-96948DB6E4E5}" srcOrd="0" destOrd="0" presId="urn:microsoft.com/office/officeart/2005/8/layout/orgChart1"/>
    <dgm:cxn modelId="{D6F3D057-170F-444C-B444-E432C3583650}" srcId="{EAFE01B8-1B0C-4025-8EE7-E700D6B0E048}" destId="{1D4B3E32-7868-4DA0-BC05-B7DB6B650B57}" srcOrd="1" destOrd="0" parTransId="{906CFAFB-C156-4EDD-88CD-04A5B7AC43F6}" sibTransId="{441AB812-10BF-44F2-8AB1-ECCC1BF08A11}"/>
    <dgm:cxn modelId="{55516078-5CA7-4E83-A48B-8E735C0F676A}" type="presOf" srcId="{28E83404-4E13-4037-AC97-B87D1BD8510E}" destId="{289B4D60-BE63-435A-8A2F-3EC2B8FC3DD2}" srcOrd="1" destOrd="0" presId="urn:microsoft.com/office/officeart/2005/8/layout/orgChart1"/>
    <dgm:cxn modelId="{174E317A-4F24-4C9B-83C6-8946C09901B1}" srcId="{C4C781B7-683B-42BC-BA7A-09ABEDCEAF3F}" destId="{6C9CF058-0CE1-405D-8E25-257D5EE97FE8}" srcOrd="1" destOrd="0" parTransId="{232CD94F-38E6-4DF4-8684-9E8CF7772545}" sibTransId="{6911970D-1407-4371-A3D6-DE70200ABCED}"/>
    <dgm:cxn modelId="{36E10E7C-6E96-4582-B628-432243FF0EB1}" type="presOf" srcId="{167BBDC2-5FB2-4775-AD1F-AF4E77F78A42}" destId="{84C99D7C-66BB-44F8-9377-DEA29BEAF181}" srcOrd="0" destOrd="0" presId="urn:microsoft.com/office/officeart/2005/8/layout/orgChart1"/>
    <dgm:cxn modelId="{00C68380-37E7-4BA3-9F04-ACD250C9A8C1}" srcId="{AC5962AB-9E91-4BB5-A9E7-C6A69D87DD3C}" destId="{E7B63D4B-F8D5-4A7B-9DAB-811BA3248FE8}" srcOrd="2" destOrd="0" parTransId="{F6317A14-E3A3-48DD-8B32-386FB5EE5D6B}" sibTransId="{761B71B3-D4C1-46D0-99C3-2525A006EC78}"/>
    <dgm:cxn modelId="{A6681C83-C64B-4977-9F89-11FBA9935FA1}" type="presOf" srcId="{1C50D007-2BC5-434B-A9EB-8BE11C7D1AA2}" destId="{0A11A1EE-9468-47A0-B652-9C9D7906D85D}" srcOrd="0" destOrd="0" presId="urn:microsoft.com/office/officeart/2005/8/layout/orgChart1"/>
    <dgm:cxn modelId="{811DAD84-E35B-4173-9EF1-A56123809536}" type="presOf" srcId="{AF58AC22-5893-416C-B02E-5C90BC87BFBA}" destId="{E355A2F9-5A2E-48BB-B32A-7C9CE58F6D80}" srcOrd="0" destOrd="0" presId="urn:microsoft.com/office/officeart/2005/8/layout/orgChart1"/>
    <dgm:cxn modelId="{11ABAD84-F520-4FC4-B1DE-12B18A51D957}" type="presOf" srcId="{E30B47B3-45C5-4DCC-8FA0-EB7CB6B9FF33}" destId="{FA30FE0A-E53B-4459-AE2F-1975240B00E4}" srcOrd="0" destOrd="0" presId="urn:microsoft.com/office/officeart/2005/8/layout/orgChart1"/>
    <dgm:cxn modelId="{98F5C184-4AF4-4FCA-8402-4ADAFE7F1520}" type="presOf" srcId="{1C50D007-2BC5-434B-A9EB-8BE11C7D1AA2}" destId="{365842E3-3A06-4419-BB2F-BBE6ECF80A14}" srcOrd="1" destOrd="0" presId="urn:microsoft.com/office/officeart/2005/8/layout/orgChart1"/>
    <dgm:cxn modelId="{2D9DAB85-5B5C-42C3-A03B-A3FCC4F28222}" type="presOf" srcId="{492A8469-C90E-42B4-A699-E2B76C5CBAA9}" destId="{D32ED2D1-9FC2-42EA-A831-55D93F932B7A}" srcOrd="0" destOrd="0" presId="urn:microsoft.com/office/officeart/2005/8/layout/orgChart1"/>
    <dgm:cxn modelId="{A67DFB89-3B45-4F03-B9DE-09258B77A730}" type="presOf" srcId="{9BA986A9-4D8E-46ED-9EB9-EFD623FC7816}" destId="{B1F1C8DD-FD90-4F03-96FC-6D32729C084C}" srcOrd="1" destOrd="0" presId="urn:microsoft.com/office/officeart/2005/8/layout/orgChart1"/>
    <dgm:cxn modelId="{E1C02A8A-B3F8-460E-9EF9-A82CB106E117}" type="presOf" srcId="{9E19BE0C-1DDA-4CCF-A67B-2626B33F2128}" destId="{CF2AA21B-472D-45AA-B95A-DCA1FAB86C61}" srcOrd="0" destOrd="0" presId="urn:microsoft.com/office/officeart/2005/8/layout/orgChart1"/>
    <dgm:cxn modelId="{34E4AB8B-2681-4973-9980-2D7EA4D4D587}" type="presOf" srcId="{F6317A14-E3A3-48DD-8B32-386FB5EE5D6B}" destId="{72E29FAF-4384-4350-ADB9-EDAC948F9EDF}" srcOrd="0" destOrd="0" presId="urn:microsoft.com/office/officeart/2005/8/layout/orgChart1"/>
    <dgm:cxn modelId="{ABC1958E-5170-4760-9E03-BE4AAE74C0A8}" srcId="{212E8B72-01A6-4DCC-BF29-6E53AC982C20}" destId="{A9645C85-66BD-4565-886E-AD41031A9D52}" srcOrd="0" destOrd="0" parTransId="{A782E228-0095-4CC6-A55F-A1C68148DDA3}" sibTransId="{49A1C161-6952-498F-AAF9-CB35A28D2E29}"/>
    <dgm:cxn modelId="{59583F8F-C560-48CF-B82E-69259335EE21}" type="presOf" srcId="{13700CEE-612E-4BE7-B95A-6B744517C3AB}" destId="{810854D3-431C-4E33-91A5-DAA19C0CAE5C}" srcOrd="0" destOrd="0" presId="urn:microsoft.com/office/officeart/2005/8/layout/orgChart1"/>
    <dgm:cxn modelId="{49CDC592-FB6C-417A-9CD6-5AE2975AEFE1}" type="presOf" srcId="{1D4B3E32-7868-4DA0-BC05-B7DB6B650B57}" destId="{796A1F26-FEBE-4383-90B5-51E76F8E7033}" srcOrd="1" destOrd="0" presId="urn:microsoft.com/office/officeart/2005/8/layout/orgChart1"/>
    <dgm:cxn modelId="{67F2F792-F69D-4F55-92CC-88BB4B948E75}" srcId="{59FE23DB-386D-489E-81EE-50F5B6BC4070}" destId="{CCFD5934-0A01-4B3C-AFB8-33F64E32F100}" srcOrd="0" destOrd="0" parTransId="{3EB3989E-6E3A-4982-BDDA-9FCD43174C82}" sibTransId="{46B009BE-45A2-4462-BD7D-C78DC2D13529}"/>
    <dgm:cxn modelId="{A9423694-DA73-43D5-B17A-AF073765DA5C}" type="presOf" srcId="{C4C781B7-683B-42BC-BA7A-09ABEDCEAF3F}" destId="{F975DECB-51C0-4767-86F4-AFC404F1CA7C}" srcOrd="0" destOrd="0" presId="urn:microsoft.com/office/officeart/2005/8/layout/orgChart1"/>
    <dgm:cxn modelId="{A8B61498-D3AE-4BB4-A06B-5E2164394724}" srcId="{492A8469-C90E-42B4-A699-E2B76C5CBAA9}" destId="{EAFE01B8-1B0C-4025-8EE7-E700D6B0E048}" srcOrd="0" destOrd="0" parTransId="{AF58AC22-5893-416C-B02E-5C90BC87BFBA}" sibTransId="{23F88F7B-FDFB-45D1-BA9D-DB7E6CB29999}"/>
    <dgm:cxn modelId="{ED5DE998-4EF7-4388-A03D-AB5924A3D741}" type="presOf" srcId="{59FE23DB-386D-489E-81EE-50F5B6BC4070}" destId="{3B1E8017-B332-430B-A579-B19E976A2454}" srcOrd="0" destOrd="0" presId="urn:microsoft.com/office/officeart/2005/8/layout/orgChart1"/>
    <dgm:cxn modelId="{7AF5519A-FC0E-43A3-98E5-5EBF42627896}" type="presOf" srcId="{49F8DE03-1DBB-4F19-9A17-1C8CBD11C37F}" destId="{7882FB96-898D-4559-8213-D794D9FA7915}" srcOrd="0" destOrd="0" presId="urn:microsoft.com/office/officeart/2005/8/layout/orgChart1"/>
    <dgm:cxn modelId="{43CF579A-B950-44BE-9329-EB1579D49A4E}" srcId="{E7B63D4B-F8D5-4A7B-9DAB-811BA3248FE8}" destId="{59FE23DB-386D-489E-81EE-50F5B6BC4070}" srcOrd="0" destOrd="0" parTransId="{33F12CBA-FDBE-46E9-8BFF-21DCBA592831}" sibTransId="{CC008A2B-46F2-4F1A-A7A8-E8BA605BBBA2}"/>
    <dgm:cxn modelId="{15A3E9A0-BD11-4BF3-850E-D1C8D4D4E200}" type="presOf" srcId="{1F6B6505-FCEF-4EA3-B1D8-8D7D1BC367C2}" destId="{3E839E39-0FCF-4EAB-8F7E-D87858F9EF67}" srcOrd="0" destOrd="0" presId="urn:microsoft.com/office/officeart/2005/8/layout/orgChart1"/>
    <dgm:cxn modelId="{F88A02A2-0B69-479D-A00D-7637977159D4}" srcId="{49F8DE03-1DBB-4F19-9A17-1C8CBD11C37F}" destId="{4B67628D-0792-4366-92C2-EB890F23CB06}" srcOrd="0" destOrd="0" parTransId="{1D0F0570-89D0-49EC-AA57-B5D825A78C68}" sibTransId="{50979B94-03AB-4493-A8E5-DC2D7F851FA1}"/>
    <dgm:cxn modelId="{605305A5-DE89-4399-A54E-2091A3A77E2B}" srcId="{492A8469-C90E-42B4-A699-E2B76C5CBAA9}" destId="{FBA903DD-B92B-4E2E-88AC-4F41B66077F5}" srcOrd="2" destOrd="0" parTransId="{167BBDC2-5FB2-4775-AD1F-AF4E77F78A42}" sibTransId="{891B78D4-EB05-4AAC-BCF9-38A8A55A4377}"/>
    <dgm:cxn modelId="{C922E8A5-0671-42D5-B8C6-C9CED7B8E349}" type="presOf" srcId="{A9645C85-66BD-4565-886E-AD41031A9D52}" destId="{E87DD463-D1E7-4777-8449-225CD32AC29D}" srcOrd="0" destOrd="0" presId="urn:microsoft.com/office/officeart/2005/8/layout/orgChart1"/>
    <dgm:cxn modelId="{ADEE6AA8-FC08-452B-AF83-502847BF0CD7}" type="presOf" srcId="{84CD7562-D350-4287-919F-AB21C6277BA3}" destId="{A0C2DA11-D104-41E5-9F01-652F139F3A8D}" srcOrd="0" destOrd="0" presId="urn:microsoft.com/office/officeart/2005/8/layout/orgChart1"/>
    <dgm:cxn modelId="{A9D794AA-B4B6-42D1-AAAD-2B4788CFA8F8}" type="presOf" srcId="{DE6206B1-7A1C-4F10-8F24-48B59B63C402}" destId="{8B784323-8D26-46D1-9C09-99DAE553BEA3}" srcOrd="1" destOrd="0" presId="urn:microsoft.com/office/officeart/2005/8/layout/orgChart1"/>
    <dgm:cxn modelId="{B1DBCBAE-43A8-45CB-962B-2D388FE76EE2}" type="presOf" srcId="{6C9CF058-0CE1-405D-8E25-257D5EE97FE8}" destId="{19900726-67AF-43D0-AB0A-DDB92ED47C08}" srcOrd="0" destOrd="0" presId="urn:microsoft.com/office/officeart/2005/8/layout/orgChart1"/>
    <dgm:cxn modelId="{13FFA5AF-89A3-4EE8-A52E-B6967F650230}" type="presOf" srcId="{E30B47B3-45C5-4DCC-8FA0-EB7CB6B9FF33}" destId="{E8386AE4-C203-4211-A343-7743C0D3626E}" srcOrd="1" destOrd="0" presId="urn:microsoft.com/office/officeart/2005/8/layout/orgChart1"/>
    <dgm:cxn modelId="{8B6E1FB0-CF99-4822-8A2A-7FDF0946D061}" type="presOf" srcId="{AC5962AB-9E91-4BB5-A9E7-C6A69D87DD3C}" destId="{4A5E1CFF-8DC8-4268-9452-A5B686A5AD38}" srcOrd="0" destOrd="0" presId="urn:microsoft.com/office/officeart/2005/8/layout/orgChart1"/>
    <dgm:cxn modelId="{14224BB1-0D40-4BB8-A5CF-A8B067A08D1F}" type="presOf" srcId="{27EA9717-1895-4158-B69B-5E2B5EEC0CEC}" destId="{85437786-3112-43A7-A763-5EEDCB97E683}" srcOrd="0" destOrd="0" presId="urn:microsoft.com/office/officeart/2005/8/layout/orgChart1"/>
    <dgm:cxn modelId="{7DD9DCB1-1160-4C18-A4FD-6EB3B24E1ADC}" type="presOf" srcId="{B9713854-6BA0-49F5-AFD4-B919EE7F3CBA}" destId="{D485555A-FF88-4557-B292-EB1DC0AA0D89}" srcOrd="0" destOrd="0" presId="urn:microsoft.com/office/officeart/2005/8/layout/orgChart1"/>
    <dgm:cxn modelId="{2B3D8DB2-FD42-450E-B352-DEF1532BF1DD}" type="presOf" srcId="{F01C6C8E-BCB6-4DF1-B121-A0FBD9850BAA}" destId="{81A5D421-99F9-4285-970E-DED0C1BC3112}" srcOrd="0" destOrd="0" presId="urn:microsoft.com/office/officeart/2005/8/layout/orgChart1"/>
    <dgm:cxn modelId="{8A18C3B4-6683-48FD-BCE1-B984FEA4D927}" type="presOf" srcId="{232CD94F-38E6-4DF4-8684-9E8CF7772545}" destId="{D198AA10-98F9-4293-A3D4-D5AD4F135C5B}" srcOrd="0" destOrd="0" presId="urn:microsoft.com/office/officeart/2005/8/layout/orgChart1"/>
    <dgm:cxn modelId="{3A7082B7-1C1E-4D21-804A-530FCBB57676}" type="presOf" srcId="{03B3CDF9-5434-4AE5-9E46-D20CE03F730F}" destId="{08D35BB7-9BF2-466E-9A15-46F432DD4503}" srcOrd="0" destOrd="0" presId="urn:microsoft.com/office/officeart/2005/8/layout/orgChart1"/>
    <dgm:cxn modelId="{005BBAB8-B997-4FD5-A706-BF76D66AD415}" type="presOf" srcId="{896B2C96-3DBE-465B-8B80-8FEA116F9BE0}" destId="{E159BEC7-991B-4932-9BF6-07C965345044}" srcOrd="0" destOrd="0" presId="urn:microsoft.com/office/officeart/2005/8/layout/orgChart1"/>
    <dgm:cxn modelId="{680F32B9-D38E-4597-B15F-6D9EE433652D}" type="presOf" srcId="{31217DDE-3158-4563-A2FA-36BFA2C0A4C8}" destId="{F8A97E01-A4C6-4EAE-AC58-4F0A40B3F13A}" srcOrd="1" destOrd="0" presId="urn:microsoft.com/office/officeart/2005/8/layout/orgChart1"/>
    <dgm:cxn modelId="{20F91DBE-1693-495A-87EA-F3F44856BACC}" type="presOf" srcId="{D7623252-6D82-479A-BBD0-CCA13A7B536A}" destId="{62BBED57-3170-43AA-ADFA-24B5A45A978D}" srcOrd="0" destOrd="0" presId="urn:microsoft.com/office/officeart/2005/8/layout/orgChart1"/>
    <dgm:cxn modelId="{63EBB1BE-7E1A-4DA6-A81A-35A6C4598345}" type="presOf" srcId="{2D8AE2E5-A770-4FA1-AF81-210AF8E68071}" destId="{98D293BA-16EE-4635-B8A5-AAC79DC3EF9B}" srcOrd="0" destOrd="0" presId="urn:microsoft.com/office/officeart/2005/8/layout/orgChart1"/>
    <dgm:cxn modelId="{5F25CBC0-5EC4-4B0F-AB26-99B6C7DE8EB7}" srcId="{492A8469-C90E-42B4-A699-E2B76C5CBAA9}" destId="{C4C781B7-683B-42BC-BA7A-09ABEDCEAF3F}" srcOrd="1" destOrd="0" parTransId="{D7623252-6D82-479A-BBD0-CCA13A7B536A}" sibTransId="{8BC6541A-8A1E-4AE7-8BF1-CE2B2CFE331B}"/>
    <dgm:cxn modelId="{2F591FC1-FA8A-4726-A57C-F827D5232EC9}" srcId="{FBA903DD-B92B-4E2E-88AC-4F41B66077F5}" destId="{B0B07204-B36D-42EE-9892-3ABA3F35A9FE}" srcOrd="1" destOrd="0" parTransId="{B9713854-6BA0-49F5-AFD4-B919EE7F3CBA}" sibTransId="{BB6EF87E-0500-49CA-BC5D-B9B6709786F3}"/>
    <dgm:cxn modelId="{04E094C1-FA53-456A-93BE-C9754CBC06CF}" srcId="{EAFE01B8-1B0C-4025-8EE7-E700D6B0E048}" destId="{9BA986A9-4D8E-46ED-9EB9-EFD623FC7816}" srcOrd="2" destOrd="0" parTransId="{139BF41A-8D74-420E-BD37-2A3E1FCC47A1}" sibTransId="{78B348E0-D0EB-4DAB-834B-F17F5C5A9372}"/>
    <dgm:cxn modelId="{0C7D13C4-8813-4B7A-ACD8-8A6EDF0E21FF}" type="presOf" srcId="{FBA903DD-B92B-4E2E-88AC-4F41B66077F5}" destId="{29E5ED5F-67BA-4684-9CED-171490E57E46}" srcOrd="1" destOrd="0" presId="urn:microsoft.com/office/officeart/2005/8/layout/orgChart1"/>
    <dgm:cxn modelId="{1E0516C4-7F60-4E17-9DA3-1E6DBEE452EE}" type="presOf" srcId="{A782E228-0095-4CC6-A55F-A1C68148DDA3}" destId="{CF9D4CC5-D731-4104-8FF7-258D2B8D7772}" srcOrd="0" destOrd="0" presId="urn:microsoft.com/office/officeart/2005/8/layout/orgChart1"/>
    <dgm:cxn modelId="{98B73DC7-841D-4274-8EE4-7179A09870C9}" type="presOf" srcId="{1CA006B5-FB41-4771-BF87-145042A5AC68}" destId="{69304651-A0FC-46FC-89EA-497575CEBF0F}" srcOrd="0" destOrd="0" presId="urn:microsoft.com/office/officeart/2005/8/layout/orgChart1"/>
    <dgm:cxn modelId="{637484C7-8632-48AA-BD1B-E288FF2C59CD}" srcId="{E7B63D4B-F8D5-4A7B-9DAB-811BA3248FE8}" destId="{8B17F9FA-E6E0-490D-AD4C-AB401A5153BD}" srcOrd="1" destOrd="0" parTransId="{3EA94FA5-0267-4192-93A5-0FF863468003}" sibTransId="{503B2391-850E-46EE-8786-54862629F3B0}"/>
    <dgm:cxn modelId="{C15654CD-F761-46BB-A0B1-42E357BA7481}" type="presOf" srcId="{666BCE8F-F97E-4C7B-AE66-764BFDDF456A}" destId="{0846DD60-D666-4937-BE77-87408AFA9DDE}" srcOrd="1" destOrd="0" presId="urn:microsoft.com/office/officeart/2005/8/layout/orgChart1"/>
    <dgm:cxn modelId="{8A719AD0-7F14-4D34-8398-D66308709367}" srcId="{FBA903DD-B92B-4E2E-88AC-4F41B66077F5}" destId="{9E19BE0C-1DDA-4CCF-A67B-2626B33F2128}" srcOrd="0" destOrd="0" parTransId="{DA667FA9-3FC6-44A9-82AC-6B034AD5E2B4}" sibTransId="{28841F21-C6BD-4BCB-A203-15F3342BD65D}"/>
    <dgm:cxn modelId="{2FAEBDD1-893F-4057-BB09-CD3018BB69C3}" type="presOf" srcId="{E7B63D4B-F8D5-4A7B-9DAB-811BA3248FE8}" destId="{3F4394D2-46C5-4A9D-B9B5-E13BF7858ABC}" srcOrd="1" destOrd="0" presId="urn:microsoft.com/office/officeart/2005/8/layout/orgChart1"/>
    <dgm:cxn modelId="{5E7AEED1-4521-4522-92BA-A640B2DADB53}" srcId="{F01C6C8E-BCB6-4DF1-B121-A0FBD9850BAA}" destId="{E30B47B3-45C5-4DCC-8FA0-EB7CB6B9FF33}" srcOrd="1" destOrd="0" parTransId="{5B0E32CC-A944-4E25-A02E-81664EFB5EA0}" sibTransId="{80318ED9-DE64-4585-862F-661284902ADA}"/>
    <dgm:cxn modelId="{030C68D2-DB45-4988-AA09-293A79AB348D}" type="presOf" srcId="{E7B63D4B-F8D5-4A7B-9DAB-811BA3248FE8}" destId="{396BB8A0-0A50-44A9-84B7-D0A360A88B3F}" srcOrd="0" destOrd="0" presId="urn:microsoft.com/office/officeart/2005/8/layout/orgChart1"/>
    <dgm:cxn modelId="{5D06D3D8-279A-4AB8-A11D-C67DCE9EBF3F}" type="presOf" srcId="{212E8B72-01A6-4DCC-BF29-6E53AC982C20}" destId="{F45C18D4-D568-4DAB-A53B-1D14B1D5177F}" srcOrd="1" destOrd="0" presId="urn:microsoft.com/office/officeart/2005/8/layout/orgChart1"/>
    <dgm:cxn modelId="{348E50D9-857F-45AA-AB0B-A56EFDCC4E7D}" type="presOf" srcId="{6C9CF058-0CE1-405D-8E25-257D5EE97FE8}" destId="{962B582B-D82A-4AAB-AE1F-F493AE95B233}" srcOrd="1" destOrd="0" presId="urn:microsoft.com/office/officeart/2005/8/layout/orgChart1"/>
    <dgm:cxn modelId="{E2763BDD-BF0A-443F-92DE-070A3FB0C505}" type="presOf" srcId="{3EB3989E-6E3A-4982-BDDA-9FCD43174C82}" destId="{1D7DD494-FA6B-4DF5-8184-39BA8F831D1F}" srcOrd="0" destOrd="0" presId="urn:microsoft.com/office/officeart/2005/8/layout/orgChart1"/>
    <dgm:cxn modelId="{BFC345DD-D024-4172-9706-4560C9AC466B}" srcId="{8B17F9FA-E6E0-490D-AD4C-AB401A5153BD}" destId="{262FBE7E-CE21-4136-B174-213748EAD52D}" srcOrd="1" destOrd="0" parTransId="{83EAD71A-1460-4A7A-A0A9-15C7B1908E70}" sibTransId="{DF6C55FC-8E12-489D-84A7-068E48AB6C6C}"/>
    <dgm:cxn modelId="{653E13E0-F825-408F-9616-02D1CD1BFBFA}" srcId="{C4C781B7-683B-42BC-BA7A-09ABEDCEAF3F}" destId="{31217DDE-3158-4563-A2FA-36BFA2C0A4C8}" srcOrd="0" destOrd="0" parTransId="{84CD7562-D350-4287-919F-AB21C6277BA3}" sibTransId="{B4126F90-BDC4-4DBA-AF6A-9FEC7149CD25}"/>
    <dgm:cxn modelId="{E1C1B4E0-5B86-4251-8499-779F13263226}" type="presOf" srcId="{EAFE01B8-1B0C-4025-8EE7-E700D6B0E048}" destId="{26E1FF96-29F1-431A-AB2C-2F94ABFC2886}" srcOrd="0" destOrd="0" presId="urn:microsoft.com/office/officeart/2005/8/layout/orgChart1"/>
    <dgm:cxn modelId="{7BBDB6E1-DE85-4F98-A50D-4A0C30800B5F}" type="presOf" srcId="{7C7E6F17-6AF6-4EC1-8EA5-DA17FF443B70}" destId="{20485B10-9BA6-43EA-85B7-373791028E1F}" srcOrd="0" destOrd="0" presId="urn:microsoft.com/office/officeart/2005/8/layout/orgChart1"/>
    <dgm:cxn modelId="{97FD80E4-6DCE-4B51-82F4-23DC9D59993E}" type="presOf" srcId="{CDDAA047-763F-4265-90E2-5FE6BC656CD0}" destId="{27FC2EC9-6DD9-4CBB-A51B-EEC321D95CAF}" srcOrd="0" destOrd="0" presId="urn:microsoft.com/office/officeart/2005/8/layout/orgChart1"/>
    <dgm:cxn modelId="{096F36E7-0360-4363-932A-2C0D304A8BDA}" type="presOf" srcId="{D7CBA1DD-FB11-4411-834C-66D0A0308BE1}" destId="{AED768BE-EF9C-4E56-94A5-4F394BCBF562}" srcOrd="0" destOrd="0" presId="urn:microsoft.com/office/officeart/2005/8/layout/orgChart1"/>
    <dgm:cxn modelId="{61D86DE8-D7E2-4E31-8D3F-E3001215F153}" type="presOf" srcId="{1D0F0570-89D0-49EC-AA57-B5D825A78C68}" destId="{23413435-788D-4823-9A83-4530E8F85DD0}" srcOrd="0" destOrd="0" presId="urn:microsoft.com/office/officeart/2005/8/layout/orgChart1"/>
    <dgm:cxn modelId="{AE39B5E8-B72E-497B-8306-1493A07E3CA7}" srcId="{AC5962AB-9E91-4BB5-A9E7-C6A69D87DD3C}" destId="{212E8B72-01A6-4DCC-BF29-6E53AC982C20}" srcOrd="1" destOrd="0" parTransId="{A1B87949-0C1B-4371-9C27-9BF2C29F916E}" sibTransId="{6C2085DB-147D-4BCF-9FE1-C7291F054433}"/>
    <dgm:cxn modelId="{F99E1FEB-D734-41C7-B0B8-A8F31BC206E3}" type="presOf" srcId="{B0B07204-B36D-42EE-9892-3ABA3F35A9FE}" destId="{A2771E85-186B-4D9D-9CE2-48AFF46CE9C0}" srcOrd="1" destOrd="0" presId="urn:microsoft.com/office/officeart/2005/8/layout/orgChart1"/>
    <dgm:cxn modelId="{8DD8D9EF-8C58-46A0-9825-394AA26A3FF9}" type="presOf" srcId="{FBA903DD-B92B-4E2E-88AC-4F41B66077F5}" destId="{C0999296-4FD4-444E-AEC4-98EE415AE2CC}" srcOrd="0" destOrd="0" presId="urn:microsoft.com/office/officeart/2005/8/layout/orgChart1"/>
    <dgm:cxn modelId="{8577F6F0-EAA4-40B8-8D5A-DBA926FC7AA1}" type="presOf" srcId="{4B67628D-0792-4366-92C2-EB890F23CB06}" destId="{06779DDD-7342-4AB9-9E64-1543831A5A95}" srcOrd="0" destOrd="0" presId="urn:microsoft.com/office/officeart/2005/8/layout/orgChart1"/>
    <dgm:cxn modelId="{815405F2-657F-4830-AE67-02E8E9FD1805}" type="presOf" srcId="{495BF51F-6A75-406F-98F6-89E9AF6B9B9A}" destId="{F569FAB8-B553-4D53-9A33-C4C237C1E1AE}" srcOrd="0" destOrd="0" presId="urn:microsoft.com/office/officeart/2005/8/layout/orgChart1"/>
    <dgm:cxn modelId="{8871B2F4-696F-4BD7-A370-C9AE0FB23554}" srcId="{4B67628D-0792-4366-92C2-EB890F23CB06}" destId="{03B3CDF9-5434-4AE5-9E46-D20CE03F730F}" srcOrd="0" destOrd="0" parTransId="{7C7E6F17-6AF6-4EC1-8EA5-DA17FF443B70}" sibTransId="{74BDF75E-0F51-440E-9C61-DD9A91099A35}"/>
    <dgm:cxn modelId="{3BBDEEF4-D880-4F10-ABB6-81AA6DC91332}" srcId="{212E8B72-01A6-4DCC-BF29-6E53AC982C20}" destId="{1C50D007-2BC5-434B-A9EB-8BE11C7D1AA2}" srcOrd="1" destOrd="0" parTransId="{86CF4848-B0EA-4FE2-A77D-F921A80F8A92}" sibTransId="{D73FA9CB-19B4-45C4-AB9A-0127CD2DEFA3}"/>
    <dgm:cxn modelId="{F5F76EF5-460C-43EE-8CBD-E325ED5C428B}" srcId="{59FE23DB-386D-489E-81EE-50F5B6BC4070}" destId="{1F6B6505-FCEF-4EA3-B1D8-8D7D1BC367C2}" srcOrd="3" destOrd="0" parTransId="{994AF185-A8A9-4A7F-9762-1C3D5C8990A5}" sibTransId="{06565C68-B058-46E1-9A90-2732BC02E992}"/>
    <dgm:cxn modelId="{BEBD6DF6-166B-4012-A087-B7DECF260A69}" type="presOf" srcId="{212E8B72-01A6-4DCC-BF29-6E53AC982C20}" destId="{24A42529-CE0C-4259-BDBE-62E2AF685B9E}" srcOrd="0" destOrd="0" presId="urn:microsoft.com/office/officeart/2005/8/layout/orgChart1"/>
    <dgm:cxn modelId="{E203A3F6-3358-4CE4-9CE5-80E93BA66F60}" type="presOf" srcId="{4B67628D-0792-4366-92C2-EB890F23CB06}" destId="{E839F6F9-5BBC-4F0A-A1AA-D68E60BFA3C3}" srcOrd="1" destOrd="0" presId="urn:microsoft.com/office/officeart/2005/8/layout/orgChart1"/>
    <dgm:cxn modelId="{F1028C8D-7DFD-4420-A854-CDE02DCDC401}" type="presParOf" srcId="{81A5D421-99F9-4285-970E-DED0C1BC3112}" destId="{2928A664-F78D-4883-BD52-8F7AFB6544B3}" srcOrd="0" destOrd="0" presId="urn:microsoft.com/office/officeart/2005/8/layout/orgChart1"/>
    <dgm:cxn modelId="{14C659D6-0C02-4777-90E7-70220B386510}" type="presParOf" srcId="{2928A664-F78D-4883-BD52-8F7AFB6544B3}" destId="{E6DFB9A4-DF7B-4464-9EE4-8B37699D870D}" srcOrd="0" destOrd="0" presId="urn:microsoft.com/office/officeart/2005/8/layout/orgChart1"/>
    <dgm:cxn modelId="{F9DCA617-9493-4AD4-A79A-B3274D96144A}" type="presParOf" srcId="{E6DFB9A4-DF7B-4464-9EE4-8B37699D870D}" destId="{4A5E1CFF-8DC8-4268-9452-A5B686A5AD38}" srcOrd="0" destOrd="0" presId="urn:microsoft.com/office/officeart/2005/8/layout/orgChart1"/>
    <dgm:cxn modelId="{5845BFB8-1859-4E44-B4CB-8FCF6C3041BF}" type="presParOf" srcId="{E6DFB9A4-DF7B-4464-9EE4-8B37699D870D}" destId="{37D0B799-308B-4CCB-ACB6-F6D6FBA646AE}" srcOrd="1" destOrd="0" presId="urn:microsoft.com/office/officeart/2005/8/layout/orgChart1"/>
    <dgm:cxn modelId="{67DF5241-86CF-41E2-AC82-B39741E8B970}" type="presParOf" srcId="{2928A664-F78D-4883-BD52-8F7AFB6544B3}" destId="{61AB69B9-F2A7-4DCE-A078-97687EDEC180}" srcOrd="1" destOrd="0" presId="urn:microsoft.com/office/officeart/2005/8/layout/orgChart1"/>
    <dgm:cxn modelId="{AE09D7D1-70C3-4099-B153-AC9209C1B80D}" type="presParOf" srcId="{61AB69B9-F2A7-4DCE-A078-97687EDEC180}" destId="{2724D687-A239-40C2-86A3-DBE20454AA14}" srcOrd="0" destOrd="0" presId="urn:microsoft.com/office/officeart/2005/8/layout/orgChart1"/>
    <dgm:cxn modelId="{9D929263-DED1-4BAC-A6F8-DAECFF3C5367}" type="presParOf" srcId="{61AB69B9-F2A7-4DCE-A078-97687EDEC180}" destId="{827850BC-5DD6-4FB2-BF1A-BFB7089D663A}" srcOrd="1" destOrd="0" presId="urn:microsoft.com/office/officeart/2005/8/layout/orgChart1"/>
    <dgm:cxn modelId="{888A8FFA-F7E7-443D-AD97-D54FCBF59925}" type="presParOf" srcId="{827850BC-5DD6-4FB2-BF1A-BFB7089D663A}" destId="{C71D9B22-78AD-4A84-A687-DB2A31016D52}" srcOrd="0" destOrd="0" presId="urn:microsoft.com/office/officeart/2005/8/layout/orgChart1"/>
    <dgm:cxn modelId="{24A84F93-7DD4-4603-B6AA-473AF4252F5D}" type="presParOf" srcId="{C71D9B22-78AD-4A84-A687-DB2A31016D52}" destId="{D32ED2D1-9FC2-42EA-A831-55D93F932B7A}" srcOrd="0" destOrd="0" presId="urn:microsoft.com/office/officeart/2005/8/layout/orgChart1"/>
    <dgm:cxn modelId="{83BC6CD2-3B54-4C6E-91CB-A2CA12C5E60E}" type="presParOf" srcId="{C71D9B22-78AD-4A84-A687-DB2A31016D52}" destId="{5F71AB7C-DA8E-4506-BAF7-69CC228E9B13}" srcOrd="1" destOrd="0" presId="urn:microsoft.com/office/officeart/2005/8/layout/orgChart1"/>
    <dgm:cxn modelId="{4CF999FD-2717-4CF1-8D96-E685EEDAD03E}" type="presParOf" srcId="{827850BC-5DD6-4FB2-BF1A-BFB7089D663A}" destId="{32BA5127-1A5A-469A-B892-786128EE0F7A}" srcOrd="1" destOrd="0" presId="urn:microsoft.com/office/officeart/2005/8/layout/orgChart1"/>
    <dgm:cxn modelId="{2538DA44-D693-4707-8D70-105F4A796129}" type="presParOf" srcId="{32BA5127-1A5A-469A-B892-786128EE0F7A}" destId="{E355A2F9-5A2E-48BB-B32A-7C9CE58F6D80}" srcOrd="0" destOrd="0" presId="urn:microsoft.com/office/officeart/2005/8/layout/orgChart1"/>
    <dgm:cxn modelId="{4EBD5D54-C3E5-48C2-BB96-1B3BB5AC0C56}" type="presParOf" srcId="{32BA5127-1A5A-469A-B892-786128EE0F7A}" destId="{3EAD5E42-A452-4039-9379-A4BD97A817A5}" srcOrd="1" destOrd="0" presId="urn:microsoft.com/office/officeart/2005/8/layout/orgChart1"/>
    <dgm:cxn modelId="{D694FCFC-1933-42F0-B92F-14B8937F16A3}" type="presParOf" srcId="{3EAD5E42-A452-4039-9379-A4BD97A817A5}" destId="{AC04980C-C9C7-4E12-9F84-CCA2C3FA6B78}" srcOrd="0" destOrd="0" presId="urn:microsoft.com/office/officeart/2005/8/layout/orgChart1"/>
    <dgm:cxn modelId="{7C71146E-521B-4DBD-B93E-ADF790B785DB}" type="presParOf" srcId="{AC04980C-C9C7-4E12-9F84-CCA2C3FA6B78}" destId="{26E1FF96-29F1-431A-AB2C-2F94ABFC2886}" srcOrd="0" destOrd="0" presId="urn:microsoft.com/office/officeart/2005/8/layout/orgChart1"/>
    <dgm:cxn modelId="{7FF49798-EAE9-4986-9FD2-969357A535F4}" type="presParOf" srcId="{AC04980C-C9C7-4E12-9F84-CCA2C3FA6B78}" destId="{4D684890-7733-43C8-ACBB-AA228F8751EB}" srcOrd="1" destOrd="0" presId="urn:microsoft.com/office/officeart/2005/8/layout/orgChart1"/>
    <dgm:cxn modelId="{076B3708-CCB0-49E7-A0FA-CC254DA4D65B}" type="presParOf" srcId="{3EAD5E42-A452-4039-9379-A4BD97A817A5}" destId="{590B2108-E9E1-4CB9-AA74-52F03D57459E}" srcOrd="1" destOrd="0" presId="urn:microsoft.com/office/officeart/2005/8/layout/orgChart1"/>
    <dgm:cxn modelId="{B71CE5BA-CF6E-4C93-A47D-B5045D3B1CE3}" type="presParOf" srcId="{590B2108-E9E1-4CB9-AA74-52F03D57459E}" destId="{01FB1D1E-AC15-4847-993A-9A0F614B9654}" srcOrd="0" destOrd="0" presId="urn:microsoft.com/office/officeart/2005/8/layout/orgChart1"/>
    <dgm:cxn modelId="{610E0C9C-1335-4D41-8C4C-58632E530098}" type="presParOf" srcId="{590B2108-E9E1-4CB9-AA74-52F03D57459E}" destId="{50D121D2-9860-43CE-92BA-ABE62E228F03}" srcOrd="1" destOrd="0" presId="urn:microsoft.com/office/officeart/2005/8/layout/orgChart1"/>
    <dgm:cxn modelId="{F9D93E7F-51A5-42E3-99AD-5AE9EE082E43}" type="presParOf" srcId="{50D121D2-9860-43CE-92BA-ABE62E228F03}" destId="{0D525536-D3F9-4CF3-95B2-850CED90427D}" srcOrd="0" destOrd="0" presId="urn:microsoft.com/office/officeart/2005/8/layout/orgChart1"/>
    <dgm:cxn modelId="{F33ABF25-A4B9-4A55-A984-B60FC20BA147}" type="presParOf" srcId="{0D525536-D3F9-4CF3-95B2-850CED90427D}" destId="{27FC2EC9-6DD9-4CBB-A51B-EEC321D95CAF}" srcOrd="0" destOrd="0" presId="urn:microsoft.com/office/officeart/2005/8/layout/orgChart1"/>
    <dgm:cxn modelId="{50ACDAEA-A591-44E4-9528-D04C9421AFE2}" type="presParOf" srcId="{0D525536-D3F9-4CF3-95B2-850CED90427D}" destId="{A5DA9465-0615-4749-B912-DF7A57730B4A}" srcOrd="1" destOrd="0" presId="urn:microsoft.com/office/officeart/2005/8/layout/orgChart1"/>
    <dgm:cxn modelId="{9DC43EC8-DFC5-4899-BC1A-A2587F0F63C3}" type="presParOf" srcId="{50D121D2-9860-43CE-92BA-ABE62E228F03}" destId="{07C1C8A6-2D15-4840-89CF-1620634DD791}" srcOrd="1" destOrd="0" presId="urn:microsoft.com/office/officeart/2005/8/layout/orgChart1"/>
    <dgm:cxn modelId="{CC9F46D5-47D0-4619-B92D-1B5C0F95BBFB}" type="presParOf" srcId="{50D121D2-9860-43CE-92BA-ABE62E228F03}" destId="{22580649-24DC-4798-A72B-C41CD5F2723A}" srcOrd="2" destOrd="0" presId="urn:microsoft.com/office/officeart/2005/8/layout/orgChart1"/>
    <dgm:cxn modelId="{36925CBE-2805-4895-88B0-B7D572B47FE8}" type="presParOf" srcId="{590B2108-E9E1-4CB9-AA74-52F03D57459E}" destId="{CE328F55-398D-4655-9770-C920288424D0}" srcOrd="2" destOrd="0" presId="urn:microsoft.com/office/officeart/2005/8/layout/orgChart1"/>
    <dgm:cxn modelId="{D419F650-492E-45CC-9D41-B44C0DFCF36E}" type="presParOf" srcId="{590B2108-E9E1-4CB9-AA74-52F03D57459E}" destId="{19007B29-C3E8-4099-956F-7EAB99D0643B}" srcOrd="3" destOrd="0" presId="urn:microsoft.com/office/officeart/2005/8/layout/orgChart1"/>
    <dgm:cxn modelId="{8A62279E-28AF-4832-859E-243552AD5BDD}" type="presParOf" srcId="{19007B29-C3E8-4099-956F-7EAB99D0643B}" destId="{C5A6A450-4487-4183-89F8-2D11509A26A5}" srcOrd="0" destOrd="0" presId="urn:microsoft.com/office/officeart/2005/8/layout/orgChart1"/>
    <dgm:cxn modelId="{154AFD93-F28A-4BDC-9A2C-C887AA843BE9}" type="presParOf" srcId="{C5A6A450-4487-4183-89F8-2D11509A26A5}" destId="{BD0DDBBF-39EC-4CDA-A973-A9EEA9681BAA}" srcOrd="0" destOrd="0" presId="urn:microsoft.com/office/officeart/2005/8/layout/orgChart1"/>
    <dgm:cxn modelId="{23119F77-707C-4483-B58E-7EB196A79E86}" type="presParOf" srcId="{C5A6A450-4487-4183-89F8-2D11509A26A5}" destId="{796A1F26-FEBE-4383-90B5-51E76F8E7033}" srcOrd="1" destOrd="0" presId="urn:microsoft.com/office/officeart/2005/8/layout/orgChart1"/>
    <dgm:cxn modelId="{135FD19A-CCEF-45A9-B027-9FC78B4A88C2}" type="presParOf" srcId="{19007B29-C3E8-4099-956F-7EAB99D0643B}" destId="{283E0286-DDD6-4B45-98D3-201167040145}" srcOrd="1" destOrd="0" presId="urn:microsoft.com/office/officeart/2005/8/layout/orgChart1"/>
    <dgm:cxn modelId="{640029F7-11CC-43CD-8C71-76033E645121}" type="presParOf" srcId="{19007B29-C3E8-4099-956F-7EAB99D0643B}" destId="{C089F021-BB1E-4005-82F2-A8490FD4093C}" srcOrd="2" destOrd="0" presId="urn:microsoft.com/office/officeart/2005/8/layout/orgChart1"/>
    <dgm:cxn modelId="{1DC2937A-44B8-4232-B8D7-EE51CA549115}" type="presParOf" srcId="{590B2108-E9E1-4CB9-AA74-52F03D57459E}" destId="{3B6C76DF-D449-49AB-918E-9BD3146761BF}" srcOrd="4" destOrd="0" presId="urn:microsoft.com/office/officeart/2005/8/layout/orgChart1"/>
    <dgm:cxn modelId="{581FB6D2-3B26-4788-88F2-B4B8E5D869C4}" type="presParOf" srcId="{590B2108-E9E1-4CB9-AA74-52F03D57459E}" destId="{B723B9A9-1F13-46A4-B760-40148C79F071}" srcOrd="5" destOrd="0" presId="urn:microsoft.com/office/officeart/2005/8/layout/orgChart1"/>
    <dgm:cxn modelId="{BD20AC28-683C-4BE7-9C84-61A6EF258CEC}" type="presParOf" srcId="{B723B9A9-1F13-46A4-B760-40148C79F071}" destId="{7332B0D1-7D4B-43DC-ACEE-8A5E5B91B4A7}" srcOrd="0" destOrd="0" presId="urn:microsoft.com/office/officeart/2005/8/layout/orgChart1"/>
    <dgm:cxn modelId="{3BEBD2D9-82FE-4F72-893C-D18D5971B22D}" type="presParOf" srcId="{7332B0D1-7D4B-43DC-ACEE-8A5E5B91B4A7}" destId="{ADD18938-FC8C-4AAF-B1E9-EA5EA36D0D5E}" srcOrd="0" destOrd="0" presId="urn:microsoft.com/office/officeart/2005/8/layout/orgChart1"/>
    <dgm:cxn modelId="{62643E65-44A2-4C1F-84AB-6B53E389E6C8}" type="presParOf" srcId="{7332B0D1-7D4B-43DC-ACEE-8A5E5B91B4A7}" destId="{B1F1C8DD-FD90-4F03-96FC-6D32729C084C}" srcOrd="1" destOrd="0" presId="urn:microsoft.com/office/officeart/2005/8/layout/orgChart1"/>
    <dgm:cxn modelId="{BF7584F8-EB41-47A1-B919-C66D7DED0379}" type="presParOf" srcId="{B723B9A9-1F13-46A4-B760-40148C79F071}" destId="{5D634BB6-0D4F-42AF-915C-84D2D189D76E}" srcOrd="1" destOrd="0" presId="urn:microsoft.com/office/officeart/2005/8/layout/orgChart1"/>
    <dgm:cxn modelId="{983A96C3-ECD4-43AA-A11F-1C1C8CC122FF}" type="presParOf" srcId="{B723B9A9-1F13-46A4-B760-40148C79F071}" destId="{456A9FE1-B10C-43D1-AF17-1C29B71FA673}" srcOrd="2" destOrd="0" presId="urn:microsoft.com/office/officeart/2005/8/layout/orgChart1"/>
    <dgm:cxn modelId="{B579F9E6-8E40-43ED-8CA9-0BCB1460BDAC}" type="presParOf" srcId="{3EAD5E42-A452-4039-9379-A4BD97A817A5}" destId="{B53AB2F1-3635-4797-B30F-331F4BC478C5}" srcOrd="2" destOrd="0" presId="urn:microsoft.com/office/officeart/2005/8/layout/orgChart1"/>
    <dgm:cxn modelId="{09DAB56E-BBB7-4C79-82B3-AB83AE241392}" type="presParOf" srcId="{32BA5127-1A5A-469A-B892-786128EE0F7A}" destId="{62BBED57-3170-43AA-ADFA-24B5A45A978D}" srcOrd="2" destOrd="0" presId="urn:microsoft.com/office/officeart/2005/8/layout/orgChart1"/>
    <dgm:cxn modelId="{8BB49873-1716-4720-96A2-06F4E712F956}" type="presParOf" srcId="{32BA5127-1A5A-469A-B892-786128EE0F7A}" destId="{C8B84971-51B4-4924-BB0B-58470A76D475}" srcOrd="3" destOrd="0" presId="urn:microsoft.com/office/officeart/2005/8/layout/orgChart1"/>
    <dgm:cxn modelId="{A7E774DC-5E16-4D3E-A712-414C6CB5AA17}" type="presParOf" srcId="{C8B84971-51B4-4924-BB0B-58470A76D475}" destId="{C54B9D95-1C0C-4CBB-B248-CDB8E8EAF66F}" srcOrd="0" destOrd="0" presId="urn:microsoft.com/office/officeart/2005/8/layout/orgChart1"/>
    <dgm:cxn modelId="{484074CB-E944-4199-8A5E-430E8FD2233E}" type="presParOf" srcId="{C54B9D95-1C0C-4CBB-B248-CDB8E8EAF66F}" destId="{F975DECB-51C0-4767-86F4-AFC404F1CA7C}" srcOrd="0" destOrd="0" presId="urn:microsoft.com/office/officeart/2005/8/layout/orgChart1"/>
    <dgm:cxn modelId="{D38F8CBF-F8AA-48DC-93BB-7A1B59D69F63}" type="presParOf" srcId="{C54B9D95-1C0C-4CBB-B248-CDB8E8EAF66F}" destId="{7A463A97-D470-423A-97E1-BC0797C67C0C}" srcOrd="1" destOrd="0" presId="urn:microsoft.com/office/officeart/2005/8/layout/orgChart1"/>
    <dgm:cxn modelId="{C53CFD4A-3097-457A-A25C-E83DD8593E9B}" type="presParOf" srcId="{C8B84971-51B4-4924-BB0B-58470A76D475}" destId="{36E161A5-9CC8-4AD4-904A-E0BBF91A53E0}" srcOrd="1" destOrd="0" presId="urn:microsoft.com/office/officeart/2005/8/layout/orgChart1"/>
    <dgm:cxn modelId="{DF8A75D7-E14C-4DE8-9FE0-BA0AAFFBC5F0}" type="presParOf" srcId="{36E161A5-9CC8-4AD4-904A-E0BBF91A53E0}" destId="{A0C2DA11-D104-41E5-9F01-652F139F3A8D}" srcOrd="0" destOrd="0" presId="urn:microsoft.com/office/officeart/2005/8/layout/orgChart1"/>
    <dgm:cxn modelId="{917834DA-2A69-4EF5-B5D5-B42A1A511724}" type="presParOf" srcId="{36E161A5-9CC8-4AD4-904A-E0BBF91A53E0}" destId="{C1709033-D89F-4B4B-8B6F-6889D18EEC28}" srcOrd="1" destOrd="0" presId="urn:microsoft.com/office/officeart/2005/8/layout/orgChart1"/>
    <dgm:cxn modelId="{B0D7E32A-F610-4E31-AFF0-1E0C9E04E5E5}" type="presParOf" srcId="{C1709033-D89F-4B4B-8B6F-6889D18EEC28}" destId="{BACCDCB8-2C90-400E-B7D5-20402BD80DC9}" srcOrd="0" destOrd="0" presId="urn:microsoft.com/office/officeart/2005/8/layout/orgChart1"/>
    <dgm:cxn modelId="{5434BD47-6018-4D43-9FC5-5902BBB1CE11}" type="presParOf" srcId="{BACCDCB8-2C90-400E-B7D5-20402BD80DC9}" destId="{918A7077-DF8C-468A-B445-DF9CB0760693}" srcOrd="0" destOrd="0" presId="urn:microsoft.com/office/officeart/2005/8/layout/orgChart1"/>
    <dgm:cxn modelId="{838B85B6-2615-45A3-BD8D-3AEEA581226B}" type="presParOf" srcId="{BACCDCB8-2C90-400E-B7D5-20402BD80DC9}" destId="{F8A97E01-A4C6-4EAE-AC58-4F0A40B3F13A}" srcOrd="1" destOrd="0" presId="urn:microsoft.com/office/officeart/2005/8/layout/orgChart1"/>
    <dgm:cxn modelId="{45EF7452-80E4-456C-84BD-416334D7680D}" type="presParOf" srcId="{C1709033-D89F-4B4B-8B6F-6889D18EEC28}" destId="{CA9E4428-E89F-42BF-B8A8-B09EA2411B86}" srcOrd="1" destOrd="0" presId="urn:microsoft.com/office/officeart/2005/8/layout/orgChart1"/>
    <dgm:cxn modelId="{64A2B9AE-38FA-4D44-B1D7-A089E66D8572}" type="presParOf" srcId="{C1709033-D89F-4B4B-8B6F-6889D18EEC28}" destId="{33568F6F-2995-48A8-A118-C7B261C30495}" srcOrd="2" destOrd="0" presId="urn:microsoft.com/office/officeart/2005/8/layout/orgChart1"/>
    <dgm:cxn modelId="{EA3946B9-C839-4272-9580-FBCCA0057610}" type="presParOf" srcId="{36E161A5-9CC8-4AD4-904A-E0BBF91A53E0}" destId="{D198AA10-98F9-4293-A3D4-D5AD4F135C5B}" srcOrd="2" destOrd="0" presId="urn:microsoft.com/office/officeart/2005/8/layout/orgChart1"/>
    <dgm:cxn modelId="{74F76C9B-1FF3-4F1C-B5B0-5A6A9BD2F4BA}" type="presParOf" srcId="{36E161A5-9CC8-4AD4-904A-E0BBF91A53E0}" destId="{54033014-308D-4225-99C2-61EBF5037B71}" srcOrd="3" destOrd="0" presId="urn:microsoft.com/office/officeart/2005/8/layout/orgChart1"/>
    <dgm:cxn modelId="{D8343CA1-2D63-40A1-BA2D-BA260C8A5ECC}" type="presParOf" srcId="{54033014-308D-4225-99C2-61EBF5037B71}" destId="{665110D1-985B-4648-A8ED-58939C2C7E4B}" srcOrd="0" destOrd="0" presId="urn:microsoft.com/office/officeart/2005/8/layout/orgChart1"/>
    <dgm:cxn modelId="{AEC2208F-DF2B-493C-A481-D6394A7ADD5D}" type="presParOf" srcId="{665110D1-985B-4648-A8ED-58939C2C7E4B}" destId="{19900726-67AF-43D0-AB0A-DDB92ED47C08}" srcOrd="0" destOrd="0" presId="urn:microsoft.com/office/officeart/2005/8/layout/orgChart1"/>
    <dgm:cxn modelId="{4BB34F87-70EA-4AFB-B73C-AD6A02CC27E0}" type="presParOf" srcId="{665110D1-985B-4648-A8ED-58939C2C7E4B}" destId="{962B582B-D82A-4AAB-AE1F-F493AE95B233}" srcOrd="1" destOrd="0" presId="urn:microsoft.com/office/officeart/2005/8/layout/orgChart1"/>
    <dgm:cxn modelId="{A6D07655-C5EC-4278-B32F-99A13E50CE05}" type="presParOf" srcId="{54033014-308D-4225-99C2-61EBF5037B71}" destId="{356FCE8D-C35A-4C54-8C3B-F05BDC9E780F}" srcOrd="1" destOrd="0" presId="urn:microsoft.com/office/officeart/2005/8/layout/orgChart1"/>
    <dgm:cxn modelId="{27BEBDB8-602E-44DB-A8F8-02B0A394F5E0}" type="presParOf" srcId="{54033014-308D-4225-99C2-61EBF5037B71}" destId="{29E68F07-3BDD-49F3-94BF-396244654B40}" srcOrd="2" destOrd="0" presId="urn:microsoft.com/office/officeart/2005/8/layout/orgChart1"/>
    <dgm:cxn modelId="{8AD2FEDB-0FDC-468D-A7F0-23F5B9A85E27}" type="presParOf" srcId="{C8B84971-51B4-4924-BB0B-58470A76D475}" destId="{BD1FA1DD-EB3B-4FA0-BBD3-5E186C28B880}" srcOrd="2" destOrd="0" presId="urn:microsoft.com/office/officeart/2005/8/layout/orgChart1"/>
    <dgm:cxn modelId="{B5554EE6-137E-4304-AEF8-1F1040E14635}" type="presParOf" srcId="{32BA5127-1A5A-469A-B892-786128EE0F7A}" destId="{84C99D7C-66BB-44F8-9377-DEA29BEAF181}" srcOrd="4" destOrd="0" presId="urn:microsoft.com/office/officeart/2005/8/layout/orgChart1"/>
    <dgm:cxn modelId="{84DEFD15-0897-404F-A51F-100DD2702029}" type="presParOf" srcId="{32BA5127-1A5A-469A-B892-786128EE0F7A}" destId="{5E0597CC-3688-450D-B737-2F65CC56AF6B}" srcOrd="5" destOrd="0" presId="urn:microsoft.com/office/officeart/2005/8/layout/orgChart1"/>
    <dgm:cxn modelId="{70858BDA-CC5F-463E-A413-348F7024A03C}" type="presParOf" srcId="{5E0597CC-3688-450D-B737-2F65CC56AF6B}" destId="{FAB69715-8E4A-4F38-B431-C73641D43293}" srcOrd="0" destOrd="0" presId="urn:microsoft.com/office/officeart/2005/8/layout/orgChart1"/>
    <dgm:cxn modelId="{412DD1E8-D150-467F-9F35-FB7A41C85BDF}" type="presParOf" srcId="{FAB69715-8E4A-4F38-B431-C73641D43293}" destId="{C0999296-4FD4-444E-AEC4-98EE415AE2CC}" srcOrd="0" destOrd="0" presId="urn:microsoft.com/office/officeart/2005/8/layout/orgChart1"/>
    <dgm:cxn modelId="{ABB2EF20-3449-4264-86A8-69CF954DA9C6}" type="presParOf" srcId="{FAB69715-8E4A-4F38-B431-C73641D43293}" destId="{29E5ED5F-67BA-4684-9CED-171490E57E46}" srcOrd="1" destOrd="0" presId="urn:microsoft.com/office/officeart/2005/8/layout/orgChart1"/>
    <dgm:cxn modelId="{4D9DD528-EED4-4B73-828A-42B9CFF60857}" type="presParOf" srcId="{5E0597CC-3688-450D-B737-2F65CC56AF6B}" destId="{15916A78-76A7-476C-8D49-4877917ACF8E}" srcOrd="1" destOrd="0" presId="urn:microsoft.com/office/officeart/2005/8/layout/orgChart1"/>
    <dgm:cxn modelId="{671083F0-111B-4908-BF02-54DCB364821F}" type="presParOf" srcId="{15916A78-76A7-476C-8D49-4877917ACF8E}" destId="{4D6034FB-07A4-4613-A50D-0288C31233E6}" srcOrd="0" destOrd="0" presId="urn:microsoft.com/office/officeart/2005/8/layout/orgChart1"/>
    <dgm:cxn modelId="{76155D2A-EECA-4868-95AB-9EDD9A5FB7E3}" type="presParOf" srcId="{15916A78-76A7-476C-8D49-4877917ACF8E}" destId="{E7A5BA3F-F79D-4DB4-BB77-C10C2E8D46CB}" srcOrd="1" destOrd="0" presId="urn:microsoft.com/office/officeart/2005/8/layout/orgChart1"/>
    <dgm:cxn modelId="{C143F94D-456D-4EA9-B32D-E750C9661054}" type="presParOf" srcId="{E7A5BA3F-F79D-4DB4-BB77-C10C2E8D46CB}" destId="{A2C8D278-B5D6-4503-88B0-60D9A73F9F24}" srcOrd="0" destOrd="0" presId="urn:microsoft.com/office/officeart/2005/8/layout/orgChart1"/>
    <dgm:cxn modelId="{B1332926-BBD3-48EA-A9FC-EE419BA56B9B}" type="presParOf" srcId="{A2C8D278-B5D6-4503-88B0-60D9A73F9F24}" destId="{CF2AA21B-472D-45AA-B95A-DCA1FAB86C61}" srcOrd="0" destOrd="0" presId="urn:microsoft.com/office/officeart/2005/8/layout/orgChart1"/>
    <dgm:cxn modelId="{377E7FB8-08AF-47CD-B0A3-E37BEF234615}" type="presParOf" srcId="{A2C8D278-B5D6-4503-88B0-60D9A73F9F24}" destId="{C34EB9F5-4B39-47B7-B839-F8FDC75EF28B}" srcOrd="1" destOrd="0" presId="urn:microsoft.com/office/officeart/2005/8/layout/orgChart1"/>
    <dgm:cxn modelId="{7F44D79A-683E-4C43-980B-6C704B78327B}" type="presParOf" srcId="{E7A5BA3F-F79D-4DB4-BB77-C10C2E8D46CB}" destId="{53C51A4D-9E5A-4C90-8DE7-F23D923673F9}" srcOrd="1" destOrd="0" presId="urn:microsoft.com/office/officeart/2005/8/layout/orgChart1"/>
    <dgm:cxn modelId="{691374C4-AEA2-44E3-94F5-1B282967751C}" type="presParOf" srcId="{E7A5BA3F-F79D-4DB4-BB77-C10C2E8D46CB}" destId="{DB539242-9E5B-4B1A-A054-B753245F7EE9}" srcOrd="2" destOrd="0" presId="urn:microsoft.com/office/officeart/2005/8/layout/orgChart1"/>
    <dgm:cxn modelId="{60BD78AD-6003-437E-A600-6E7AB6E8B3D6}" type="presParOf" srcId="{15916A78-76A7-476C-8D49-4877917ACF8E}" destId="{D485555A-FF88-4557-B292-EB1DC0AA0D89}" srcOrd="2" destOrd="0" presId="urn:microsoft.com/office/officeart/2005/8/layout/orgChart1"/>
    <dgm:cxn modelId="{D1A802DD-EA2F-438C-AB61-A2E0CF85C6BA}" type="presParOf" srcId="{15916A78-76A7-476C-8D49-4877917ACF8E}" destId="{B317CAA9-D50D-4D35-9B16-808500E0C241}" srcOrd="3" destOrd="0" presId="urn:microsoft.com/office/officeart/2005/8/layout/orgChart1"/>
    <dgm:cxn modelId="{5EA40411-119C-4B4C-9806-26ED68184009}" type="presParOf" srcId="{B317CAA9-D50D-4D35-9B16-808500E0C241}" destId="{24AB7E39-9AC1-4FF4-A542-B4B293A7911E}" srcOrd="0" destOrd="0" presId="urn:microsoft.com/office/officeart/2005/8/layout/orgChart1"/>
    <dgm:cxn modelId="{635379F6-CF58-4E2E-85EF-97A67F69D65C}" type="presParOf" srcId="{24AB7E39-9AC1-4FF4-A542-B4B293A7911E}" destId="{7772B6F6-3E96-404D-99B4-56B2274EC9D8}" srcOrd="0" destOrd="0" presId="urn:microsoft.com/office/officeart/2005/8/layout/orgChart1"/>
    <dgm:cxn modelId="{02AFDA0D-8C13-4A18-89A9-8C59AD1EC3B5}" type="presParOf" srcId="{24AB7E39-9AC1-4FF4-A542-B4B293A7911E}" destId="{A2771E85-186B-4D9D-9CE2-48AFF46CE9C0}" srcOrd="1" destOrd="0" presId="urn:microsoft.com/office/officeart/2005/8/layout/orgChart1"/>
    <dgm:cxn modelId="{BFA77EA2-FFBD-4269-BC01-660FC41AF974}" type="presParOf" srcId="{B317CAA9-D50D-4D35-9B16-808500E0C241}" destId="{76F1C010-2917-4F2C-AE73-36FEA31FCEDF}" srcOrd="1" destOrd="0" presId="urn:microsoft.com/office/officeart/2005/8/layout/orgChart1"/>
    <dgm:cxn modelId="{8466A854-E048-4E0E-998C-82098FBD049A}" type="presParOf" srcId="{B317CAA9-D50D-4D35-9B16-808500E0C241}" destId="{5BD8B906-A14F-4053-B1AB-B4C539EE446C}" srcOrd="2" destOrd="0" presId="urn:microsoft.com/office/officeart/2005/8/layout/orgChart1"/>
    <dgm:cxn modelId="{7228E89B-6814-4C6A-B639-8FAC5D95E1B5}" type="presParOf" srcId="{15916A78-76A7-476C-8D49-4877917ACF8E}" destId="{0BFEBA7B-C3DE-4D38-983B-DB601CDC02A7}" srcOrd="4" destOrd="0" presId="urn:microsoft.com/office/officeart/2005/8/layout/orgChart1"/>
    <dgm:cxn modelId="{79DF6A73-3980-4B60-B90B-E33A5A4D376F}" type="presParOf" srcId="{15916A78-76A7-476C-8D49-4877917ACF8E}" destId="{C386BFC9-E4C3-48DE-9A87-C187F5676EC6}" srcOrd="5" destOrd="0" presId="urn:microsoft.com/office/officeart/2005/8/layout/orgChart1"/>
    <dgm:cxn modelId="{9B740D3C-802F-44B4-B444-92552DCF03BC}" type="presParOf" srcId="{C386BFC9-E4C3-48DE-9A87-C187F5676EC6}" destId="{2131824A-79BB-4C32-9143-458CE07A7BB8}" srcOrd="0" destOrd="0" presId="urn:microsoft.com/office/officeart/2005/8/layout/orgChart1"/>
    <dgm:cxn modelId="{7452451F-D4B5-4C82-85E6-A68109B83C17}" type="presParOf" srcId="{2131824A-79BB-4C32-9143-458CE07A7BB8}" destId="{810854D3-431C-4E33-91A5-DAA19C0CAE5C}" srcOrd="0" destOrd="0" presId="urn:microsoft.com/office/officeart/2005/8/layout/orgChart1"/>
    <dgm:cxn modelId="{A247E775-8DA7-4091-A019-047DCD726EB2}" type="presParOf" srcId="{2131824A-79BB-4C32-9143-458CE07A7BB8}" destId="{FD805EC0-95D2-403C-B1E7-2FFC0C4C323A}" srcOrd="1" destOrd="0" presId="urn:microsoft.com/office/officeart/2005/8/layout/orgChart1"/>
    <dgm:cxn modelId="{5977D410-120F-4BF3-9CE9-F0DDC2C53F22}" type="presParOf" srcId="{C386BFC9-E4C3-48DE-9A87-C187F5676EC6}" destId="{A16DD31B-4095-4402-A47B-DE7E93810FAC}" srcOrd="1" destOrd="0" presId="urn:microsoft.com/office/officeart/2005/8/layout/orgChart1"/>
    <dgm:cxn modelId="{AB771549-7A3A-4F43-B653-8032066AF4A5}" type="presParOf" srcId="{C386BFC9-E4C3-48DE-9A87-C187F5676EC6}" destId="{513637AD-CCDB-4EBB-8F45-1742DBBF7D34}" srcOrd="2" destOrd="0" presId="urn:microsoft.com/office/officeart/2005/8/layout/orgChart1"/>
    <dgm:cxn modelId="{BE6F1730-86D0-463E-BA84-928961F61BD1}" type="presParOf" srcId="{5E0597CC-3688-450D-B737-2F65CC56AF6B}" destId="{83245855-C3E7-4641-9426-968634641D1F}" srcOrd="2" destOrd="0" presId="urn:microsoft.com/office/officeart/2005/8/layout/orgChart1"/>
    <dgm:cxn modelId="{88434EB9-13B0-4446-95BD-24C0A22CFDD7}" type="presParOf" srcId="{827850BC-5DD6-4FB2-BF1A-BFB7089D663A}" destId="{D43C6CDF-D9B1-44FC-A778-41BD3B2490E1}" srcOrd="2" destOrd="0" presId="urn:microsoft.com/office/officeart/2005/8/layout/orgChart1"/>
    <dgm:cxn modelId="{036B2D90-26AA-43BD-96BB-185506085917}" type="presParOf" srcId="{61AB69B9-F2A7-4DCE-A078-97687EDEC180}" destId="{5773B4D7-4859-41C8-AE27-5A91670C4998}" srcOrd="2" destOrd="0" presId="urn:microsoft.com/office/officeart/2005/8/layout/orgChart1"/>
    <dgm:cxn modelId="{5801E9BC-379F-4CA4-B720-5B1C8C26E540}" type="presParOf" srcId="{61AB69B9-F2A7-4DCE-A078-97687EDEC180}" destId="{D01ADD58-BA88-4DAE-8516-C17D30F09F56}" srcOrd="3" destOrd="0" presId="urn:microsoft.com/office/officeart/2005/8/layout/orgChart1"/>
    <dgm:cxn modelId="{E31F660B-9855-4246-AAD0-A094FED77A9E}" type="presParOf" srcId="{D01ADD58-BA88-4DAE-8516-C17D30F09F56}" destId="{3BD0F0CC-0831-4D7A-B965-BEFC9273B8F4}" srcOrd="0" destOrd="0" presId="urn:microsoft.com/office/officeart/2005/8/layout/orgChart1"/>
    <dgm:cxn modelId="{4E147183-1484-4938-A2F9-0CD5D86F9152}" type="presParOf" srcId="{3BD0F0CC-0831-4D7A-B965-BEFC9273B8F4}" destId="{24A42529-CE0C-4259-BDBE-62E2AF685B9E}" srcOrd="0" destOrd="0" presId="urn:microsoft.com/office/officeart/2005/8/layout/orgChart1"/>
    <dgm:cxn modelId="{1E2FAA11-B1D2-46F5-9D2F-16B6DE69E14A}" type="presParOf" srcId="{3BD0F0CC-0831-4D7A-B965-BEFC9273B8F4}" destId="{F45C18D4-D568-4DAB-A53B-1D14B1D5177F}" srcOrd="1" destOrd="0" presId="urn:microsoft.com/office/officeart/2005/8/layout/orgChart1"/>
    <dgm:cxn modelId="{E6D85F5F-8037-422C-A923-F839D1DA3AB7}" type="presParOf" srcId="{D01ADD58-BA88-4DAE-8516-C17D30F09F56}" destId="{3B6FB552-1F17-4621-8E36-2B54A14AFA48}" srcOrd="1" destOrd="0" presId="urn:microsoft.com/office/officeart/2005/8/layout/orgChart1"/>
    <dgm:cxn modelId="{F3FB9A7A-35E3-47B3-BD47-5ED7465BB34F}" type="presParOf" srcId="{3B6FB552-1F17-4621-8E36-2B54A14AFA48}" destId="{CF9D4CC5-D731-4104-8FF7-258D2B8D7772}" srcOrd="0" destOrd="0" presId="urn:microsoft.com/office/officeart/2005/8/layout/orgChart1"/>
    <dgm:cxn modelId="{E440CF1D-F6E2-4FF1-945C-547FF9630A05}" type="presParOf" srcId="{3B6FB552-1F17-4621-8E36-2B54A14AFA48}" destId="{970A86D6-59DB-4017-8C4E-1D93B2A66808}" srcOrd="1" destOrd="0" presId="urn:microsoft.com/office/officeart/2005/8/layout/orgChart1"/>
    <dgm:cxn modelId="{2595AA58-1630-4C10-B0DE-9F123DC99C52}" type="presParOf" srcId="{970A86D6-59DB-4017-8C4E-1D93B2A66808}" destId="{293730C6-4A0F-494E-ACD4-6DFEA88D3EF3}" srcOrd="0" destOrd="0" presId="urn:microsoft.com/office/officeart/2005/8/layout/orgChart1"/>
    <dgm:cxn modelId="{96C657D1-0DBF-49DF-841A-B0AF87ABCDFA}" type="presParOf" srcId="{293730C6-4A0F-494E-ACD4-6DFEA88D3EF3}" destId="{E87DD463-D1E7-4777-8449-225CD32AC29D}" srcOrd="0" destOrd="0" presId="urn:microsoft.com/office/officeart/2005/8/layout/orgChart1"/>
    <dgm:cxn modelId="{C9A56B0E-DE9F-4C2A-8277-BE6451526B40}" type="presParOf" srcId="{293730C6-4A0F-494E-ACD4-6DFEA88D3EF3}" destId="{C869A0DD-07C1-49A5-8939-58F81BF86B21}" srcOrd="1" destOrd="0" presId="urn:microsoft.com/office/officeart/2005/8/layout/orgChart1"/>
    <dgm:cxn modelId="{AF5B63C2-CFA2-47F8-9E0D-87A3534FF233}" type="presParOf" srcId="{970A86D6-59DB-4017-8C4E-1D93B2A66808}" destId="{86A8D13E-305D-451A-977E-ACEC3C8F31BA}" srcOrd="1" destOrd="0" presId="urn:microsoft.com/office/officeart/2005/8/layout/orgChart1"/>
    <dgm:cxn modelId="{C05AF17B-D3F0-45B4-9A0D-2DDC49806A8E}" type="presParOf" srcId="{86A8D13E-305D-451A-977E-ACEC3C8F31BA}" destId="{85437786-3112-43A7-A763-5EEDCB97E683}" srcOrd="0" destOrd="0" presId="urn:microsoft.com/office/officeart/2005/8/layout/orgChart1"/>
    <dgm:cxn modelId="{2826B4EB-A628-4FA2-978A-860954C94257}" type="presParOf" srcId="{86A8D13E-305D-451A-977E-ACEC3C8F31BA}" destId="{E0EB165C-46E2-4BA0-A4DF-344197DE7D9E}" srcOrd="1" destOrd="0" presId="urn:microsoft.com/office/officeart/2005/8/layout/orgChart1"/>
    <dgm:cxn modelId="{0E83D7C7-0998-4509-9ED7-DBB0868F0F20}" type="presParOf" srcId="{E0EB165C-46E2-4BA0-A4DF-344197DE7D9E}" destId="{B8936515-6038-4DC7-A01B-3890363126FB}" srcOrd="0" destOrd="0" presId="urn:microsoft.com/office/officeart/2005/8/layout/orgChart1"/>
    <dgm:cxn modelId="{BCA61203-3349-4E18-AECA-7185F35A61E5}" type="presParOf" srcId="{B8936515-6038-4DC7-A01B-3890363126FB}" destId="{5C703F0E-4896-4484-9F3F-605041270A8E}" srcOrd="0" destOrd="0" presId="urn:microsoft.com/office/officeart/2005/8/layout/orgChart1"/>
    <dgm:cxn modelId="{C44E7866-A8B7-43DB-8B07-D8275112B813}" type="presParOf" srcId="{B8936515-6038-4DC7-A01B-3890363126FB}" destId="{0846DD60-D666-4937-BE77-87408AFA9DDE}" srcOrd="1" destOrd="0" presId="urn:microsoft.com/office/officeart/2005/8/layout/orgChart1"/>
    <dgm:cxn modelId="{B339EF0C-A7D2-462F-90F5-587155A261EB}" type="presParOf" srcId="{E0EB165C-46E2-4BA0-A4DF-344197DE7D9E}" destId="{160AC375-171C-4991-80F2-6D594B1976FA}" srcOrd="1" destOrd="0" presId="urn:microsoft.com/office/officeart/2005/8/layout/orgChart1"/>
    <dgm:cxn modelId="{A1E91DA6-981A-432F-AD0E-311C170223B5}" type="presParOf" srcId="{E0EB165C-46E2-4BA0-A4DF-344197DE7D9E}" destId="{F2514848-3786-46F3-8E59-B5DFB2F4D0F1}" srcOrd="2" destOrd="0" presId="urn:microsoft.com/office/officeart/2005/8/layout/orgChart1"/>
    <dgm:cxn modelId="{53725BEC-4C9E-4FEE-92B2-1B74CEF569C6}" type="presParOf" srcId="{970A86D6-59DB-4017-8C4E-1D93B2A66808}" destId="{3B0C4A1E-FAC6-42C7-8D64-BC43998BD73A}" srcOrd="2" destOrd="0" presId="urn:microsoft.com/office/officeart/2005/8/layout/orgChart1"/>
    <dgm:cxn modelId="{2BB65E55-D616-451E-8B25-AA7C5FC7E8B9}" type="presParOf" srcId="{3B6FB552-1F17-4621-8E36-2B54A14AFA48}" destId="{01EB5974-38B7-4A47-95AF-18BE4A2DE06F}" srcOrd="2" destOrd="0" presId="urn:microsoft.com/office/officeart/2005/8/layout/orgChart1"/>
    <dgm:cxn modelId="{9B75E3B8-700B-47E2-BA81-B1A1B881C348}" type="presParOf" srcId="{3B6FB552-1F17-4621-8E36-2B54A14AFA48}" destId="{7144D42F-F5B5-45B9-A590-16B1C6A2A3D4}" srcOrd="3" destOrd="0" presId="urn:microsoft.com/office/officeart/2005/8/layout/orgChart1"/>
    <dgm:cxn modelId="{01FF6314-3FFD-420F-A6BC-40EE2C305C54}" type="presParOf" srcId="{7144D42F-F5B5-45B9-A590-16B1C6A2A3D4}" destId="{02DC380C-67A4-4C2C-A791-A017A29BA142}" srcOrd="0" destOrd="0" presId="urn:microsoft.com/office/officeart/2005/8/layout/orgChart1"/>
    <dgm:cxn modelId="{DB80FE85-00D4-4634-8D72-7DBAD0EB3DAE}" type="presParOf" srcId="{02DC380C-67A4-4C2C-A791-A017A29BA142}" destId="{0A11A1EE-9468-47A0-B652-9C9D7906D85D}" srcOrd="0" destOrd="0" presId="urn:microsoft.com/office/officeart/2005/8/layout/orgChart1"/>
    <dgm:cxn modelId="{4841FA63-155C-4E5C-ACA6-E09930C0F142}" type="presParOf" srcId="{02DC380C-67A4-4C2C-A791-A017A29BA142}" destId="{365842E3-3A06-4419-BB2F-BBE6ECF80A14}" srcOrd="1" destOrd="0" presId="urn:microsoft.com/office/officeart/2005/8/layout/orgChart1"/>
    <dgm:cxn modelId="{7ABF0306-8D38-48E2-8C3D-AEC93276E1F7}" type="presParOf" srcId="{7144D42F-F5B5-45B9-A590-16B1C6A2A3D4}" destId="{FCC22BD7-A439-4FC9-94F7-A567A28389EB}" srcOrd="1" destOrd="0" presId="urn:microsoft.com/office/officeart/2005/8/layout/orgChart1"/>
    <dgm:cxn modelId="{4836D539-0219-4E34-88A7-27EA17213DAC}" type="presParOf" srcId="{FCC22BD7-A439-4FC9-94F7-A567A28389EB}" destId="{AED768BE-EF9C-4E56-94A5-4F394BCBF562}" srcOrd="0" destOrd="0" presId="urn:microsoft.com/office/officeart/2005/8/layout/orgChart1"/>
    <dgm:cxn modelId="{D88BC675-9CCD-4609-A484-ECA85D3C6CD6}" type="presParOf" srcId="{FCC22BD7-A439-4FC9-94F7-A567A28389EB}" destId="{48BFA5A7-74A2-4398-9976-BEF2765128F8}" srcOrd="1" destOrd="0" presId="urn:microsoft.com/office/officeart/2005/8/layout/orgChart1"/>
    <dgm:cxn modelId="{DABA86B6-61E6-46F8-8265-969777397829}" type="presParOf" srcId="{48BFA5A7-74A2-4398-9976-BEF2765128F8}" destId="{CCD77584-3E2F-4D15-BFC5-2C72F8BF4374}" srcOrd="0" destOrd="0" presId="urn:microsoft.com/office/officeart/2005/8/layout/orgChart1"/>
    <dgm:cxn modelId="{E1953317-22CB-4015-8AE9-793548355ED9}" type="presParOf" srcId="{CCD77584-3E2F-4D15-BFC5-2C72F8BF4374}" destId="{90FD379A-F14B-4A2D-8B13-B09B161B5917}" srcOrd="0" destOrd="0" presId="urn:microsoft.com/office/officeart/2005/8/layout/orgChart1"/>
    <dgm:cxn modelId="{6CB1BB85-9182-4E92-86ED-4A5A1068BB22}" type="presParOf" srcId="{CCD77584-3E2F-4D15-BFC5-2C72F8BF4374}" destId="{289B4D60-BE63-435A-8A2F-3EC2B8FC3DD2}" srcOrd="1" destOrd="0" presId="urn:microsoft.com/office/officeart/2005/8/layout/orgChart1"/>
    <dgm:cxn modelId="{B4171DC8-0ACC-470A-B5E3-D622C00C402A}" type="presParOf" srcId="{48BFA5A7-74A2-4398-9976-BEF2765128F8}" destId="{2B6F5B35-7BE4-4C09-ACBD-4640E34AEAE8}" srcOrd="1" destOrd="0" presId="urn:microsoft.com/office/officeart/2005/8/layout/orgChart1"/>
    <dgm:cxn modelId="{7CA70186-39DF-43F3-B225-A05173C90A11}" type="presParOf" srcId="{48BFA5A7-74A2-4398-9976-BEF2765128F8}" destId="{24A076E4-C7FD-40E4-9185-C585F043F957}" srcOrd="2" destOrd="0" presId="urn:microsoft.com/office/officeart/2005/8/layout/orgChart1"/>
    <dgm:cxn modelId="{CAE94F42-CE75-44BA-8CAE-E020C039C658}" type="presParOf" srcId="{7144D42F-F5B5-45B9-A590-16B1C6A2A3D4}" destId="{90273F2B-DBEC-46BD-AD3A-07BA507A1F27}" srcOrd="2" destOrd="0" presId="urn:microsoft.com/office/officeart/2005/8/layout/orgChart1"/>
    <dgm:cxn modelId="{89290259-084B-4F26-BEDE-551FC0B5B797}" type="presParOf" srcId="{D01ADD58-BA88-4DAE-8516-C17D30F09F56}" destId="{6CF282C1-4951-4961-A72C-FD8353E7D4DB}" srcOrd="2" destOrd="0" presId="urn:microsoft.com/office/officeart/2005/8/layout/orgChart1"/>
    <dgm:cxn modelId="{D0466237-DFFB-418C-9767-0B3BF176F46B}" type="presParOf" srcId="{61AB69B9-F2A7-4DCE-A078-97687EDEC180}" destId="{72E29FAF-4384-4350-ADB9-EDAC948F9EDF}" srcOrd="4" destOrd="0" presId="urn:microsoft.com/office/officeart/2005/8/layout/orgChart1"/>
    <dgm:cxn modelId="{B24B5B12-8C9A-4865-B030-D80C584FFF45}" type="presParOf" srcId="{61AB69B9-F2A7-4DCE-A078-97687EDEC180}" destId="{B4940E25-26D1-4DB7-A004-F33AF4E3F0A7}" srcOrd="5" destOrd="0" presId="urn:microsoft.com/office/officeart/2005/8/layout/orgChart1"/>
    <dgm:cxn modelId="{E0AA3964-260A-4222-9F99-92A9EC99551D}" type="presParOf" srcId="{B4940E25-26D1-4DB7-A004-F33AF4E3F0A7}" destId="{084F6AE0-93DA-45A8-A4BC-5D7B4F12B0C2}" srcOrd="0" destOrd="0" presId="urn:microsoft.com/office/officeart/2005/8/layout/orgChart1"/>
    <dgm:cxn modelId="{D92C6736-799D-4F03-9B60-CA7C51048D78}" type="presParOf" srcId="{084F6AE0-93DA-45A8-A4BC-5D7B4F12B0C2}" destId="{396BB8A0-0A50-44A9-84B7-D0A360A88B3F}" srcOrd="0" destOrd="0" presId="urn:microsoft.com/office/officeart/2005/8/layout/orgChart1"/>
    <dgm:cxn modelId="{EF74AAA2-D079-41A9-B5C3-00FD0C688D55}" type="presParOf" srcId="{084F6AE0-93DA-45A8-A4BC-5D7B4F12B0C2}" destId="{3F4394D2-46C5-4A9D-B9B5-E13BF7858ABC}" srcOrd="1" destOrd="0" presId="urn:microsoft.com/office/officeart/2005/8/layout/orgChart1"/>
    <dgm:cxn modelId="{01F30F8D-8551-44A9-9052-A85AD27B73C2}" type="presParOf" srcId="{B4940E25-26D1-4DB7-A004-F33AF4E3F0A7}" destId="{1884F1DC-84D9-4675-86C0-A733A7597244}" srcOrd="1" destOrd="0" presId="urn:microsoft.com/office/officeart/2005/8/layout/orgChart1"/>
    <dgm:cxn modelId="{150B5D98-2D00-412B-8B64-34BADBDAA851}" type="presParOf" srcId="{1884F1DC-84D9-4675-86C0-A733A7597244}" destId="{451A9B1F-34CB-48B3-9DF5-B2A03B2D61FE}" srcOrd="0" destOrd="0" presId="urn:microsoft.com/office/officeart/2005/8/layout/orgChart1"/>
    <dgm:cxn modelId="{81BD2367-23B8-495C-9914-81F9D2635B6F}" type="presParOf" srcId="{1884F1DC-84D9-4675-86C0-A733A7597244}" destId="{F2EC43AB-AD8F-46F9-991B-40D934C6F316}" srcOrd="1" destOrd="0" presId="urn:microsoft.com/office/officeart/2005/8/layout/orgChart1"/>
    <dgm:cxn modelId="{03448195-8734-48D1-A227-3979601B71FB}" type="presParOf" srcId="{F2EC43AB-AD8F-46F9-991B-40D934C6F316}" destId="{2705E2AF-40F7-437B-AF5C-86592E95BDB9}" srcOrd="0" destOrd="0" presId="urn:microsoft.com/office/officeart/2005/8/layout/orgChart1"/>
    <dgm:cxn modelId="{DF7E21D8-F7CA-49E3-B91B-725CC72F4067}" type="presParOf" srcId="{2705E2AF-40F7-437B-AF5C-86592E95BDB9}" destId="{3B1E8017-B332-430B-A579-B19E976A2454}" srcOrd="0" destOrd="0" presId="urn:microsoft.com/office/officeart/2005/8/layout/orgChart1"/>
    <dgm:cxn modelId="{0A27ACAD-B525-4D37-88E1-BF7B8FB98E06}" type="presParOf" srcId="{2705E2AF-40F7-437B-AF5C-86592E95BDB9}" destId="{C89CBB12-E98A-48D7-8018-B0498CDBBCA2}" srcOrd="1" destOrd="0" presId="urn:microsoft.com/office/officeart/2005/8/layout/orgChart1"/>
    <dgm:cxn modelId="{AED1C4B3-551D-4CA8-AEEA-7F9B24CB0C5E}" type="presParOf" srcId="{F2EC43AB-AD8F-46F9-991B-40D934C6F316}" destId="{B3A2E246-0F55-42A9-ABEB-AC6FA44EB83C}" srcOrd="1" destOrd="0" presId="urn:microsoft.com/office/officeart/2005/8/layout/orgChart1"/>
    <dgm:cxn modelId="{EA66C8A1-A847-40D3-A3C3-7038AF661A89}" type="presParOf" srcId="{B3A2E246-0F55-42A9-ABEB-AC6FA44EB83C}" destId="{1D7DD494-FA6B-4DF5-8184-39BA8F831D1F}" srcOrd="0" destOrd="0" presId="urn:microsoft.com/office/officeart/2005/8/layout/orgChart1"/>
    <dgm:cxn modelId="{5D595483-058C-4874-9925-0707FA542D02}" type="presParOf" srcId="{B3A2E246-0F55-42A9-ABEB-AC6FA44EB83C}" destId="{101858D5-625F-4A2C-ACDC-D294DCEFD531}" srcOrd="1" destOrd="0" presId="urn:microsoft.com/office/officeart/2005/8/layout/orgChart1"/>
    <dgm:cxn modelId="{A415054E-1246-48A5-A2F5-0D8F2FD0ECFB}" type="presParOf" srcId="{101858D5-625F-4A2C-ACDC-D294DCEFD531}" destId="{7EF58B12-A52A-45EC-B423-4E5BAFAE87BC}" srcOrd="0" destOrd="0" presId="urn:microsoft.com/office/officeart/2005/8/layout/orgChart1"/>
    <dgm:cxn modelId="{DD6B5BDD-2A02-4FCD-BC2D-F23BA4C98A05}" type="presParOf" srcId="{7EF58B12-A52A-45EC-B423-4E5BAFAE87BC}" destId="{B0A1CBEC-B5BF-46AD-A856-09604EFCECEB}" srcOrd="0" destOrd="0" presId="urn:microsoft.com/office/officeart/2005/8/layout/orgChart1"/>
    <dgm:cxn modelId="{49A718EF-2B9A-42B5-9B82-74B3ED415DEF}" type="presParOf" srcId="{7EF58B12-A52A-45EC-B423-4E5BAFAE87BC}" destId="{A5CD5488-2690-4D95-BDE8-CFCFB444E74C}" srcOrd="1" destOrd="0" presId="urn:microsoft.com/office/officeart/2005/8/layout/orgChart1"/>
    <dgm:cxn modelId="{147D6027-4062-49DC-9E57-AD39785FB877}" type="presParOf" srcId="{101858D5-625F-4A2C-ACDC-D294DCEFD531}" destId="{B4F9B2C1-4DFE-4E19-8516-AD294C371125}" srcOrd="1" destOrd="0" presId="urn:microsoft.com/office/officeart/2005/8/layout/orgChart1"/>
    <dgm:cxn modelId="{033BF01B-9A79-430C-886F-8BA86100EBAC}" type="presParOf" srcId="{101858D5-625F-4A2C-ACDC-D294DCEFD531}" destId="{ADAD89B7-06FD-4DFB-9369-8D7430851473}" srcOrd="2" destOrd="0" presId="urn:microsoft.com/office/officeart/2005/8/layout/orgChart1"/>
    <dgm:cxn modelId="{05CE5ECF-06FE-434B-86FF-D18188BBB039}" type="presParOf" srcId="{B3A2E246-0F55-42A9-ABEB-AC6FA44EB83C}" destId="{F569FAB8-B553-4D53-9A33-C4C237C1E1AE}" srcOrd="2" destOrd="0" presId="urn:microsoft.com/office/officeart/2005/8/layout/orgChart1"/>
    <dgm:cxn modelId="{6B39D833-8A60-4DA3-8E67-58F33F11A04A}" type="presParOf" srcId="{B3A2E246-0F55-42A9-ABEB-AC6FA44EB83C}" destId="{316F7D8D-923E-4B47-A5E8-584DD0E5D6A2}" srcOrd="3" destOrd="0" presId="urn:microsoft.com/office/officeart/2005/8/layout/orgChart1"/>
    <dgm:cxn modelId="{9B687B7B-537F-498B-988C-7B0BFD9C1996}" type="presParOf" srcId="{316F7D8D-923E-4B47-A5E8-584DD0E5D6A2}" destId="{E6A6C3E7-526B-4F00-9978-A4D1E61888E9}" srcOrd="0" destOrd="0" presId="urn:microsoft.com/office/officeart/2005/8/layout/orgChart1"/>
    <dgm:cxn modelId="{2AD7F520-01D8-445A-8C67-7520C762AA80}" type="presParOf" srcId="{E6A6C3E7-526B-4F00-9978-A4D1E61888E9}" destId="{20A27A62-2321-402E-8224-4DAB29F5E0C8}" srcOrd="0" destOrd="0" presId="urn:microsoft.com/office/officeart/2005/8/layout/orgChart1"/>
    <dgm:cxn modelId="{509434A8-86DF-44F9-9CFE-BE98BBCBCF8A}" type="presParOf" srcId="{E6A6C3E7-526B-4F00-9978-A4D1E61888E9}" destId="{1C47FD17-75D5-434C-82A8-0DCD5B3D5CBD}" srcOrd="1" destOrd="0" presId="urn:microsoft.com/office/officeart/2005/8/layout/orgChart1"/>
    <dgm:cxn modelId="{0453CFE7-ECF9-4E60-9204-5A5701417E02}" type="presParOf" srcId="{316F7D8D-923E-4B47-A5E8-584DD0E5D6A2}" destId="{B77FAB86-F311-4635-AAA9-2867037AE170}" srcOrd="1" destOrd="0" presId="urn:microsoft.com/office/officeart/2005/8/layout/orgChart1"/>
    <dgm:cxn modelId="{DD399285-60E6-40E2-AB78-71119CA49830}" type="presParOf" srcId="{316F7D8D-923E-4B47-A5E8-584DD0E5D6A2}" destId="{8A56DB6C-D88F-44E2-80FE-A94733F421DA}" srcOrd="2" destOrd="0" presId="urn:microsoft.com/office/officeart/2005/8/layout/orgChart1"/>
    <dgm:cxn modelId="{03A11211-4042-4C65-8406-1304AE938D5D}" type="presParOf" srcId="{B3A2E246-0F55-42A9-ABEB-AC6FA44EB83C}" destId="{69304651-A0FC-46FC-89EA-497575CEBF0F}" srcOrd="4" destOrd="0" presId="urn:microsoft.com/office/officeart/2005/8/layout/orgChart1"/>
    <dgm:cxn modelId="{FB863782-BC33-429D-A3F9-D4B9AC0B5461}" type="presParOf" srcId="{B3A2E246-0F55-42A9-ABEB-AC6FA44EB83C}" destId="{0B7F679C-485F-419B-8AF2-E830DE801E3D}" srcOrd="5" destOrd="0" presId="urn:microsoft.com/office/officeart/2005/8/layout/orgChart1"/>
    <dgm:cxn modelId="{41EED00D-1C03-4C3F-A804-D91E6CFBC5B8}" type="presParOf" srcId="{0B7F679C-485F-419B-8AF2-E830DE801E3D}" destId="{11A0F659-D986-4733-957F-9B1F52EF28DE}" srcOrd="0" destOrd="0" presId="urn:microsoft.com/office/officeart/2005/8/layout/orgChart1"/>
    <dgm:cxn modelId="{E1490395-BB83-48E1-9C9D-6C9D33248783}" type="presParOf" srcId="{11A0F659-D986-4733-957F-9B1F52EF28DE}" destId="{46EA5BA7-E902-4878-AA9E-4802C5C2A29B}" srcOrd="0" destOrd="0" presId="urn:microsoft.com/office/officeart/2005/8/layout/orgChart1"/>
    <dgm:cxn modelId="{EF8394A5-9B81-49E5-8D19-299BA36CB6AF}" type="presParOf" srcId="{11A0F659-D986-4733-957F-9B1F52EF28DE}" destId="{8B784323-8D26-46D1-9C09-99DAE553BEA3}" srcOrd="1" destOrd="0" presId="urn:microsoft.com/office/officeart/2005/8/layout/orgChart1"/>
    <dgm:cxn modelId="{21FAA77F-2872-4B80-886A-DCC3274ADDAE}" type="presParOf" srcId="{0B7F679C-485F-419B-8AF2-E830DE801E3D}" destId="{0A78048F-8A53-42CD-B498-A281052CC7AA}" srcOrd="1" destOrd="0" presId="urn:microsoft.com/office/officeart/2005/8/layout/orgChart1"/>
    <dgm:cxn modelId="{298D273F-7F54-4B3D-BCAD-6B4FFA379157}" type="presParOf" srcId="{0B7F679C-485F-419B-8AF2-E830DE801E3D}" destId="{BFCBC157-8DDA-441A-9C59-7DE7E36A9D2F}" srcOrd="2" destOrd="0" presId="urn:microsoft.com/office/officeart/2005/8/layout/orgChart1"/>
    <dgm:cxn modelId="{9317B1FE-D591-4492-940E-E3206F050AE2}" type="presParOf" srcId="{B3A2E246-0F55-42A9-ABEB-AC6FA44EB83C}" destId="{422805AF-DB85-4E84-8CEC-D41A58C00DF4}" srcOrd="6" destOrd="0" presId="urn:microsoft.com/office/officeart/2005/8/layout/orgChart1"/>
    <dgm:cxn modelId="{4845786B-25DB-4273-AC6B-7AB335A92A76}" type="presParOf" srcId="{B3A2E246-0F55-42A9-ABEB-AC6FA44EB83C}" destId="{96FF73F8-1E84-416D-A251-46A545FDE35F}" srcOrd="7" destOrd="0" presId="urn:microsoft.com/office/officeart/2005/8/layout/orgChart1"/>
    <dgm:cxn modelId="{1880DE3C-12B4-41D5-AE37-65286C1FDAB4}" type="presParOf" srcId="{96FF73F8-1E84-416D-A251-46A545FDE35F}" destId="{F9747A8C-6C73-4AAA-B214-72D1BF91D62D}" srcOrd="0" destOrd="0" presId="urn:microsoft.com/office/officeart/2005/8/layout/orgChart1"/>
    <dgm:cxn modelId="{E48FEB05-D2BA-4379-8903-FC2120EC9BA8}" type="presParOf" srcId="{F9747A8C-6C73-4AAA-B214-72D1BF91D62D}" destId="{3E839E39-0FCF-4EAB-8F7E-D87858F9EF67}" srcOrd="0" destOrd="0" presId="urn:microsoft.com/office/officeart/2005/8/layout/orgChart1"/>
    <dgm:cxn modelId="{6792C3D9-299A-4570-968E-6B4291891BA6}" type="presParOf" srcId="{F9747A8C-6C73-4AAA-B214-72D1BF91D62D}" destId="{41AF971E-C290-4505-AC2B-742D2E2C243E}" srcOrd="1" destOrd="0" presId="urn:microsoft.com/office/officeart/2005/8/layout/orgChart1"/>
    <dgm:cxn modelId="{26239445-DC77-4A5B-BCC4-62B3CFA1C817}" type="presParOf" srcId="{96FF73F8-1E84-416D-A251-46A545FDE35F}" destId="{57B0BFF5-0FEE-45BF-983E-9DD1F35B761B}" srcOrd="1" destOrd="0" presId="urn:microsoft.com/office/officeart/2005/8/layout/orgChart1"/>
    <dgm:cxn modelId="{1853DFE0-6973-4367-A772-6C592D3E8D7F}" type="presParOf" srcId="{96FF73F8-1E84-416D-A251-46A545FDE35F}" destId="{E246F728-414B-47BE-9EF9-998532A0437E}" srcOrd="2" destOrd="0" presId="urn:microsoft.com/office/officeart/2005/8/layout/orgChart1"/>
    <dgm:cxn modelId="{7C8EF1D5-3AA0-4F6E-801E-3C646DE56FC9}" type="presParOf" srcId="{F2EC43AB-AD8F-46F9-991B-40D934C6F316}" destId="{2AD6760B-A0F8-4E6B-830C-63F9B2CC9724}" srcOrd="2" destOrd="0" presId="urn:microsoft.com/office/officeart/2005/8/layout/orgChart1"/>
    <dgm:cxn modelId="{8CF3BDB7-B872-4C27-8AD0-3CEE5FBF4768}" type="presParOf" srcId="{1884F1DC-84D9-4675-86C0-A733A7597244}" destId="{FBE9E530-3C19-4D45-95B3-56B8B22F952C}" srcOrd="2" destOrd="0" presId="urn:microsoft.com/office/officeart/2005/8/layout/orgChart1"/>
    <dgm:cxn modelId="{00EA7F4C-7AAE-454D-B4BE-C7D3304411A3}" type="presParOf" srcId="{1884F1DC-84D9-4675-86C0-A733A7597244}" destId="{5A0AAF46-DF98-4F87-BD08-F95D7BA06E66}" srcOrd="3" destOrd="0" presId="urn:microsoft.com/office/officeart/2005/8/layout/orgChart1"/>
    <dgm:cxn modelId="{657C74ED-A715-4007-94C7-E9F3A608CDBA}" type="presParOf" srcId="{5A0AAF46-DF98-4F87-BD08-F95D7BA06E66}" destId="{F19990C2-6991-4D2E-9B38-01CF9165AB4B}" srcOrd="0" destOrd="0" presId="urn:microsoft.com/office/officeart/2005/8/layout/orgChart1"/>
    <dgm:cxn modelId="{5B4D1400-DB90-4CB3-806D-0C8ED541487F}" type="presParOf" srcId="{F19990C2-6991-4D2E-9B38-01CF9165AB4B}" destId="{C1F96D34-1E1C-4437-A800-E060A0B24576}" srcOrd="0" destOrd="0" presId="urn:microsoft.com/office/officeart/2005/8/layout/orgChart1"/>
    <dgm:cxn modelId="{5C0FC194-E592-4268-BA7D-DD4671CD75E1}" type="presParOf" srcId="{F19990C2-6991-4D2E-9B38-01CF9165AB4B}" destId="{E7AADB13-D9CF-4B73-AB78-23E4D60BC0A8}" srcOrd="1" destOrd="0" presId="urn:microsoft.com/office/officeart/2005/8/layout/orgChart1"/>
    <dgm:cxn modelId="{017AE016-DAFD-4C24-B053-821B508BD6E3}" type="presParOf" srcId="{5A0AAF46-DF98-4F87-BD08-F95D7BA06E66}" destId="{70C82CCE-89C3-4D55-9F21-C11A87C614A9}" srcOrd="1" destOrd="0" presId="urn:microsoft.com/office/officeart/2005/8/layout/orgChart1"/>
    <dgm:cxn modelId="{CD9341DB-A1A5-41C3-AE33-3653A33413CD}" type="presParOf" srcId="{70C82CCE-89C3-4D55-9F21-C11A87C614A9}" destId="{E159BEC7-991B-4932-9BF6-07C965345044}" srcOrd="0" destOrd="0" presId="urn:microsoft.com/office/officeart/2005/8/layout/orgChart1"/>
    <dgm:cxn modelId="{42DE85F8-7F3F-4122-AE09-A88794F9013B}" type="presParOf" srcId="{70C82CCE-89C3-4D55-9F21-C11A87C614A9}" destId="{8DF4DCB2-D356-4F9E-A30F-AF6D2920BFF9}" srcOrd="1" destOrd="0" presId="urn:microsoft.com/office/officeart/2005/8/layout/orgChart1"/>
    <dgm:cxn modelId="{B60441DE-2654-4025-B404-01FAE305D726}" type="presParOf" srcId="{8DF4DCB2-D356-4F9E-A30F-AF6D2920BFF9}" destId="{336A90A2-948C-4068-ADD1-35CB7B020B99}" srcOrd="0" destOrd="0" presId="urn:microsoft.com/office/officeart/2005/8/layout/orgChart1"/>
    <dgm:cxn modelId="{132B4A2D-23D5-43E5-920B-309C3B2DD3D9}" type="presParOf" srcId="{336A90A2-948C-4068-ADD1-35CB7B020B99}" destId="{98D293BA-16EE-4635-B8A5-AAC79DC3EF9B}" srcOrd="0" destOrd="0" presId="urn:microsoft.com/office/officeart/2005/8/layout/orgChart1"/>
    <dgm:cxn modelId="{676E51B6-9621-4CF3-9B92-41E923B9DA77}" type="presParOf" srcId="{336A90A2-948C-4068-ADD1-35CB7B020B99}" destId="{46155220-374F-4D8C-9920-9BFD0770ED00}" srcOrd="1" destOrd="0" presId="urn:microsoft.com/office/officeart/2005/8/layout/orgChart1"/>
    <dgm:cxn modelId="{8F890F93-FCA0-41FD-8954-9CDE58159A20}" type="presParOf" srcId="{8DF4DCB2-D356-4F9E-A30F-AF6D2920BFF9}" destId="{55D4ECAF-D157-4255-B6C6-0C51118C6273}" srcOrd="1" destOrd="0" presId="urn:microsoft.com/office/officeart/2005/8/layout/orgChart1"/>
    <dgm:cxn modelId="{06CF28A4-4352-4F31-9418-F5224626F7A5}" type="presParOf" srcId="{8DF4DCB2-D356-4F9E-A30F-AF6D2920BFF9}" destId="{FCE870BC-1E64-4B8C-BBAA-848B18E651C4}" srcOrd="2" destOrd="0" presId="urn:microsoft.com/office/officeart/2005/8/layout/orgChart1"/>
    <dgm:cxn modelId="{74B4A94E-0CB5-43FB-9879-FE81A306F5DA}" type="presParOf" srcId="{70C82CCE-89C3-4D55-9F21-C11A87C614A9}" destId="{0AC2156D-D681-443A-B8E0-23AE2486434C}" srcOrd="2" destOrd="0" presId="urn:microsoft.com/office/officeart/2005/8/layout/orgChart1"/>
    <dgm:cxn modelId="{D5DFCAD3-343C-434E-9ED2-B1C1474E63F5}" type="presParOf" srcId="{70C82CCE-89C3-4D55-9F21-C11A87C614A9}" destId="{FDDB346C-E609-4A00-ADDF-66DF3BDAF94D}" srcOrd="3" destOrd="0" presId="urn:microsoft.com/office/officeart/2005/8/layout/orgChart1"/>
    <dgm:cxn modelId="{E2C25E2E-65B1-474B-ADAD-F3729B3EE4CF}" type="presParOf" srcId="{FDDB346C-E609-4A00-ADDF-66DF3BDAF94D}" destId="{C00335D8-4F4A-4F7A-B366-311FA94BAB90}" srcOrd="0" destOrd="0" presId="urn:microsoft.com/office/officeart/2005/8/layout/orgChart1"/>
    <dgm:cxn modelId="{925DFB89-1B11-4ECF-867F-5EA7CF05CAEB}" type="presParOf" srcId="{C00335D8-4F4A-4F7A-B366-311FA94BAB90}" destId="{1491E095-7456-4C99-A3A0-16EBE308BB47}" srcOrd="0" destOrd="0" presId="urn:microsoft.com/office/officeart/2005/8/layout/orgChart1"/>
    <dgm:cxn modelId="{1235A7FB-DEFA-4670-B946-A6F92EEE63B9}" type="presParOf" srcId="{C00335D8-4F4A-4F7A-B366-311FA94BAB90}" destId="{4731B815-835A-434E-9364-C124B3E42E9D}" srcOrd="1" destOrd="0" presId="urn:microsoft.com/office/officeart/2005/8/layout/orgChart1"/>
    <dgm:cxn modelId="{D9296944-B705-483A-83BD-187709B72D39}" type="presParOf" srcId="{FDDB346C-E609-4A00-ADDF-66DF3BDAF94D}" destId="{A8C878FA-0BE2-4D17-BD0C-ED8145FBCE47}" srcOrd="1" destOrd="0" presId="urn:microsoft.com/office/officeart/2005/8/layout/orgChart1"/>
    <dgm:cxn modelId="{557E83B9-C156-402D-B00C-C6ABDDD6A21F}" type="presParOf" srcId="{FDDB346C-E609-4A00-ADDF-66DF3BDAF94D}" destId="{82F18785-C881-4E7D-B79C-AE5659AC35D3}" srcOrd="2" destOrd="0" presId="urn:microsoft.com/office/officeart/2005/8/layout/orgChart1"/>
    <dgm:cxn modelId="{E8478CAC-28C3-48E5-AC61-5F0612C9018E}" type="presParOf" srcId="{5A0AAF46-DF98-4F87-BD08-F95D7BA06E66}" destId="{5FA5D1A9-C82F-4E96-9BFA-65E841DCF5C7}" srcOrd="2" destOrd="0" presId="urn:microsoft.com/office/officeart/2005/8/layout/orgChart1"/>
    <dgm:cxn modelId="{1A356EFC-2DEC-4F6C-974E-6F6AE17528B6}" type="presParOf" srcId="{B4940E25-26D1-4DB7-A004-F33AF4E3F0A7}" destId="{7B6AFD61-F435-415B-A33C-D81F46C3405A}" srcOrd="2" destOrd="0" presId="urn:microsoft.com/office/officeart/2005/8/layout/orgChart1"/>
    <dgm:cxn modelId="{CE4C191B-FCA0-4F32-A99D-A614F2E5B613}" type="presParOf" srcId="{61AB69B9-F2A7-4DCE-A078-97687EDEC180}" destId="{242EB76A-5988-4B69-8494-96948DB6E4E5}" srcOrd="6" destOrd="0" presId="urn:microsoft.com/office/officeart/2005/8/layout/orgChart1"/>
    <dgm:cxn modelId="{D9D36C26-DC32-4C45-ACC6-D505B13C664D}" type="presParOf" srcId="{61AB69B9-F2A7-4DCE-A078-97687EDEC180}" destId="{D4F3D13C-1B4E-43DA-84C4-F1ED99D57E59}" srcOrd="7" destOrd="0" presId="urn:microsoft.com/office/officeart/2005/8/layout/orgChart1"/>
    <dgm:cxn modelId="{935F5286-F34B-45EA-9457-7E8F8091F777}" type="presParOf" srcId="{D4F3D13C-1B4E-43DA-84C4-F1ED99D57E59}" destId="{8491DBAB-3C01-4F6F-81BF-FB78C778A849}" srcOrd="0" destOrd="0" presId="urn:microsoft.com/office/officeart/2005/8/layout/orgChart1"/>
    <dgm:cxn modelId="{4A9CEB26-6872-41D7-8885-78CB34770A66}" type="presParOf" srcId="{8491DBAB-3C01-4F6F-81BF-FB78C778A849}" destId="{7882FB96-898D-4559-8213-D794D9FA7915}" srcOrd="0" destOrd="0" presId="urn:microsoft.com/office/officeart/2005/8/layout/orgChart1"/>
    <dgm:cxn modelId="{9504B0C4-CEDE-4A2C-B206-117CB677A9F2}" type="presParOf" srcId="{8491DBAB-3C01-4F6F-81BF-FB78C778A849}" destId="{4053673D-C43F-40B4-B0A8-179F71DFE2DC}" srcOrd="1" destOrd="0" presId="urn:microsoft.com/office/officeart/2005/8/layout/orgChart1"/>
    <dgm:cxn modelId="{E99677C4-E0E2-4084-ACEA-2408FA07FAE8}" type="presParOf" srcId="{D4F3D13C-1B4E-43DA-84C4-F1ED99D57E59}" destId="{69FDE63A-05C0-4593-B81E-C57303473B1E}" srcOrd="1" destOrd="0" presId="urn:microsoft.com/office/officeart/2005/8/layout/orgChart1"/>
    <dgm:cxn modelId="{C75BEC16-D8DB-4136-A283-0F07B357B202}" type="presParOf" srcId="{69FDE63A-05C0-4593-B81E-C57303473B1E}" destId="{23413435-788D-4823-9A83-4530E8F85DD0}" srcOrd="0" destOrd="0" presId="urn:microsoft.com/office/officeart/2005/8/layout/orgChart1"/>
    <dgm:cxn modelId="{2AD7798E-1C2D-4A36-874F-6D00D21FCD66}" type="presParOf" srcId="{69FDE63A-05C0-4593-B81E-C57303473B1E}" destId="{D8F3CCA1-8AF0-4C45-A0D8-ED65605A41CC}" srcOrd="1" destOrd="0" presId="urn:microsoft.com/office/officeart/2005/8/layout/orgChart1"/>
    <dgm:cxn modelId="{A1A3A630-7B01-4642-A77B-075BF56C7456}" type="presParOf" srcId="{D8F3CCA1-8AF0-4C45-A0D8-ED65605A41CC}" destId="{4B4E29C4-8259-4D6E-AE35-D1F46ADDA412}" srcOrd="0" destOrd="0" presId="urn:microsoft.com/office/officeart/2005/8/layout/orgChart1"/>
    <dgm:cxn modelId="{307E16B5-98B8-42F7-926C-74DEC6EDB24E}" type="presParOf" srcId="{4B4E29C4-8259-4D6E-AE35-D1F46ADDA412}" destId="{06779DDD-7342-4AB9-9E64-1543831A5A95}" srcOrd="0" destOrd="0" presId="urn:microsoft.com/office/officeart/2005/8/layout/orgChart1"/>
    <dgm:cxn modelId="{36246E36-F6DF-4017-AD28-285FAB147592}" type="presParOf" srcId="{4B4E29C4-8259-4D6E-AE35-D1F46ADDA412}" destId="{E839F6F9-5BBC-4F0A-A1AA-D68E60BFA3C3}" srcOrd="1" destOrd="0" presId="urn:microsoft.com/office/officeart/2005/8/layout/orgChart1"/>
    <dgm:cxn modelId="{6399C606-B766-439A-A2A7-37E9A61BB249}" type="presParOf" srcId="{D8F3CCA1-8AF0-4C45-A0D8-ED65605A41CC}" destId="{0BBB3370-0E45-48DB-BD3F-B282CE04E017}" srcOrd="1" destOrd="0" presId="urn:microsoft.com/office/officeart/2005/8/layout/orgChart1"/>
    <dgm:cxn modelId="{1A45D264-9008-46E8-8109-29F476FFF20E}" type="presParOf" srcId="{0BBB3370-0E45-48DB-BD3F-B282CE04E017}" destId="{20485B10-9BA6-43EA-85B7-373791028E1F}" srcOrd="0" destOrd="0" presId="urn:microsoft.com/office/officeart/2005/8/layout/orgChart1"/>
    <dgm:cxn modelId="{1BF6E230-68A5-4E74-B7AF-6AF894C41426}" type="presParOf" srcId="{0BBB3370-0E45-48DB-BD3F-B282CE04E017}" destId="{E678B950-3B90-4CBD-A15A-78436B6050F5}" srcOrd="1" destOrd="0" presId="urn:microsoft.com/office/officeart/2005/8/layout/orgChart1"/>
    <dgm:cxn modelId="{32767A8D-525F-431C-87AA-4365994E95D2}" type="presParOf" srcId="{E678B950-3B90-4CBD-A15A-78436B6050F5}" destId="{CE8CAC2A-29D2-40A6-AD6B-B3024A6D574B}" srcOrd="0" destOrd="0" presId="urn:microsoft.com/office/officeart/2005/8/layout/orgChart1"/>
    <dgm:cxn modelId="{3720DB37-BBCE-44B9-A32E-0B0A96B28DAA}" type="presParOf" srcId="{CE8CAC2A-29D2-40A6-AD6B-B3024A6D574B}" destId="{08D35BB7-9BF2-466E-9A15-46F432DD4503}" srcOrd="0" destOrd="0" presId="urn:microsoft.com/office/officeart/2005/8/layout/orgChart1"/>
    <dgm:cxn modelId="{14B63101-78AE-4D1F-B2F5-11BE45453F9B}" type="presParOf" srcId="{CE8CAC2A-29D2-40A6-AD6B-B3024A6D574B}" destId="{3D052E68-2000-47A9-9352-2A1FD147060F}" srcOrd="1" destOrd="0" presId="urn:microsoft.com/office/officeart/2005/8/layout/orgChart1"/>
    <dgm:cxn modelId="{ECE0F593-779A-4A84-9457-E4ED25705A0D}" type="presParOf" srcId="{E678B950-3B90-4CBD-A15A-78436B6050F5}" destId="{BD1E8489-E834-4D3F-B471-FB925EABA669}" srcOrd="1" destOrd="0" presId="urn:microsoft.com/office/officeart/2005/8/layout/orgChart1"/>
    <dgm:cxn modelId="{1D8B9781-AEEC-4CE9-ABA5-D03D67AF6809}" type="presParOf" srcId="{E678B950-3B90-4CBD-A15A-78436B6050F5}" destId="{12604321-0CE0-4AF9-96AC-3C6D4BB6DEF4}" srcOrd="2" destOrd="0" presId="urn:microsoft.com/office/officeart/2005/8/layout/orgChart1"/>
    <dgm:cxn modelId="{58FBF1A9-95DC-411D-A833-C2BF1B734A21}" type="presParOf" srcId="{D8F3CCA1-8AF0-4C45-A0D8-ED65605A41CC}" destId="{21245DC4-A3E9-4A82-BC91-B2A868231B07}" srcOrd="2" destOrd="0" presId="urn:microsoft.com/office/officeart/2005/8/layout/orgChart1"/>
    <dgm:cxn modelId="{0123196C-586C-43CF-9EF6-EC5845D028DD}" type="presParOf" srcId="{D4F3D13C-1B4E-43DA-84C4-F1ED99D57E59}" destId="{1F01FB33-C0EB-4C5E-A483-07E9B18A0646}" srcOrd="2" destOrd="0" presId="urn:microsoft.com/office/officeart/2005/8/layout/orgChart1"/>
    <dgm:cxn modelId="{7484017E-08C9-4DEE-B656-03A45144B99A}" type="presParOf" srcId="{2928A664-F78D-4883-BD52-8F7AFB6544B3}" destId="{3955D9C8-C7B5-4A18-AF81-638502FAF44B}" srcOrd="2" destOrd="0" presId="urn:microsoft.com/office/officeart/2005/8/layout/orgChart1"/>
    <dgm:cxn modelId="{39818F61-D921-4B25-A723-EE660D9778F0}" type="presParOf" srcId="{81A5D421-99F9-4285-970E-DED0C1BC3112}" destId="{DF6BE162-286F-4252-AD18-93B209D5E40E}" srcOrd="1" destOrd="0" presId="urn:microsoft.com/office/officeart/2005/8/layout/orgChart1"/>
    <dgm:cxn modelId="{B65CA368-E795-4E7A-8561-21FE5BA4857F}" type="presParOf" srcId="{DF6BE162-286F-4252-AD18-93B209D5E40E}" destId="{1D111565-7C18-4D67-BE1E-C7D170324E91}" srcOrd="0" destOrd="0" presId="urn:microsoft.com/office/officeart/2005/8/layout/orgChart1"/>
    <dgm:cxn modelId="{EDDDA590-9077-4013-B1D9-4F6913CBE994}" type="presParOf" srcId="{1D111565-7C18-4D67-BE1E-C7D170324E91}" destId="{FA30FE0A-E53B-4459-AE2F-1975240B00E4}" srcOrd="0" destOrd="0" presId="urn:microsoft.com/office/officeart/2005/8/layout/orgChart1"/>
    <dgm:cxn modelId="{1B62063F-B0F7-46FE-8321-18DA7846A24B}" type="presParOf" srcId="{1D111565-7C18-4D67-BE1E-C7D170324E91}" destId="{E8386AE4-C203-4211-A343-7743C0D3626E}" srcOrd="1" destOrd="0" presId="urn:microsoft.com/office/officeart/2005/8/layout/orgChart1"/>
    <dgm:cxn modelId="{1B1A6E3A-F5E5-4327-A8D5-B6BCF367D98B}" type="presParOf" srcId="{DF6BE162-286F-4252-AD18-93B209D5E40E}" destId="{BDABACD4-3DBC-4EFA-8CF7-BBA7CFA1B61D}" srcOrd="1" destOrd="0" presId="urn:microsoft.com/office/officeart/2005/8/layout/orgChart1"/>
    <dgm:cxn modelId="{EF30A72B-CD17-46C8-9712-9D441C4A6A29}" type="presParOf" srcId="{DF6BE162-286F-4252-AD18-93B209D5E40E}" destId="{0F62868F-C4A4-4581-A2ED-F098E44B7108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F01C6C8E-BCB6-4DF1-B121-A0FBD9850BAA}" type="doc">
      <dgm:prSet loTypeId="urn:microsoft.com/office/officeart/2005/8/layout/orgChart1" loCatId="hierarchy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AC5962AB-9E91-4BB5-A9E7-C6A69D87DD3C}">
      <dgm:prSet phldrT="[Text]" custT="1"/>
      <dgm:spPr>
        <a:noFill/>
        <a:ln>
          <a:noFill/>
        </a:ln>
      </dgm:spPr>
      <dgm:t>
        <a:bodyPr/>
        <a:lstStyle/>
        <a:p>
          <a:r>
            <a:rPr lang="en-US" sz="1200" b="0" i="1" dirty="0">
              <a:solidFill>
                <a:schemeClr val="tx1"/>
              </a:solidFill>
            </a:rPr>
            <a:t>Cryogenic Supply System (CSS)</a:t>
          </a:r>
        </a:p>
      </dgm:t>
    </dgm:pt>
    <dgm:pt modelId="{51BAAB46-F77B-42A5-851F-B38C2AB536A2}" type="parTrans" cxnId="{BD985F44-E5E5-423F-840B-299C7B78217F}">
      <dgm:prSet/>
      <dgm:spPr/>
      <dgm:t>
        <a:bodyPr/>
        <a:lstStyle/>
        <a:p>
          <a:endParaRPr lang="en-US" sz="1000"/>
        </a:p>
      </dgm:t>
    </dgm:pt>
    <dgm:pt modelId="{37D68AED-EB51-4E3D-A3B7-C5F155C8BB9C}" type="sibTrans" cxnId="{BD985F44-E5E5-423F-840B-299C7B78217F}">
      <dgm:prSet/>
      <dgm:spPr/>
      <dgm:t>
        <a:bodyPr/>
        <a:lstStyle/>
        <a:p>
          <a:endParaRPr lang="en-US" sz="1000"/>
        </a:p>
      </dgm:t>
    </dgm:pt>
    <dgm:pt modelId="{492A8469-C90E-42B4-A699-E2B76C5CBAA9}">
      <dgm:prSet phldrT="[Text]" custT="1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n-US" sz="1400" b="0" dirty="0"/>
            <a:t>Infrastructure</a:t>
          </a:r>
        </a:p>
      </dgm:t>
    </dgm:pt>
    <dgm:pt modelId="{E31FDD1F-7A78-43C9-9EB5-5B4EE47757DA}" type="parTrans" cxnId="{CFE5984F-C7D0-423D-9DF0-C272137422F3}">
      <dgm:prSet/>
      <dgm:spPr/>
      <dgm:t>
        <a:bodyPr/>
        <a:lstStyle/>
        <a:p>
          <a:endParaRPr lang="en-US"/>
        </a:p>
      </dgm:t>
    </dgm:pt>
    <dgm:pt modelId="{F13F7E2B-AF1D-4D70-AD7B-C81CF2BF770B}" type="sibTrans" cxnId="{CFE5984F-C7D0-423D-9DF0-C272137422F3}">
      <dgm:prSet/>
      <dgm:spPr/>
      <dgm:t>
        <a:bodyPr/>
        <a:lstStyle/>
        <a:p>
          <a:endParaRPr lang="en-US"/>
        </a:p>
      </dgm:t>
    </dgm:pt>
    <dgm:pt modelId="{212E8B72-01A6-4DCC-BF29-6E53AC982C20}">
      <dgm:prSet phldrT="[Text]" custT="1"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r>
            <a:rPr lang="en-US" sz="1400" b="0" dirty="0"/>
            <a:t>Cryoplant</a:t>
          </a:r>
        </a:p>
      </dgm:t>
    </dgm:pt>
    <dgm:pt modelId="{A1B87949-0C1B-4371-9C27-9BF2C29F916E}" type="parTrans" cxnId="{AE39B5E8-B72E-497B-8306-1493A07E3CA7}">
      <dgm:prSet/>
      <dgm:spPr/>
      <dgm:t>
        <a:bodyPr/>
        <a:lstStyle/>
        <a:p>
          <a:endParaRPr lang="en-US"/>
        </a:p>
      </dgm:t>
    </dgm:pt>
    <dgm:pt modelId="{6C2085DB-147D-4BCF-9FE1-C7291F054433}" type="sibTrans" cxnId="{AE39B5E8-B72E-497B-8306-1493A07E3CA7}">
      <dgm:prSet/>
      <dgm:spPr/>
      <dgm:t>
        <a:bodyPr/>
        <a:lstStyle/>
        <a:p>
          <a:endParaRPr lang="en-US"/>
        </a:p>
      </dgm:t>
    </dgm:pt>
    <dgm:pt modelId="{E7B63D4B-F8D5-4A7B-9DAB-811BA3248FE8}">
      <dgm:prSet phldrT="[Text]" custT="1"/>
      <dgm:spPr>
        <a:solidFill>
          <a:schemeClr val="accent6">
            <a:lumMod val="20000"/>
            <a:lumOff val="80000"/>
          </a:schemeClr>
        </a:solidFill>
      </dgm:spPr>
      <dgm:t>
        <a:bodyPr/>
        <a:lstStyle/>
        <a:p>
          <a:r>
            <a:rPr lang="en-US" sz="1400" b="0" dirty="0"/>
            <a:t>Cryogenic </a:t>
          </a:r>
          <a:br>
            <a:rPr lang="en-US" sz="1400" b="0" dirty="0"/>
          </a:br>
          <a:r>
            <a:rPr lang="en-US" sz="1400" b="0" dirty="0"/>
            <a:t>Distribution System</a:t>
          </a:r>
        </a:p>
      </dgm:t>
    </dgm:pt>
    <dgm:pt modelId="{F6317A14-E3A3-48DD-8B32-386FB5EE5D6B}" type="parTrans" cxnId="{00C68380-37E7-4BA3-9F04-ACD250C9A8C1}">
      <dgm:prSet/>
      <dgm:spPr/>
      <dgm:t>
        <a:bodyPr/>
        <a:lstStyle/>
        <a:p>
          <a:endParaRPr lang="en-US"/>
        </a:p>
      </dgm:t>
    </dgm:pt>
    <dgm:pt modelId="{761B71B3-D4C1-46D0-99C3-2525A006EC78}" type="sibTrans" cxnId="{00C68380-37E7-4BA3-9F04-ACD250C9A8C1}">
      <dgm:prSet/>
      <dgm:spPr/>
      <dgm:t>
        <a:bodyPr/>
        <a:lstStyle/>
        <a:p>
          <a:endParaRPr lang="en-US"/>
        </a:p>
      </dgm:t>
    </dgm:pt>
    <dgm:pt modelId="{EAFE01B8-1B0C-4025-8EE7-E700D6B0E048}">
      <dgm:prSet phldrT="[Text]" custT="1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n-US" sz="1000" dirty="0"/>
            <a:t>Storages</a:t>
          </a:r>
        </a:p>
      </dgm:t>
    </dgm:pt>
    <dgm:pt modelId="{AF58AC22-5893-416C-B02E-5C90BC87BFBA}" type="parTrans" cxnId="{A8B61498-D3AE-4BB4-A06B-5E2164394724}">
      <dgm:prSet/>
      <dgm:spPr/>
      <dgm:t>
        <a:bodyPr/>
        <a:lstStyle/>
        <a:p>
          <a:endParaRPr lang="en-US"/>
        </a:p>
      </dgm:t>
    </dgm:pt>
    <dgm:pt modelId="{23F88F7B-FDFB-45D1-BA9D-DB7E6CB29999}" type="sibTrans" cxnId="{A8B61498-D3AE-4BB4-A06B-5E2164394724}">
      <dgm:prSet/>
      <dgm:spPr/>
      <dgm:t>
        <a:bodyPr/>
        <a:lstStyle/>
        <a:p>
          <a:endParaRPr lang="en-US"/>
        </a:p>
      </dgm:t>
    </dgm:pt>
    <dgm:pt modelId="{A9645C85-66BD-4565-886E-AD41031A9D52}">
      <dgm:prSet phldrT="[Text]" custT="1"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r>
            <a:rPr lang="en-US" sz="1000" dirty="0"/>
            <a:t>Warm compressor stations</a:t>
          </a:r>
        </a:p>
      </dgm:t>
    </dgm:pt>
    <dgm:pt modelId="{A782E228-0095-4CC6-A55F-A1C68148DDA3}" type="parTrans" cxnId="{ABC1958E-5170-4760-9E03-BE4AAE74C0A8}">
      <dgm:prSet/>
      <dgm:spPr/>
      <dgm:t>
        <a:bodyPr/>
        <a:lstStyle/>
        <a:p>
          <a:endParaRPr lang="en-US"/>
        </a:p>
      </dgm:t>
    </dgm:pt>
    <dgm:pt modelId="{49A1C161-6952-498F-AAF9-CB35A28D2E29}" type="sibTrans" cxnId="{ABC1958E-5170-4760-9E03-BE4AAE74C0A8}">
      <dgm:prSet/>
      <dgm:spPr/>
      <dgm:t>
        <a:bodyPr/>
        <a:lstStyle/>
        <a:p>
          <a:endParaRPr lang="en-US"/>
        </a:p>
      </dgm:t>
    </dgm:pt>
    <dgm:pt modelId="{28E83404-4E13-4037-AC97-B87D1BD8510E}">
      <dgm:prSet phldrT="[Text]" custT="1"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r>
            <a:rPr lang="en-US" sz="1000" dirty="0"/>
            <a:t>Refrigerator</a:t>
          </a:r>
          <a:br>
            <a:rPr lang="en-US" sz="1000" dirty="0"/>
          </a:br>
          <a:r>
            <a:rPr lang="en-US" sz="1000" dirty="0"/>
            <a:t>cold-box</a:t>
          </a:r>
        </a:p>
      </dgm:t>
    </dgm:pt>
    <dgm:pt modelId="{D7CBA1DD-FB11-4411-834C-66D0A0308BE1}" type="parTrans" cxnId="{57CC6765-8701-4B18-91CE-B1D7E150F2B7}">
      <dgm:prSet/>
      <dgm:spPr/>
      <dgm:t>
        <a:bodyPr/>
        <a:lstStyle/>
        <a:p>
          <a:endParaRPr lang="en-US"/>
        </a:p>
      </dgm:t>
    </dgm:pt>
    <dgm:pt modelId="{0A440FA4-DF6C-4C5E-870B-DFF9C695BC32}" type="sibTrans" cxnId="{57CC6765-8701-4B18-91CE-B1D7E150F2B7}">
      <dgm:prSet/>
      <dgm:spPr/>
      <dgm:t>
        <a:bodyPr/>
        <a:lstStyle/>
        <a:p>
          <a:endParaRPr lang="en-US"/>
        </a:p>
      </dgm:t>
    </dgm:pt>
    <dgm:pt modelId="{59FE23DB-386D-489E-81EE-50F5B6BC4070}">
      <dgm:prSet phldrT="[Text]" custT="1"/>
      <dgm:spPr>
        <a:solidFill>
          <a:schemeClr val="accent6">
            <a:lumMod val="20000"/>
            <a:lumOff val="80000"/>
          </a:schemeClr>
        </a:solidFill>
      </dgm:spPr>
      <dgm:t>
        <a:bodyPr/>
        <a:lstStyle/>
        <a:p>
          <a:r>
            <a:rPr lang="en-US" sz="1000" dirty="0"/>
            <a:t>Cryogenic transfer lines</a:t>
          </a:r>
        </a:p>
      </dgm:t>
    </dgm:pt>
    <dgm:pt modelId="{33F12CBA-FDBE-46E9-8BFF-21DCBA592831}" type="parTrans" cxnId="{43CF579A-B950-44BE-9329-EB1579D49A4E}">
      <dgm:prSet/>
      <dgm:spPr/>
      <dgm:t>
        <a:bodyPr/>
        <a:lstStyle/>
        <a:p>
          <a:endParaRPr lang="en-US"/>
        </a:p>
      </dgm:t>
    </dgm:pt>
    <dgm:pt modelId="{CC008A2B-46F2-4F1A-A7A8-E8BA605BBBA2}" type="sibTrans" cxnId="{43CF579A-B950-44BE-9329-EB1579D49A4E}">
      <dgm:prSet/>
      <dgm:spPr/>
      <dgm:t>
        <a:bodyPr/>
        <a:lstStyle/>
        <a:p>
          <a:endParaRPr lang="en-US"/>
        </a:p>
      </dgm:t>
    </dgm:pt>
    <dgm:pt modelId="{49F8DE03-1DBB-4F19-9A17-1C8CBD11C37F}">
      <dgm:prSet phldrT="[Text]" custT="1"/>
      <dgm:spPr>
        <a:solidFill>
          <a:schemeClr val="accent2">
            <a:lumMod val="20000"/>
            <a:lumOff val="80000"/>
          </a:schemeClr>
        </a:solidFill>
      </dgm:spPr>
      <dgm:t>
        <a:bodyPr/>
        <a:lstStyle/>
        <a:p>
          <a:r>
            <a:rPr lang="en-US" sz="1400" b="0" dirty="0"/>
            <a:t>Cryogenic Cell</a:t>
          </a:r>
          <a:endParaRPr lang="en-US" sz="1400" b="1" dirty="0"/>
        </a:p>
      </dgm:t>
    </dgm:pt>
    <dgm:pt modelId="{0B43B1F8-577D-4E50-9AA8-DBEE6C68808C}" type="parTrans" cxnId="{FF08420F-8C42-4467-9D3C-EB4B1F51FFFC}">
      <dgm:prSet/>
      <dgm:spPr>
        <a:ln>
          <a:noFill/>
        </a:ln>
      </dgm:spPr>
      <dgm:t>
        <a:bodyPr/>
        <a:lstStyle/>
        <a:p>
          <a:endParaRPr lang="en-US"/>
        </a:p>
      </dgm:t>
    </dgm:pt>
    <dgm:pt modelId="{96C074DF-45D8-4051-BC2A-A7E4640DEFDE}" type="sibTrans" cxnId="{FF08420F-8C42-4467-9D3C-EB4B1F51FFFC}">
      <dgm:prSet/>
      <dgm:spPr/>
      <dgm:t>
        <a:bodyPr/>
        <a:lstStyle/>
        <a:p>
          <a:endParaRPr lang="en-US"/>
        </a:p>
      </dgm:t>
    </dgm:pt>
    <dgm:pt modelId="{4B67628D-0792-4366-92C2-EB890F23CB06}">
      <dgm:prSet phldrT="[Text]" custT="1"/>
      <dgm:spPr>
        <a:noFill/>
        <a:ln>
          <a:noFill/>
        </a:ln>
      </dgm:spPr>
      <dgm:t>
        <a:bodyPr/>
        <a:lstStyle/>
        <a:p>
          <a:endParaRPr lang="en-US" sz="1000" b="0" dirty="0">
            <a:solidFill>
              <a:schemeClr val="tx1"/>
            </a:solidFill>
          </a:endParaRPr>
        </a:p>
      </dgm:t>
    </dgm:pt>
    <dgm:pt modelId="{1D0F0570-89D0-49EC-AA57-B5D825A78C68}" type="parTrans" cxnId="{F88A02A2-0B69-479D-A00D-7637977159D4}">
      <dgm:prSet/>
      <dgm:spPr>
        <a:ln>
          <a:noFill/>
        </a:ln>
      </dgm:spPr>
      <dgm:t>
        <a:bodyPr/>
        <a:lstStyle/>
        <a:p>
          <a:endParaRPr lang="en-US"/>
        </a:p>
      </dgm:t>
    </dgm:pt>
    <dgm:pt modelId="{50979B94-03AB-4493-A8E5-DC2D7F851FA1}" type="sibTrans" cxnId="{F88A02A2-0B69-479D-A00D-7637977159D4}">
      <dgm:prSet/>
      <dgm:spPr/>
      <dgm:t>
        <a:bodyPr/>
        <a:lstStyle/>
        <a:p>
          <a:endParaRPr lang="en-US"/>
        </a:p>
      </dgm:t>
    </dgm:pt>
    <dgm:pt modelId="{1C50D007-2BC5-434B-A9EB-8BE11C7D1AA2}">
      <dgm:prSet phldrT="[Text]" custT="1"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r>
            <a:rPr lang="en-US" sz="1000" dirty="0"/>
            <a:t>Refrigerator </a:t>
          </a:r>
          <a:br>
            <a:rPr lang="en-US" sz="1000" dirty="0"/>
          </a:br>
          <a:r>
            <a:rPr lang="en-US" sz="1000" dirty="0"/>
            <a:t>cold boxes</a:t>
          </a:r>
          <a:endParaRPr lang="en-US" dirty="0"/>
        </a:p>
      </dgm:t>
    </dgm:pt>
    <dgm:pt modelId="{86CF4848-B0EA-4FE2-A77D-F921A80F8A92}" type="parTrans" cxnId="{3BBDEEF4-D880-4F10-ABB6-81AA6DC91332}">
      <dgm:prSet/>
      <dgm:spPr/>
      <dgm:t>
        <a:bodyPr/>
        <a:lstStyle/>
        <a:p>
          <a:endParaRPr lang="en-US"/>
        </a:p>
      </dgm:t>
    </dgm:pt>
    <dgm:pt modelId="{D73FA9CB-19B4-45C4-AB9A-0127CD2DEFA3}" type="sibTrans" cxnId="{3BBDEEF4-D880-4F10-ABB6-81AA6DC91332}">
      <dgm:prSet/>
      <dgm:spPr/>
      <dgm:t>
        <a:bodyPr/>
        <a:lstStyle/>
        <a:p>
          <a:endParaRPr lang="en-US"/>
        </a:p>
      </dgm:t>
    </dgm:pt>
    <dgm:pt modelId="{666BCE8F-F97E-4C7B-AE66-764BFDDF456A}">
      <dgm:prSet phldrT="[Text]" custT="1"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r>
            <a:rPr lang="en-US" sz="1000" dirty="0"/>
            <a:t>Warm compressor </a:t>
          </a:r>
          <a:br>
            <a:rPr lang="en-US" sz="1000" dirty="0"/>
          </a:br>
          <a:r>
            <a:rPr lang="en-US" sz="1000" dirty="0"/>
            <a:t>station</a:t>
          </a:r>
        </a:p>
      </dgm:t>
    </dgm:pt>
    <dgm:pt modelId="{27EA9717-1895-4158-B69B-5E2B5EEC0CEC}" type="parTrans" cxnId="{DC5D6165-DF2F-47DD-9B1C-052F9A7D1940}">
      <dgm:prSet/>
      <dgm:spPr/>
      <dgm:t>
        <a:bodyPr/>
        <a:lstStyle/>
        <a:p>
          <a:endParaRPr lang="en-US"/>
        </a:p>
      </dgm:t>
    </dgm:pt>
    <dgm:pt modelId="{E4E5B35B-A717-4E62-8D9D-B2216E1416B5}" type="sibTrans" cxnId="{DC5D6165-DF2F-47DD-9B1C-052F9A7D1940}">
      <dgm:prSet/>
      <dgm:spPr/>
      <dgm:t>
        <a:bodyPr/>
        <a:lstStyle/>
        <a:p>
          <a:endParaRPr lang="en-US"/>
        </a:p>
      </dgm:t>
    </dgm:pt>
    <dgm:pt modelId="{C4C781B7-683B-42BC-BA7A-09ABEDCEAF3F}">
      <dgm:prSet phldrT="[Text]" custT="1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n-US" sz="1000" dirty="0"/>
            <a:t>Gas management</a:t>
          </a:r>
        </a:p>
      </dgm:t>
    </dgm:pt>
    <dgm:pt modelId="{D7623252-6D82-479A-BBD0-CCA13A7B536A}" type="parTrans" cxnId="{5F25CBC0-5EC4-4B0F-AB26-99B6C7DE8EB7}">
      <dgm:prSet/>
      <dgm:spPr/>
      <dgm:t>
        <a:bodyPr/>
        <a:lstStyle/>
        <a:p>
          <a:endParaRPr lang="en-US"/>
        </a:p>
      </dgm:t>
    </dgm:pt>
    <dgm:pt modelId="{8BC6541A-8A1E-4AE7-8BF1-CE2B2CFE331B}" type="sibTrans" cxnId="{5F25CBC0-5EC4-4B0F-AB26-99B6C7DE8EB7}">
      <dgm:prSet/>
      <dgm:spPr/>
      <dgm:t>
        <a:bodyPr/>
        <a:lstStyle/>
        <a:p>
          <a:endParaRPr lang="en-US"/>
        </a:p>
      </dgm:t>
    </dgm:pt>
    <dgm:pt modelId="{31217DDE-3158-4563-A2FA-36BFA2C0A4C8}">
      <dgm:prSet phldrT="[Text]" custT="1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n-US" sz="1000" dirty="0"/>
            <a:t>He purification system</a:t>
          </a:r>
        </a:p>
      </dgm:t>
    </dgm:pt>
    <dgm:pt modelId="{84CD7562-D350-4287-919F-AB21C6277BA3}" type="parTrans" cxnId="{653E13E0-F825-408F-9616-02D1CD1BFBFA}">
      <dgm:prSet/>
      <dgm:spPr/>
      <dgm:t>
        <a:bodyPr/>
        <a:lstStyle/>
        <a:p>
          <a:endParaRPr lang="en-US"/>
        </a:p>
      </dgm:t>
    </dgm:pt>
    <dgm:pt modelId="{B4126F90-BDC4-4DBA-AF6A-9FEC7149CD25}" type="sibTrans" cxnId="{653E13E0-F825-408F-9616-02D1CD1BFBFA}">
      <dgm:prSet/>
      <dgm:spPr/>
      <dgm:t>
        <a:bodyPr/>
        <a:lstStyle/>
        <a:p>
          <a:endParaRPr lang="en-US"/>
        </a:p>
      </dgm:t>
    </dgm:pt>
    <dgm:pt modelId="{6C9CF058-0CE1-405D-8E25-257D5EE97FE8}">
      <dgm:prSet phldrT="[Text]" custT="1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n-US" sz="1000" dirty="0"/>
            <a:t>He recovery </a:t>
          </a:r>
          <a:br>
            <a:rPr lang="en-US" sz="1000" dirty="0"/>
          </a:br>
          <a:r>
            <a:rPr lang="en-US" sz="1000" dirty="0"/>
            <a:t>system</a:t>
          </a:r>
        </a:p>
      </dgm:t>
    </dgm:pt>
    <dgm:pt modelId="{232CD94F-38E6-4DF4-8684-9E8CF7772545}" type="parTrans" cxnId="{174E317A-4F24-4C9B-83C6-8946C09901B1}">
      <dgm:prSet/>
      <dgm:spPr/>
      <dgm:t>
        <a:bodyPr/>
        <a:lstStyle/>
        <a:p>
          <a:endParaRPr lang="en-US"/>
        </a:p>
      </dgm:t>
    </dgm:pt>
    <dgm:pt modelId="{6911970D-1407-4371-A3D6-DE70200ABCED}" type="sibTrans" cxnId="{174E317A-4F24-4C9B-83C6-8946C09901B1}">
      <dgm:prSet/>
      <dgm:spPr/>
      <dgm:t>
        <a:bodyPr/>
        <a:lstStyle/>
        <a:p>
          <a:endParaRPr lang="en-US"/>
        </a:p>
      </dgm:t>
    </dgm:pt>
    <dgm:pt modelId="{9E19BE0C-1DDA-4CCF-A67B-2626B33F2128}">
      <dgm:prSet phldrT="[Text]" custT="1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n-US" sz="1000" dirty="0"/>
            <a:t>Warm Piping System</a:t>
          </a:r>
        </a:p>
      </dgm:t>
    </dgm:pt>
    <dgm:pt modelId="{DA667FA9-3FC6-44A9-82AC-6B034AD5E2B4}" type="parTrans" cxnId="{8A719AD0-7F14-4D34-8398-D66308709367}">
      <dgm:prSet/>
      <dgm:spPr/>
      <dgm:t>
        <a:bodyPr/>
        <a:lstStyle/>
        <a:p>
          <a:endParaRPr lang="en-US"/>
        </a:p>
      </dgm:t>
    </dgm:pt>
    <dgm:pt modelId="{28841F21-C6BD-4BCB-A203-15F3342BD65D}" type="sibTrans" cxnId="{8A719AD0-7F14-4D34-8398-D66308709367}">
      <dgm:prSet/>
      <dgm:spPr/>
      <dgm:t>
        <a:bodyPr/>
        <a:lstStyle/>
        <a:p>
          <a:endParaRPr lang="en-US"/>
        </a:p>
      </dgm:t>
    </dgm:pt>
    <dgm:pt modelId="{8B17F9FA-E6E0-490D-AD4C-AB401A5153BD}">
      <dgm:prSet phldrT="[Text]" custT="1"/>
      <dgm:spPr>
        <a:solidFill>
          <a:schemeClr val="accent6">
            <a:lumMod val="20000"/>
            <a:lumOff val="80000"/>
          </a:schemeClr>
        </a:solidFill>
      </dgm:spPr>
      <dgm:t>
        <a:bodyPr/>
        <a:lstStyle/>
        <a:p>
          <a:r>
            <a:rPr lang="en-US" sz="1000"/>
            <a:t>Cryogenic distribution </a:t>
          </a:r>
          <a:r>
            <a:rPr lang="en-US" sz="1000" dirty="0"/>
            <a:t>boxes</a:t>
          </a:r>
          <a:endParaRPr lang="en-US" dirty="0"/>
        </a:p>
      </dgm:t>
    </dgm:pt>
    <dgm:pt modelId="{3EA94FA5-0267-4192-93A5-0FF863468003}" type="parTrans" cxnId="{637484C7-8632-48AA-BD1B-E288FF2C59CD}">
      <dgm:prSet/>
      <dgm:spPr/>
      <dgm:t>
        <a:bodyPr/>
        <a:lstStyle/>
        <a:p>
          <a:endParaRPr lang="en-US"/>
        </a:p>
      </dgm:t>
    </dgm:pt>
    <dgm:pt modelId="{503B2391-850E-46EE-8786-54862629F3B0}" type="sibTrans" cxnId="{637484C7-8632-48AA-BD1B-E288FF2C59CD}">
      <dgm:prSet/>
      <dgm:spPr/>
      <dgm:t>
        <a:bodyPr/>
        <a:lstStyle/>
        <a:p>
          <a:endParaRPr lang="en-US"/>
        </a:p>
      </dgm:t>
    </dgm:pt>
    <dgm:pt modelId="{CCFD5934-0A01-4B3C-AFB8-33F64E32F100}">
      <dgm:prSet phldrT="[Text]" custT="1"/>
      <dgm:spPr>
        <a:solidFill>
          <a:schemeClr val="accent6">
            <a:lumMod val="20000"/>
            <a:lumOff val="80000"/>
          </a:schemeClr>
        </a:solidFill>
      </dgm:spPr>
      <dgm:t>
        <a:bodyPr/>
        <a:lstStyle/>
        <a:p>
          <a:r>
            <a:rPr lang="en-US" sz="1000" dirty="0"/>
            <a:t>Main </a:t>
          </a:r>
          <a:br>
            <a:rPr lang="en-US" sz="1000" dirty="0"/>
          </a:br>
          <a:r>
            <a:rPr lang="en-US" sz="1000" dirty="0"/>
            <a:t>Cryogenic Line</a:t>
          </a:r>
          <a:br>
            <a:rPr lang="en-US" sz="1000" dirty="0"/>
          </a:br>
          <a:r>
            <a:rPr lang="en-US" sz="1000" dirty="0"/>
            <a:t>(QRB </a:t>
          </a:r>
          <a:r>
            <a:rPr lang="en-US" sz="1000" dirty="0">
              <a:latin typeface="Segoe UI" panose="020B0502040204020203" pitchFamily="34" charset="0"/>
              <a:cs typeface="Segoe UI" panose="020B0502040204020203" pitchFamily="34" charset="0"/>
            </a:rPr>
            <a:t>↔</a:t>
          </a:r>
          <a:r>
            <a:rPr lang="en-US" sz="1000" dirty="0"/>
            <a:t> QVB)</a:t>
          </a:r>
          <a:endParaRPr lang="en-US" sz="900" dirty="0"/>
        </a:p>
      </dgm:t>
    </dgm:pt>
    <dgm:pt modelId="{3EB3989E-6E3A-4982-BDDA-9FCD43174C82}" type="parTrans" cxnId="{67F2F792-F69D-4F55-92CC-88BB4B948E75}">
      <dgm:prSet/>
      <dgm:spPr/>
      <dgm:t>
        <a:bodyPr/>
        <a:lstStyle/>
        <a:p>
          <a:endParaRPr lang="en-US"/>
        </a:p>
      </dgm:t>
    </dgm:pt>
    <dgm:pt modelId="{46B009BE-45A2-4462-BD7D-C78DC2D13529}" type="sibTrans" cxnId="{67F2F792-F69D-4F55-92CC-88BB4B948E75}">
      <dgm:prSet/>
      <dgm:spPr/>
      <dgm:t>
        <a:bodyPr/>
        <a:lstStyle/>
        <a:p>
          <a:endParaRPr lang="en-US"/>
        </a:p>
      </dgm:t>
    </dgm:pt>
    <dgm:pt modelId="{2D8AE2E5-A770-4FA1-AF81-210AF8E68071}">
      <dgm:prSet phldrT="[Text]" custT="1"/>
      <dgm:spPr>
        <a:solidFill>
          <a:srgbClr val="F2DCDB"/>
        </a:solidFill>
      </dgm:spPr>
      <dgm:t>
        <a:bodyPr/>
        <a:lstStyle/>
        <a:p>
          <a:r>
            <a:rPr lang="en-US" sz="1000" b="0" dirty="0" err="1">
              <a:solidFill>
                <a:schemeClr val="tx1"/>
              </a:solidFill>
            </a:rPr>
            <a:t>Cryomodule’s</a:t>
          </a:r>
          <a:r>
            <a:rPr lang="en-US" sz="1000" b="0" dirty="0">
              <a:solidFill>
                <a:schemeClr val="tx1"/>
              </a:solidFill>
            </a:rPr>
            <a:t> </a:t>
          </a:r>
          <a:br>
            <a:rPr lang="en-US" sz="1000" b="0" dirty="0">
              <a:solidFill>
                <a:schemeClr val="tx1"/>
              </a:solidFill>
            </a:rPr>
          </a:br>
          <a:r>
            <a:rPr lang="en-US" sz="1000" b="0" dirty="0">
              <a:solidFill>
                <a:schemeClr val="tx1"/>
              </a:solidFill>
            </a:rPr>
            <a:t>valve-box</a:t>
          </a:r>
        </a:p>
      </dgm:t>
    </dgm:pt>
    <dgm:pt modelId="{896B2C96-3DBE-465B-8B80-8FEA116F9BE0}" type="parTrans" cxnId="{7A0E4120-E286-410E-B00E-C5E0795FAE61}">
      <dgm:prSet/>
      <dgm:spPr>
        <a:ln>
          <a:noFill/>
          <a:prstDash val="lgDash"/>
        </a:ln>
      </dgm:spPr>
      <dgm:t>
        <a:bodyPr/>
        <a:lstStyle/>
        <a:p>
          <a:endParaRPr lang="en-US"/>
        </a:p>
      </dgm:t>
    </dgm:pt>
    <dgm:pt modelId="{5C76AC68-87C8-47B4-BBEB-371BDFDE0B26}" type="sibTrans" cxnId="{7A0E4120-E286-410E-B00E-C5E0795FAE61}">
      <dgm:prSet/>
      <dgm:spPr/>
      <dgm:t>
        <a:bodyPr/>
        <a:lstStyle/>
        <a:p>
          <a:endParaRPr lang="en-US"/>
        </a:p>
      </dgm:t>
    </dgm:pt>
    <dgm:pt modelId="{CDDAA047-763F-4265-90E2-5FE6BC656CD0}">
      <dgm:prSet phldrT="[Text]" custT="1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n-US" sz="1000" dirty="0"/>
            <a:t>HP gaseous warm He storage (GHe)</a:t>
          </a:r>
        </a:p>
      </dgm:t>
    </dgm:pt>
    <dgm:pt modelId="{BFCBEB8D-1F96-4D89-8A72-AB32FDA0CD96}" type="parTrans" cxnId="{C5BE8A62-4212-4B96-9FEA-8FD9664973FC}">
      <dgm:prSet/>
      <dgm:spPr/>
      <dgm:t>
        <a:bodyPr/>
        <a:lstStyle/>
        <a:p>
          <a:endParaRPr lang="en-US"/>
        </a:p>
      </dgm:t>
    </dgm:pt>
    <dgm:pt modelId="{3F5C76B2-FC04-4D7D-A82A-7896D0B1536F}" type="sibTrans" cxnId="{C5BE8A62-4212-4B96-9FEA-8FD9664973FC}">
      <dgm:prSet/>
      <dgm:spPr/>
      <dgm:t>
        <a:bodyPr/>
        <a:lstStyle/>
        <a:p>
          <a:endParaRPr lang="en-US"/>
        </a:p>
      </dgm:t>
    </dgm:pt>
    <dgm:pt modelId="{1D4B3E32-7868-4DA0-BC05-B7DB6B650B57}">
      <dgm:prSet phldrT="[Text]" custT="1"/>
      <dgm:spPr>
        <a:solidFill>
          <a:schemeClr val="bg1"/>
        </a:solidFill>
        <a:ln>
          <a:prstDash val="dash"/>
        </a:ln>
      </dgm:spPr>
      <dgm:t>
        <a:bodyPr/>
        <a:lstStyle/>
        <a:p>
          <a:r>
            <a:rPr lang="en-US" sz="1000" dirty="0">
              <a:solidFill>
                <a:schemeClr val="tx1"/>
              </a:solidFill>
            </a:rPr>
            <a:t>Liquid He </a:t>
          </a:r>
          <a:br>
            <a:rPr lang="en-US" sz="1000" dirty="0">
              <a:solidFill>
                <a:schemeClr val="tx1"/>
              </a:solidFill>
            </a:rPr>
          </a:br>
          <a:r>
            <a:rPr lang="en-US" sz="1000" dirty="0">
              <a:solidFill>
                <a:schemeClr val="tx1"/>
              </a:solidFill>
            </a:rPr>
            <a:t>storage (LHe)</a:t>
          </a:r>
          <a:endParaRPr lang="en-US" sz="1000" dirty="0"/>
        </a:p>
      </dgm:t>
    </dgm:pt>
    <dgm:pt modelId="{906CFAFB-C156-4EDD-88CD-04A5B7AC43F6}" type="parTrans" cxnId="{D6F3D057-170F-444C-B444-E432C3583650}">
      <dgm:prSet/>
      <dgm:spPr/>
      <dgm:t>
        <a:bodyPr/>
        <a:lstStyle/>
        <a:p>
          <a:endParaRPr lang="en-US"/>
        </a:p>
      </dgm:t>
    </dgm:pt>
    <dgm:pt modelId="{441AB812-10BF-44F2-8AB1-ECCC1BF08A11}" type="sibTrans" cxnId="{D6F3D057-170F-444C-B444-E432C3583650}">
      <dgm:prSet/>
      <dgm:spPr/>
      <dgm:t>
        <a:bodyPr/>
        <a:lstStyle/>
        <a:p>
          <a:endParaRPr lang="en-US"/>
        </a:p>
      </dgm:t>
    </dgm:pt>
    <dgm:pt modelId="{9BA986A9-4D8E-46ED-9EB9-EFD623FC7816}">
      <dgm:prSet phldrT="[Text]" custT="1"/>
      <dgm:spPr>
        <a:solidFill>
          <a:schemeClr val="bg1"/>
        </a:solidFill>
        <a:ln>
          <a:prstDash val="dash"/>
        </a:ln>
      </dgm:spPr>
      <dgm:t>
        <a:bodyPr/>
        <a:lstStyle/>
        <a:p>
          <a:r>
            <a:rPr lang="en-US" sz="1000" dirty="0"/>
            <a:t>Liquid N2</a:t>
          </a:r>
          <a:br>
            <a:rPr lang="en-US" sz="1000" dirty="0"/>
          </a:br>
          <a:r>
            <a:rPr lang="en-US" sz="1000" dirty="0"/>
            <a:t> storage (LN2)</a:t>
          </a:r>
        </a:p>
      </dgm:t>
    </dgm:pt>
    <dgm:pt modelId="{139BF41A-8D74-420E-BD37-2A3E1FCC47A1}" type="parTrans" cxnId="{04E094C1-FA53-456A-93BE-C9754CBC06CF}">
      <dgm:prSet/>
      <dgm:spPr/>
      <dgm:t>
        <a:bodyPr/>
        <a:lstStyle/>
        <a:p>
          <a:endParaRPr lang="en-US"/>
        </a:p>
      </dgm:t>
    </dgm:pt>
    <dgm:pt modelId="{78B348E0-D0EB-4DAB-834B-F17F5C5A9372}" type="sibTrans" cxnId="{04E094C1-FA53-456A-93BE-C9754CBC06CF}">
      <dgm:prSet/>
      <dgm:spPr/>
      <dgm:t>
        <a:bodyPr/>
        <a:lstStyle/>
        <a:p>
          <a:endParaRPr lang="en-US"/>
        </a:p>
      </dgm:t>
    </dgm:pt>
    <dgm:pt modelId="{FBA903DD-B92B-4E2E-88AC-4F41B66077F5}">
      <dgm:prSet phldrT="[Text]" custT="1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n-US" sz="1000" dirty="0"/>
            <a:t>General piping </a:t>
          </a:r>
        </a:p>
      </dgm:t>
    </dgm:pt>
    <dgm:pt modelId="{167BBDC2-5FB2-4775-AD1F-AF4E77F78A42}" type="parTrans" cxnId="{605305A5-DE89-4399-A54E-2091A3A77E2B}">
      <dgm:prSet/>
      <dgm:spPr/>
      <dgm:t>
        <a:bodyPr/>
        <a:lstStyle/>
        <a:p>
          <a:endParaRPr lang="en-US"/>
        </a:p>
      </dgm:t>
    </dgm:pt>
    <dgm:pt modelId="{891B78D4-EB05-4AAC-BCF9-38A8A55A4377}" type="sibTrans" cxnId="{605305A5-DE89-4399-A54E-2091A3A77E2B}">
      <dgm:prSet/>
      <dgm:spPr/>
      <dgm:t>
        <a:bodyPr/>
        <a:lstStyle/>
        <a:p>
          <a:endParaRPr lang="en-US"/>
        </a:p>
      </dgm:t>
    </dgm:pt>
    <dgm:pt modelId="{03B3CDF9-5434-4AE5-9E46-D20CE03F730F}">
      <dgm:prSet phldrT="[Text]" custT="1"/>
      <dgm:spPr>
        <a:solidFill>
          <a:schemeClr val="accent2">
            <a:lumMod val="20000"/>
            <a:lumOff val="80000"/>
          </a:schemeClr>
        </a:solidFill>
      </dgm:spPr>
      <dgm:t>
        <a:bodyPr/>
        <a:lstStyle/>
        <a:p>
          <a:r>
            <a:rPr lang="en-US" sz="1000" b="0" dirty="0">
              <a:solidFill>
                <a:schemeClr val="tx1"/>
              </a:solidFill>
            </a:rPr>
            <a:t>Cryomodules</a:t>
          </a:r>
          <a:endParaRPr lang="en-US" sz="1000" dirty="0"/>
        </a:p>
      </dgm:t>
    </dgm:pt>
    <dgm:pt modelId="{7C7E6F17-6AF6-4EC1-8EA5-DA17FF443B70}" type="parTrans" cxnId="{8871B2F4-696F-4BD7-A370-C9AE0FB23554}">
      <dgm:prSet/>
      <dgm:spPr>
        <a:ln>
          <a:noFill/>
        </a:ln>
      </dgm:spPr>
      <dgm:t>
        <a:bodyPr/>
        <a:lstStyle/>
        <a:p>
          <a:endParaRPr lang="en-US"/>
        </a:p>
      </dgm:t>
    </dgm:pt>
    <dgm:pt modelId="{74BDF75E-0F51-440E-9C61-DD9A91099A35}" type="sibTrans" cxnId="{8871B2F4-696F-4BD7-A370-C9AE0FB23554}">
      <dgm:prSet/>
      <dgm:spPr/>
      <dgm:t>
        <a:bodyPr/>
        <a:lstStyle/>
        <a:p>
          <a:endParaRPr lang="en-US"/>
        </a:p>
      </dgm:t>
    </dgm:pt>
    <dgm:pt modelId="{262FBE7E-CE21-4136-B174-213748EAD52D}">
      <dgm:prSet phldrT="[Text]" custT="1"/>
      <dgm:spPr>
        <a:solidFill>
          <a:schemeClr val="accent6">
            <a:lumMod val="20000"/>
            <a:lumOff val="80000"/>
          </a:schemeClr>
        </a:solidFill>
      </dgm:spPr>
      <dgm:t>
        <a:bodyPr/>
        <a:lstStyle/>
        <a:p>
          <a:r>
            <a:rPr lang="en-US" sz="1000" dirty="0"/>
            <a:t>End-box</a:t>
          </a:r>
          <a:endParaRPr lang="en-US" sz="1000" b="0" dirty="0">
            <a:solidFill>
              <a:schemeClr val="tx1"/>
            </a:solidFill>
          </a:endParaRPr>
        </a:p>
      </dgm:t>
    </dgm:pt>
    <dgm:pt modelId="{83EAD71A-1460-4A7A-A0A9-15C7B1908E70}" type="parTrans" cxnId="{BFC345DD-D024-4172-9706-4560C9AC466B}">
      <dgm:prSet/>
      <dgm:spPr/>
      <dgm:t>
        <a:bodyPr/>
        <a:lstStyle/>
        <a:p>
          <a:endParaRPr lang="en-US"/>
        </a:p>
      </dgm:t>
    </dgm:pt>
    <dgm:pt modelId="{DF6C55FC-8E12-489D-84A7-068E48AB6C6C}" type="sibTrans" cxnId="{BFC345DD-D024-4172-9706-4560C9AC466B}">
      <dgm:prSet/>
      <dgm:spPr/>
      <dgm:t>
        <a:bodyPr/>
        <a:lstStyle/>
        <a:p>
          <a:endParaRPr lang="en-US"/>
        </a:p>
      </dgm:t>
    </dgm:pt>
    <dgm:pt modelId="{1F6B6505-FCEF-4EA3-B1D8-8D7D1BC367C2}">
      <dgm:prSet phldrT="[Text]" custT="1"/>
      <dgm:spPr>
        <a:noFill/>
        <a:ln>
          <a:noFill/>
          <a:prstDash val="dash"/>
        </a:ln>
      </dgm:spPr>
      <dgm:t>
        <a:bodyPr/>
        <a:lstStyle/>
        <a:p>
          <a:endParaRPr lang="en-US" sz="1000" dirty="0"/>
        </a:p>
      </dgm:t>
    </dgm:pt>
    <dgm:pt modelId="{06565C68-B058-46E1-9A90-2732BC02E992}" type="sibTrans" cxnId="{F5F76EF5-460C-43EE-8CBD-E325ED5C428B}">
      <dgm:prSet/>
      <dgm:spPr/>
      <dgm:t>
        <a:bodyPr/>
        <a:lstStyle/>
        <a:p>
          <a:endParaRPr lang="en-US"/>
        </a:p>
      </dgm:t>
    </dgm:pt>
    <dgm:pt modelId="{994AF185-A8A9-4A7F-9762-1C3D5C8990A5}" type="parTrans" cxnId="{F5F76EF5-460C-43EE-8CBD-E325ED5C428B}">
      <dgm:prSet/>
      <dgm:spPr>
        <a:ln>
          <a:noFill/>
        </a:ln>
      </dgm:spPr>
      <dgm:t>
        <a:bodyPr/>
        <a:lstStyle/>
        <a:p>
          <a:endParaRPr lang="en-US"/>
        </a:p>
      </dgm:t>
    </dgm:pt>
    <dgm:pt modelId="{D84623A8-4E63-4101-A3E7-18DDE25237AB}">
      <dgm:prSet phldrT="[Text]" custT="1"/>
      <dgm:spPr>
        <a:noFill/>
        <a:ln>
          <a:noFill/>
        </a:ln>
      </dgm:spPr>
      <dgm:t>
        <a:bodyPr/>
        <a:lstStyle/>
        <a:p>
          <a:endParaRPr lang="en-US" sz="800" dirty="0"/>
        </a:p>
      </dgm:t>
    </dgm:pt>
    <dgm:pt modelId="{034DB613-FBF0-42AB-B58F-FDE10E5723C0}" type="sibTrans" cxnId="{9F421422-F4FF-4998-BD50-B14D24F28E3B}">
      <dgm:prSet/>
      <dgm:spPr/>
      <dgm:t>
        <a:bodyPr/>
        <a:lstStyle/>
        <a:p>
          <a:endParaRPr lang="en-US"/>
        </a:p>
      </dgm:t>
    </dgm:pt>
    <dgm:pt modelId="{495BF51F-6A75-406F-98F6-89E9AF6B9B9A}" type="parTrans" cxnId="{9F421422-F4FF-4998-BD50-B14D24F28E3B}">
      <dgm:prSet/>
      <dgm:spPr>
        <a:ln>
          <a:noFill/>
        </a:ln>
      </dgm:spPr>
      <dgm:t>
        <a:bodyPr/>
        <a:lstStyle/>
        <a:p>
          <a:endParaRPr lang="en-US"/>
        </a:p>
      </dgm:t>
    </dgm:pt>
    <dgm:pt modelId="{DE6206B1-7A1C-4F10-8F24-48B59B63C402}">
      <dgm:prSet phldrT="[Text]" custT="1"/>
      <dgm:spPr>
        <a:noFill/>
        <a:ln>
          <a:noFill/>
        </a:ln>
      </dgm:spPr>
      <dgm:t>
        <a:bodyPr/>
        <a:lstStyle/>
        <a:p>
          <a:endParaRPr lang="en-US" sz="1000" dirty="0"/>
        </a:p>
      </dgm:t>
    </dgm:pt>
    <dgm:pt modelId="{3271F749-1147-4222-8F8D-0277D7ACC9DC}" type="sibTrans" cxnId="{023F571D-1E86-44CB-9004-7CCB3E4CFBDA}">
      <dgm:prSet/>
      <dgm:spPr/>
      <dgm:t>
        <a:bodyPr/>
        <a:lstStyle/>
        <a:p>
          <a:endParaRPr lang="en-US"/>
        </a:p>
      </dgm:t>
    </dgm:pt>
    <dgm:pt modelId="{1CA006B5-FB41-4771-BF87-145042A5AC68}" type="parTrans" cxnId="{023F571D-1E86-44CB-9004-7CCB3E4CFBDA}">
      <dgm:prSet/>
      <dgm:spPr>
        <a:ln>
          <a:noFill/>
        </a:ln>
      </dgm:spPr>
      <dgm:t>
        <a:bodyPr/>
        <a:lstStyle/>
        <a:p>
          <a:endParaRPr lang="en-US"/>
        </a:p>
      </dgm:t>
    </dgm:pt>
    <dgm:pt modelId="{81A5D421-99F9-4285-970E-DED0C1BC3112}" type="pres">
      <dgm:prSet presAssocID="{F01C6C8E-BCB6-4DF1-B121-A0FBD9850BAA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2928A664-F78D-4883-BD52-8F7AFB6544B3}" type="pres">
      <dgm:prSet presAssocID="{AC5962AB-9E91-4BB5-A9E7-C6A69D87DD3C}" presName="hierRoot1" presStyleCnt="0">
        <dgm:presLayoutVars>
          <dgm:hierBranch val="init"/>
        </dgm:presLayoutVars>
      </dgm:prSet>
      <dgm:spPr/>
    </dgm:pt>
    <dgm:pt modelId="{E6DFB9A4-DF7B-4464-9EE4-8B37699D870D}" type="pres">
      <dgm:prSet presAssocID="{AC5962AB-9E91-4BB5-A9E7-C6A69D87DD3C}" presName="rootComposite1" presStyleCnt="0"/>
      <dgm:spPr/>
    </dgm:pt>
    <dgm:pt modelId="{4A5E1CFF-8DC8-4268-9452-A5B686A5AD38}" type="pres">
      <dgm:prSet presAssocID="{AC5962AB-9E91-4BB5-A9E7-C6A69D87DD3C}" presName="rootText1" presStyleLbl="node0" presStyleIdx="0" presStyleCnt="1" custScaleX="219148" custScaleY="61827" custLinFactNeighborX="-8170">
        <dgm:presLayoutVars>
          <dgm:chPref val="3"/>
        </dgm:presLayoutVars>
      </dgm:prSet>
      <dgm:spPr/>
    </dgm:pt>
    <dgm:pt modelId="{37D0B799-308B-4CCB-ACB6-F6D6FBA646AE}" type="pres">
      <dgm:prSet presAssocID="{AC5962AB-9E91-4BB5-A9E7-C6A69D87DD3C}" presName="rootConnector1" presStyleLbl="node1" presStyleIdx="0" presStyleCnt="0"/>
      <dgm:spPr/>
    </dgm:pt>
    <dgm:pt modelId="{61AB69B9-F2A7-4DCE-A078-97687EDEC180}" type="pres">
      <dgm:prSet presAssocID="{AC5962AB-9E91-4BB5-A9E7-C6A69D87DD3C}" presName="hierChild2" presStyleCnt="0"/>
      <dgm:spPr/>
    </dgm:pt>
    <dgm:pt modelId="{2724D687-A239-40C2-86A3-DBE20454AA14}" type="pres">
      <dgm:prSet presAssocID="{E31FDD1F-7A78-43C9-9EB5-5B4EE47757DA}" presName="Name37" presStyleLbl="parChTrans1D2" presStyleIdx="0" presStyleCnt="4"/>
      <dgm:spPr/>
    </dgm:pt>
    <dgm:pt modelId="{827850BC-5DD6-4FB2-BF1A-BFB7089D663A}" type="pres">
      <dgm:prSet presAssocID="{492A8469-C90E-42B4-A699-E2B76C5CBAA9}" presName="hierRoot2" presStyleCnt="0">
        <dgm:presLayoutVars>
          <dgm:hierBranch val="init"/>
        </dgm:presLayoutVars>
      </dgm:prSet>
      <dgm:spPr/>
    </dgm:pt>
    <dgm:pt modelId="{C71D9B22-78AD-4A84-A687-DB2A31016D52}" type="pres">
      <dgm:prSet presAssocID="{492A8469-C90E-42B4-A699-E2B76C5CBAA9}" presName="rootComposite" presStyleCnt="0"/>
      <dgm:spPr/>
    </dgm:pt>
    <dgm:pt modelId="{D32ED2D1-9FC2-42EA-A831-55D93F932B7A}" type="pres">
      <dgm:prSet presAssocID="{492A8469-C90E-42B4-A699-E2B76C5CBAA9}" presName="rootText" presStyleLbl="node2" presStyleIdx="0" presStyleCnt="4" custScaleX="145324" custScaleY="71077" custLinFactNeighborX="2360">
        <dgm:presLayoutVars>
          <dgm:chPref val="3"/>
        </dgm:presLayoutVars>
      </dgm:prSet>
      <dgm:spPr/>
    </dgm:pt>
    <dgm:pt modelId="{5F71AB7C-DA8E-4506-BAF7-69CC228E9B13}" type="pres">
      <dgm:prSet presAssocID="{492A8469-C90E-42B4-A699-E2B76C5CBAA9}" presName="rootConnector" presStyleLbl="node2" presStyleIdx="0" presStyleCnt="4"/>
      <dgm:spPr/>
    </dgm:pt>
    <dgm:pt modelId="{32BA5127-1A5A-469A-B892-786128EE0F7A}" type="pres">
      <dgm:prSet presAssocID="{492A8469-C90E-42B4-A699-E2B76C5CBAA9}" presName="hierChild4" presStyleCnt="0"/>
      <dgm:spPr/>
    </dgm:pt>
    <dgm:pt modelId="{E355A2F9-5A2E-48BB-B32A-7C9CE58F6D80}" type="pres">
      <dgm:prSet presAssocID="{AF58AC22-5893-416C-B02E-5C90BC87BFBA}" presName="Name37" presStyleLbl="parChTrans1D3" presStyleIdx="0" presStyleCnt="8"/>
      <dgm:spPr/>
    </dgm:pt>
    <dgm:pt modelId="{3EAD5E42-A452-4039-9379-A4BD97A817A5}" type="pres">
      <dgm:prSet presAssocID="{EAFE01B8-1B0C-4025-8EE7-E700D6B0E048}" presName="hierRoot2" presStyleCnt="0">
        <dgm:presLayoutVars>
          <dgm:hierBranch val="init"/>
        </dgm:presLayoutVars>
      </dgm:prSet>
      <dgm:spPr/>
    </dgm:pt>
    <dgm:pt modelId="{AC04980C-C9C7-4E12-9F84-CCA2C3FA6B78}" type="pres">
      <dgm:prSet presAssocID="{EAFE01B8-1B0C-4025-8EE7-E700D6B0E048}" presName="rootComposite" presStyleCnt="0"/>
      <dgm:spPr/>
    </dgm:pt>
    <dgm:pt modelId="{26E1FF96-29F1-431A-AB2C-2F94ABFC2886}" type="pres">
      <dgm:prSet presAssocID="{EAFE01B8-1B0C-4025-8EE7-E700D6B0E048}" presName="rootText" presStyleLbl="node3" presStyleIdx="0" presStyleCnt="8">
        <dgm:presLayoutVars>
          <dgm:chPref val="3"/>
        </dgm:presLayoutVars>
      </dgm:prSet>
      <dgm:spPr/>
    </dgm:pt>
    <dgm:pt modelId="{4D684890-7733-43C8-ACBB-AA228F8751EB}" type="pres">
      <dgm:prSet presAssocID="{EAFE01B8-1B0C-4025-8EE7-E700D6B0E048}" presName="rootConnector" presStyleLbl="node3" presStyleIdx="0" presStyleCnt="8"/>
      <dgm:spPr/>
    </dgm:pt>
    <dgm:pt modelId="{590B2108-E9E1-4CB9-AA74-52F03D57459E}" type="pres">
      <dgm:prSet presAssocID="{EAFE01B8-1B0C-4025-8EE7-E700D6B0E048}" presName="hierChild4" presStyleCnt="0"/>
      <dgm:spPr/>
    </dgm:pt>
    <dgm:pt modelId="{01FB1D1E-AC15-4847-993A-9A0F614B9654}" type="pres">
      <dgm:prSet presAssocID="{BFCBEB8D-1F96-4D89-8A72-AB32FDA0CD96}" presName="Name37" presStyleLbl="parChTrans1D4" presStyleIdx="0" presStyleCnt="15"/>
      <dgm:spPr/>
    </dgm:pt>
    <dgm:pt modelId="{50D121D2-9860-43CE-92BA-ABE62E228F03}" type="pres">
      <dgm:prSet presAssocID="{CDDAA047-763F-4265-90E2-5FE6BC656CD0}" presName="hierRoot2" presStyleCnt="0">
        <dgm:presLayoutVars>
          <dgm:hierBranch val="init"/>
        </dgm:presLayoutVars>
      </dgm:prSet>
      <dgm:spPr/>
    </dgm:pt>
    <dgm:pt modelId="{0D525536-D3F9-4CF3-95B2-850CED90427D}" type="pres">
      <dgm:prSet presAssocID="{CDDAA047-763F-4265-90E2-5FE6BC656CD0}" presName="rootComposite" presStyleCnt="0"/>
      <dgm:spPr/>
    </dgm:pt>
    <dgm:pt modelId="{27FC2EC9-6DD9-4CBB-A51B-EEC321D95CAF}" type="pres">
      <dgm:prSet presAssocID="{CDDAA047-763F-4265-90E2-5FE6BC656CD0}" presName="rootText" presStyleLbl="node4" presStyleIdx="0" presStyleCnt="15">
        <dgm:presLayoutVars>
          <dgm:chPref val="3"/>
        </dgm:presLayoutVars>
      </dgm:prSet>
      <dgm:spPr/>
    </dgm:pt>
    <dgm:pt modelId="{A5DA9465-0615-4749-B912-DF7A57730B4A}" type="pres">
      <dgm:prSet presAssocID="{CDDAA047-763F-4265-90E2-5FE6BC656CD0}" presName="rootConnector" presStyleLbl="node4" presStyleIdx="0" presStyleCnt="15"/>
      <dgm:spPr/>
    </dgm:pt>
    <dgm:pt modelId="{07C1C8A6-2D15-4840-89CF-1620634DD791}" type="pres">
      <dgm:prSet presAssocID="{CDDAA047-763F-4265-90E2-5FE6BC656CD0}" presName="hierChild4" presStyleCnt="0"/>
      <dgm:spPr/>
    </dgm:pt>
    <dgm:pt modelId="{22580649-24DC-4798-A72B-C41CD5F2723A}" type="pres">
      <dgm:prSet presAssocID="{CDDAA047-763F-4265-90E2-5FE6BC656CD0}" presName="hierChild5" presStyleCnt="0"/>
      <dgm:spPr/>
    </dgm:pt>
    <dgm:pt modelId="{CE328F55-398D-4655-9770-C920288424D0}" type="pres">
      <dgm:prSet presAssocID="{906CFAFB-C156-4EDD-88CD-04A5B7AC43F6}" presName="Name37" presStyleLbl="parChTrans1D4" presStyleIdx="1" presStyleCnt="15"/>
      <dgm:spPr/>
    </dgm:pt>
    <dgm:pt modelId="{19007B29-C3E8-4099-956F-7EAB99D0643B}" type="pres">
      <dgm:prSet presAssocID="{1D4B3E32-7868-4DA0-BC05-B7DB6B650B57}" presName="hierRoot2" presStyleCnt="0">
        <dgm:presLayoutVars>
          <dgm:hierBranch val="init"/>
        </dgm:presLayoutVars>
      </dgm:prSet>
      <dgm:spPr/>
    </dgm:pt>
    <dgm:pt modelId="{C5A6A450-4487-4183-89F8-2D11509A26A5}" type="pres">
      <dgm:prSet presAssocID="{1D4B3E32-7868-4DA0-BC05-B7DB6B650B57}" presName="rootComposite" presStyleCnt="0"/>
      <dgm:spPr/>
    </dgm:pt>
    <dgm:pt modelId="{BD0DDBBF-39EC-4CDA-A973-A9EEA9681BAA}" type="pres">
      <dgm:prSet presAssocID="{1D4B3E32-7868-4DA0-BC05-B7DB6B650B57}" presName="rootText" presStyleLbl="node4" presStyleIdx="1" presStyleCnt="15">
        <dgm:presLayoutVars>
          <dgm:chPref val="3"/>
        </dgm:presLayoutVars>
      </dgm:prSet>
      <dgm:spPr/>
    </dgm:pt>
    <dgm:pt modelId="{796A1F26-FEBE-4383-90B5-51E76F8E7033}" type="pres">
      <dgm:prSet presAssocID="{1D4B3E32-7868-4DA0-BC05-B7DB6B650B57}" presName="rootConnector" presStyleLbl="node4" presStyleIdx="1" presStyleCnt="15"/>
      <dgm:spPr/>
    </dgm:pt>
    <dgm:pt modelId="{283E0286-DDD6-4B45-98D3-201167040145}" type="pres">
      <dgm:prSet presAssocID="{1D4B3E32-7868-4DA0-BC05-B7DB6B650B57}" presName="hierChild4" presStyleCnt="0"/>
      <dgm:spPr/>
    </dgm:pt>
    <dgm:pt modelId="{C089F021-BB1E-4005-82F2-A8490FD4093C}" type="pres">
      <dgm:prSet presAssocID="{1D4B3E32-7868-4DA0-BC05-B7DB6B650B57}" presName="hierChild5" presStyleCnt="0"/>
      <dgm:spPr/>
    </dgm:pt>
    <dgm:pt modelId="{3B6C76DF-D449-49AB-918E-9BD3146761BF}" type="pres">
      <dgm:prSet presAssocID="{139BF41A-8D74-420E-BD37-2A3E1FCC47A1}" presName="Name37" presStyleLbl="parChTrans1D4" presStyleIdx="2" presStyleCnt="15"/>
      <dgm:spPr/>
    </dgm:pt>
    <dgm:pt modelId="{B723B9A9-1F13-46A4-B760-40148C79F071}" type="pres">
      <dgm:prSet presAssocID="{9BA986A9-4D8E-46ED-9EB9-EFD623FC7816}" presName="hierRoot2" presStyleCnt="0">
        <dgm:presLayoutVars>
          <dgm:hierBranch val="init"/>
        </dgm:presLayoutVars>
      </dgm:prSet>
      <dgm:spPr/>
    </dgm:pt>
    <dgm:pt modelId="{7332B0D1-7D4B-43DC-ACEE-8A5E5B91B4A7}" type="pres">
      <dgm:prSet presAssocID="{9BA986A9-4D8E-46ED-9EB9-EFD623FC7816}" presName="rootComposite" presStyleCnt="0"/>
      <dgm:spPr/>
    </dgm:pt>
    <dgm:pt modelId="{ADD18938-FC8C-4AAF-B1E9-EA5EA36D0D5E}" type="pres">
      <dgm:prSet presAssocID="{9BA986A9-4D8E-46ED-9EB9-EFD623FC7816}" presName="rootText" presStyleLbl="node4" presStyleIdx="2" presStyleCnt="15">
        <dgm:presLayoutVars>
          <dgm:chPref val="3"/>
        </dgm:presLayoutVars>
      </dgm:prSet>
      <dgm:spPr/>
    </dgm:pt>
    <dgm:pt modelId="{B1F1C8DD-FD90-4F03-96FC-6D32729C084C}" type="pres">
      <dgm:prSet presAssocID="{9BA986A9-4D8E-46ED-9EB9-EFD623FC7816}" presName="rootConnector" presStyleLbl="node4" presStyleIdx="2" presStyleCnt="15"/>
      <dgm:spPr/>
    </dgm:pt>
    <dgm:pt modelId="{5D634BB6-0D4F-42AF-915C-84D2D189D76E}" type="pres">
      <dgm:prSet presAssocID="{9BA986A9-4D8E-46ED-9EB9-EFD623FC7816}" presName="hierChild4" presStyleCnt="0"/>
      <dgm:spPr/>
    </dgm:pt>
    <dgm:pt modelId="{456A9FE1-B10C-43D1-AF17-1C29B71FA673}" type="pres">
      <dgm:prSet presAssocID="{9BA986A9-4D8E-46ED-9EB9-EFD623FC7816}" presName="hierChild5" presStyleCnt="0"/>
      <dgm:spPr/>
    </dgm:pt>
    <dgm:pt modelId="{B53AB2F1-3635-4797-B30F-331F4BC478C5}" type="pres">
      <dgm:prSet presAssocID="{EAFE01B8-1B0C-4025-8EE7-E700D6B0E048}" presName="hierChild5" presStyleCnt="0"/>
      <dgm:spPr/>
    </dgm:pt>
    <dgm:pt modelId="{62BBED57-3170-43AA-ADFA-24B5A45A978D}" type="pres">
      <dgm:prSet presAssocID="{D7623252-6D82-479A-BBD0-CCA13A7B536A}" presName="Name37" presStyleLbl="parChTrans1D3" presStyleIdx="1" presStyleCnt="8"/>
      <dgm:spPr/>
    </dgm:pt>
    <dgm:pt modelId="{C8B84971-51B4-4924-BB0B-58470A76D475}" type="pres">
      <dgm:prSet presAssocID="{C4C781B7-683B-42BC-BA7A-09ABEDCEAF3F}" presName="hierRoot2" presStyleCnt="0">
        <dgm:presLayoutVars>
          <dgm:hierBranch val="init"/>
        </dgm:presLayoutVars>
      </dgm:prSet>
      <dgm:spPr/>
    </dgm:pt>
    <dgm:pt modelId="{C54B9D95-1C0C-4CBB-B248-CDB8E8EAF66F}" type="pres">
      <dgm:prSet presAssocID="{C4C781B7-683B-42BC-BA7A-09ABEDCEAF3F}" presName="rootComposite" presStyleCnt="0"/>
      <dgm:spPr/>
    </dgm:pt>
    <dgm:pt modelId="{F975DECB-51C0-4767-86F4-AFC404F1CA7C}" type="pres">
      <dgm:prSet presAssocID="{C4C781B7-683B-42BC-BA7A-09ABEDCEAF3F}" presName="rootText" presStyleLbl="node3" presStyleIdx="1" presStyleCnt="8">
        <dgm:presLayoutVars>
          <dgm:chPref val="3"/>
        </dgm:presLayoutVars>
      </dgm:prSet>
      <dgm:spPr/>
    </dgm:pt>
    <dgm:pt modelId="{7A463A97-D470-423A-97E1-BC0797C67C0C}" type="pres">
      <dgm:prSet presAssocID="{C4C781B7-683B-42BC-BA7A-09ABEDCEAF3F}" presName="rootConnector" presStyleLbl="node3" presStyleIdx="1" presStyleCnt="8"/>
      <dgm:spPr/>
    </dgm:pt>
    <dgm:pt modelId="{36E161A5-9CC8-4AD4-904A-E0BBF91A53E0}" type="pres">
      <dgm:prSet presAssocID="{C4C781B7-683B-42BC-BA7A-09ABEDCEAF3F}" presName="hierChild4" presStyleCnt="0"/>
      <dgm:spPr/>
    </dgm:pt>
    <dgm:pt modelId="{A0C2DA11-D104-41E5-9F01-652F139F3A8D}" type="pres">
      <dgm:prSet presAssocID="{84CD7562-D350-4287-919F-AB21C6277BA3}" presName="Name37" presStyleLbl="parChTrans1D4" presStyleIdx="3" presStyleCnt="15"/>
      <dgm:spPr/>
    </dgm:pt>
    <dgm:pt modelId="{C1709033-D89F-4B4B-8B6F-6889D18EEC28}" type="pres">
      <dgm:prSet presAssocID="{31217DDE-3158-4563-A2FA-36BFA2C0A4C8}" presName="hierRoot2" presStyleCnt="0">
        <dgm:presLayoutVars>
          <dgm:hierBranch val="init"/>
        </dgm:presLayoutVars>
      </dgm:prSet>
      <dgm:spPr/>
    </dgm:pt>
    <dgm:pt modelId="{BACCDCB8-2C90-400E-B7D5-20402BD80DC9}" type="pres">
      <dgm:prSet presAssocID="{31217DDE-3158-4563-A2FA-36BFA2C0A4C8}" presName="rootComposite" presStyleCnt="0"/>
      <dgm:spPr/>
    </dgm:pt>
    <dgm:pt modelId="{918A7077-DF8C-468A-B445-DF9CB0760693}" type="pres">
      <dgm:prSet presAssocID="{31217DDE-3158-4563-A2FA-36BFA2C0A4C8}" presName="rootText" presStyleLbl="node4" presStyleIdx="3" presStyleCnt="15">
        <dgm:presLayoutVars>
          <dgm:chPref val="3"/>
        </dgm:presLayoutVars>
      </dgm:prSet>
      <dgm:spPr/>
    </dgm:pt>
    <dgm:pt modelId="{F8A97E01-A4C6-4EAE-AC58-4F0A40B3F13A}" type="pres">
      <dgm:prSet presAssocID="{31217DDE-3158-4563-A2FA-36BFA2C0A4C8}" presName="rootConnector" presStyleLbl="node4" presStyleIdx="3" presStyleCnt="15"/>
      <dgm:spPr/>
    </dgm:pt>
    <dgm:pt modelId="{CA9E4428-E89F-42BF-B8A8-B09EA2411B86}" type="pres">
      <dgm:prSet presAssocID="{31217DDE-3158-4563-A2FA-36BFA2C0A4C8}" presName="hierChild4" presStyleCnt="0"/>
      <dgm:spPr/>
    </dgm:pt>
    <dgm:pt modelId="{33568F6F-2995-48A8-A118-C7B261C30495}" type="pres">
      <dgm:prSet presAssocID="{31217DDE-3158-4563-A2FA-36BFA2C0A4C8}" presName="hierChild5" presStyleCnt="0"/>
      <dgm:spPr/>
    </dgm:pt>
    <dgm:pt modelId="{D198AA10-98F9-4293-A3D4-D5AD4F135C5B}" type="pres">
      <dgm:prSet presAssocID="{232CD94F-38E6-4DF4-8684-9E8CF7772545}" presName="Name37" presStyleLbl="parChTrans1D4" presStyleIdx="4" presStyleCnt="15"/>
      <dgm:spPr/>
    </dgm:pt>
    <dgm:pt modelId="{54033014-308D-4225-99C2-61EBF5037B71}" type="pres">
      <dgm:prSet presAssocID="{6C9CF058-0CE1-405D-8E25-257D5EE97FE8}" presName="hierRoot2" presStyleCnt="0">
        <dgm:presLayoutVars>
          <dgm:hierBranch val="init"/>
        </dgm:presLayoutVars>
      </dgm:prSet>
      <dgm:spPr/>
    </dgm:pt>
    <dgm:pt modelId="{665110D1-985B-4648-A8ED-58939C2C7E4B}" type="pres">
      <dgm:prSet presAssocID="{6C9CF058-0CE1-405D-8E25-257D5EE97FE8}" presName="rootComposite" presStyleCnt="0"/>
      <dgm:spPr/>
    </dgm:pt>
    <dgm:pt modelId="{19900726-67AF-43D0-AB0A-DDB92ED47C08}" type="pres">
      <dgm:prSet presAssocID="{6C9CF058-0CE1-405D-8E25-257D5EE97FE8}" presName="rootText" presStyleLbl="node4" presStyleIdx="4" presStyleCnt="15">
        <dgm:presLayoutVars>
          <dgm:chPref val="3"/>
        </dgm:presLayoutVars>
      </dgm:prSet>
      <dgm:spPr/>
    </dgm:pt>
    <dgm:pt modelId="{962B582B-D82A-4AAB-AE1F-F493AE95B233}" type="pres">
      <dgm:prSet presAssocID="{6C9CF058-0CE1-405D-8E25-257D5EE97FE8}" presName="rootConnector" presStyleLbl="node4" presStyleIdx="4" presStyleCnt="15"/>
      <dgm:spPr/>
    </dgm:pt>
    <dgm:pt modelId="{356FCE8D-C35A-4C54-8C3B-F05BDC9E780F}" type="pres">
      <dgm:prSet presAssocID="{6C9CF058-0CE1-405D-8E25-257D5EE97FE8}" presName="hierChild4" presStyleCnt="0"/>
      <dgm:spPr/>
    </dgm:pt>
    <dgm:pt modelId="{29E68F07-3BDD-49F3-94BF-396244654B40}" type="pres">
      <dgm:prSet presAssocID="{6C9CF058-0CE1-405D-8E25-257D5EE97FE8}" presName="hierChild5" presStyleCnt="0"/>
      <dgm:spPr/>
    </dgm:pt>
    <dgm:pt modelId="{BD1FA1DD-EB3B-4FA0-BBD3-5E186C28B880}" type="pres">
      <dgm:prSet presAssocID="{C4C781B7-683B-42BC-BA7A-09ABEDCEAF3F}" presName="hierChild5" presStyleCnt="0"/>
      <dgm:spPr/>
    </dgm:pt>
    <dgm:pt modelId="{84C99D7C-66BB-44F8-9377-DEA29BEAF181}" type="pres">
      <dgm:prSet presAssocID="{167BBDC2-5FB2-4775-AD1F-AF4E77F78A42}" presName="Name37" presStyleLbl="parChTrans1D3" presStyleIdx="2" presStyleCnt="8"/>
      <dgm:spPr/>
    </dgm:pt>
    <dgm:pt modelId="{5E0597CC-3688-450D-B737-2F65CC56AF6B}" type="pres">
      <dgm:prSet presAssocID="{FBA903DD-B92B-4E2E-88AC-4F41B66077F5}" presName="hierRoot2" presStyleCnt="0">
        <dgm:presLayoutVars>
          <dgm:hierBranch val="init"/>
        </dgm:presLayoutVars>
      </dgm:prSet>
      <dgm:spPr/>
    </dgm:pt>
    <dgm:pt modelId="{FAB69715-8E4A-4F38-B431-C73641D43293}" type="pres">
      <dgm:prSet presAssocID="{FBA903DD-B92B-4E2E-88AC-4F41B66077F5}" presName="rootComposite" presStyleCnt="0"/>
      <dgm:spPr/>
    </dgm:pt>
    <dgm:pt modelId="{C0999296-4FD4-444E-AEC4-98EE415AE2CC}" type="pres">
      <dgm:prSet presAssocID="{FBA903DD-B92B-4E2E-88AC-4F41B66077F5}" presName="rootText" presStyleLbl="node3" presStyleIdx="2" presStyleCnt="8">
        <dgm:presLayoutVars>
          <dgm:chPref val="3"/>
        </dgm:presLayoutVars>
      </dgm:prSet>
      <dgm:spPr/>
    </dgm:pt>
    <dgm:pt modelId="{29E5ED5F-67BA-4684-9CED-171490E57E46}" type="pres">
      <dgm:prSet presAssocID="{FBA903DD-B92B-4E2E-88AC-4F41B66077F5}" presName="rootConnector" presStyleLbl="node3" presStyleIdx="2" presStyleCnt="8"/>
      <dgm:spPr/>
    </dgm:pt>
    <dgm:pt modelId="{15916A78-76A7-476C-8D49-4877917ACF8E}" type="pres">
      <dgm:prSet presAssocID="{FBA903DD-B92B-4E2E-88AC-4F41B66077F5}" presName="hierChild4" presStyleCnt="0"/>
      <dgm:spPr/>
    </dgm:pt>
    <dgm:pt modelId="{4D6034FB-07A4-4613-A50D-0288C31233E6}" type="pres">
      <dgm:prSet presAssocID="{DA667FA9-3FC6-44A9-82AC-6B034AD5E2B4}" presName="Name37" presStyleLbl="parChTrans1D4" presStyleIdx="5" presStyleCnt="15"/>
      <dgm:spPr/>
    </dgm:pt>
    <dgm:pt modelId="{E7A5BA3F-F79D-4DB4-BB77-C10C2E8D46CB}" type="pres">
      <dgm:prSet presAssocID="{9E19BE0C-1DDA-4CCF-A67B-2626B33F2128}" presName="hierRoot2" presStyleCnt="0">
        <dgm:presLayoutVars>
          <dgm:hierBranch val="init"/>
        </dgm:presLayoutVars>
      </dgm:prSet>
      <dgm:spPr/>
    </dgm:pt>
    <dgm:pt modelId="{A2C8D278-B5D6-4503-88B0-60D9A73F9F24}" type="pres">
      <dgm:prSet presAssocID="{9E19BE0C-1DDA-4CCF-A67B-2626B33F2128}" presName="rootComposite" presStyleCnt="0"/>
      <dgm:spPr/>
    </dgm:pt>
    <dgm:pt modelId="{CF2AA21B-472D-45AA-B95A-DCA1FAB86C61}" type="pres">
      <dgm:prSet presAssocID="{9E19BE0C-1DDA-4CCF-A67B-2626B33F2128}" presName="rootText" presStyleLbl="node4" presStyleIdx="5" presStyleCnt="15">
        <dgm:presLayoutVars>
          <dgm:chPref val="3"/>
        </dgm:presLayoutVars>
      </dgm:prSet>
      <dgm:spPr/>
    </dgm:pt>
    <dgm:pt modelId="{C34EB9F5-4B39-47B7-B839-F8FDC75EF28B}" type="pres">
      <dgm:prSet presAssocID="{9E19BE0C-1DDA-4CCF-A67B-2626B33F2128}" presName="rootConnector" presStyleLbl="node4" presStyleIdx="5" presStyleCnt="15"/>
      <dgm:spPr/>
    </dgm:pt>
    <dgm:pt modelId="{53C51A4D-9E5A-4C90-8DE7-F23D923673F9}" type="pres">
      <dgm:prSet presAssocID="{9E19BE0C-1DDA-4CCF-A67B-2626B33F2128}" presName="hierChild4" presStyleCnt="0"/>
      <dgm:spPr/>
    </dgm:pt>
    <dgm:pt modelId="{DB539242-9E5B-4B1A-A054-B753245F7EE9}" type="pres">
      <dgm:prSet presAssocID="{9E19BE0C-1DDA-4CCF-A67B-2626B33F2128}" presName="hierChild5" presStyleCnt="0"/>
      <dgm:spPr/>
    </dgm:pt>
    <dgm:pt modelId="{83245855-C3E7-4641-9426-968634641D1F}" type="pres">
      <dgm:prSet presAssocID="{FBA903DD-B92B-4E2E-88AC-4F41B66077F5}" presName="hierChild5" presStyleCnt="0"/>
      <dgm:spPr/>
    </dgm:pt>
    <dgm:pt modelId="{D43C6CDF-D9B1-44FC-A778-41BD3B2490E1}" type="pres">
      <dgm:prSet presAssocID="{492A8469-C90E-42B4-A699-E2B76C5CBAA9}" presName="hierChild5" presStyleCnt="0"/>
      <dgm:spPr/>
    </dgm:pt>
    <dgm:pt modelId="{5773B4D7-4859-41C8-AE27-5A91670C4998}" type="pres">
      <dgm:prSet presAssocID="{A1B87949-0C1B-4371-9C27-9BF2C29F916E}" presName="Name37" presStyleLbl="parChTrans1D2" presStyleIdx="1" presStyleCnt="4"/>
      <dgm:spPr/>
    </dgm:pt>
    <dgm:pt modelId="{D01ADD58-BA88-4DAE-8516-C17D30F09F56}" type="pres">
      <dgm:prSet presAssocID="{212E8B72-01A6-4DCC-BF29-6E53AC982C20}" presName="hierRoot2" presStyleCnt="0">
        <dgm:presLayoutVars>
          <dgm:hierBranch val="init"/>
        </dgm:presLayoutVars>
      </dgm:prSet>
      <dgm:spPr/>
    </dgm:pt>
    <dgm:pt modelId="{3BD0F0CC-0831-4D7A-B965-BEFC9273B8F4}" type="pres">
      <dgm:prSet presAssocID="{212E8B72-01A6-4DCC-BF29-6E53AC982C20}" presName="rootComposite" presStyleCnt="0"/>
      <dgm:spPr/>
    </dgm:pt>
    <dgm:pt modelId="{24A42529-CE0C-4259-BDBE-62E2AF685B9E}" type="pres">
      <dgm:prSet presAssocID="{212E8B72-01A6-4DCC-BF29-6E53AC982C20}" presName="rootText" presStyleLbl="node2" presStyleIdx="1" presStyleCnt="4" custScaleX="145324" custScaleY="71828" custLinFactNeighborX="2360">
        <dgm:presLayoutVars>
          <dgm:chPref val="3"/>
        </dgm:presLayoutVars>
      </dgm:prSet>
      <dgm:spPr/>
    </dgm:pt>
    <dgm:pt modelId="{F45C18D4-D568-4DAB-A53B-1D14B1D5177F}" type="pres">
      <dgm:prSet presAssocID="{212E8B72-01A6-4DCC-BF29-6E53AC982C20}" presName="rootConnector" presStyleLbl="node2" presStyleIdx="1" presStyleCnt="4"/>
      <dgm:spPr/>
    </dgm:pt>
    <dgm:pt modelId="{3B6FB552-1F17-4621-8E36-2B54A14AFA48}" type="pres">
      <dgm:prSet presAssocID="{212E8B72-01A6-4DCC-BF29-6E53AC982C20}" presName="hierChild4" presStyleCnt="0"/>
      <dgm:spPr/>
    </dgm:pt>
    <dgm:pt modelId="{CF9D4CC5-D731-4104-8FF7-258D2B8D7772}" type="pres">
      <dgm:prSet presAssocID="{A782E228-0095-4CC6-A55F-A1C68148DDA3}" presName="Name37" presStyleLbl="parChTrans1D3" presStyleIdx="3" presStyleCnt="8"/>
      <dgm:spPr/>
    </dgm:pt>
    <dgm:pt modelId="{970A86D6-59DB-4017-8C4E-1D93B2A66808}" type="pres">
      <dgm:prSet presAssocID="{A9645C85-66BD-4565-886E-AD41031A9D52}" presName="hierRoot2" presStyleCnt="0">
        <dgm:presLayoutVars>
          <dgm:hierBranch val="init"/>
        </dgm:presLayoutVars>
      </dgm:prSet>
      <dgm:spPr/>
    </dgm:pt>
    <dgm:pt modelId="{293730C6-4A0F-494E-ACD4-6DFEA88D3EF3}" type="pres">
      <dgm:prSet presAssocID="{A9645C85-66BD-4565-886E-AD41031A9D52}" presName="rootComposite" presStyleCnt="0"/>
      <dgm:spPr/>
    </dgm:pt>
    <dgm:pt modelId="{E87DD463-D1E7-4777-8449-225CD32AC29D}" type="pres">
      <dgm:prSet presAssocID="{A9645C85-66BD-4565-886E-AD41031A9D52}" presName="rootText" presStyleLbl="node3" presStyleIdx="3" presStyleCnt="8">
        <dgm:presLayoutVars>
          <dgm:chPref val="3"/>
        </dgm:presLayoutVars>
      </dgm:prSet>
      <dgm:spPr/>
    </dgm:pt>
    <dgm:pt modelId="{C869A0DD-07C1-49A5-8939-58F81BF86B21}" type="pres">
      <dgm:prSet presAssocID="{A9645C85-66BD-4565-886E-AD41031A9D52}" presName="rootConnector" presStyleLbl="node3" presStyleIdx="3" presStyleCnt="8"/>
      <dgm:spPr/>
    </dgm:pt>
    <dgm:pt modelId="{86A8D13E-305D-451A-977E-ACEC3C8F31BA}" type="pres">
      <dgm:prSet presAssocID="{A9645C85-66BD-4565-886E-AD41031A9D52}" presName="hierChild4" presStyleCnt="0"/>
      <dgm:spPr/>
    </dgm:pt>
    <dgm:pt modelId="{85437786-3112-43A7-A763-5EEDCB97E683}" type="pres">
      <dgm:prSet presAssocID="{27EA9717-1895-4158-B69B-5E2B5EEC0CEC}" presName="Name37" presStyleLbl="parChTrans1D4" presStyleIdx="6" presStyleCnt="15"/>
      <dgm:spPr/>
    </dgm:pt>
    <dgm:pt modelId="{E0EB165C-46E2-4BA0-A4DF-344197DE7D9E}" type="pres">
      <dgm:prSet presAssocID="{666BCE8F-F97E-4C7B-AE66-764BFDDF456A}" presName="hierRoot2" presStyleCnt="0">
        <dgm:presLayoutVars>
          <dgm:hierBranch val="init"/>
        </dgm:presLayoutVars>
      </dgm:prSet>
      <dgm:spPr/>
    </dgm:pt>
    <dgm:pt modelId="{B8936515-6038-4DC7-A01B-3890363126FB}" type="pres">
      <dgm:prSet presAssocID="{666BCE8F-F97E-4C7B-AE66-764BFDDF456A}" presName="rootComposite" presStyleCnt="0"/>
      <dgm:spPr/>
    </dgm:pt>
    <dgm:pt modelId="{5C703F0E-4896-4484-9F3F-605041270A8E}" type="pres">
      <dgm:prSet presAssocID="{666BCE8F-F97E-4C7B-AE66-764BFDDF456A}" presName="rootText" presStyleLbl="node4" presStyleIdx="6" presStyleCnt="15">
        <dgm:presLayoutVars>
          <dgm:chPref val="3"/>
        </dgm:presLayoutVars>
      </dgm:prSet>
      <dgm:spPr/>
    </dgm:pt>
    <dgm:pt modelId="{0846DD60-D666-4937-BE77-87408AFA9DDE}" type="pres">
      <dgm:prSet presAssocID="{666BCE8F-F97E-4C7B-AE66-764BFDDF456A}" presName="rootConnector" presStyleLbl="node4" presStyleIdx="6" presStyleCnt="15"/>
      <dgm:spPr/>
    </dgm:pt>
    <dgm:pt modelId="{160AC375-171C-4991-80F2-6D594B1976FA}" type="pres">
      <dgm:prSet presAssocID="{666BCE8F-F97E-4C7B-AE66-764BFDDF456A}" presName="hierChild4" presStyleCnt="0"/>
      <dgm:spPr/>
    </dgm:pt>
    <dgm:pt modelId="{F2514848-3786-46F3-8E59-B5DFB2F4D0F1}" type="pres">
      <dgm:prSet presAssocID="{666BCE8F-F97E-4C7B-AE66-764BFDDF456A}" presName="hierChild5" presStyleCnt="0"/>
      <dgm:spPr/>
    </dgm:pt>
    <dgm:pt modelId="{3B0C4A1E-FAC6-42C7-8D64-BC43998BD73A}" type="pres">
      <dgm:prSet presAssocID="{A9645C85-66BD-4565-886E-AD41031A9D52}" presName="hierChild5" presStyleCnt="0"/>
      <dgm:spPr/>
    </dgm:pt>
    <dgm:pt modelId="{01EB5974-38B7-4A47-95AF-18BE4A2DE06F}" type="pres">
      <dgm:prSet presAssocID="{86CF4848-B0EA-4FE2-A77D-F921A80F8A92}" presName="Name37" presStyleLbl="parChTrans1D3" presStyleIdx="4" presStyleCnt="8"/>
      <dgm:spPr/>
    </dgm:pt>
    <dgm:pt modelId="{7144D42F-F5B5-45B9-A590-16B1C6A2A3D4}" type="pres">
      <dgm:prSet presAssocID="{1C50D007-2BC5-434B-A9EB-8BE11C7D1AA2}" presName="hierRoot2" presStyleCnt="0">
        <dgm:presLayoutVars>
          <dgm:hierBranch val="init"/>
        </dgm:presLayoutVars>
      </dgm:prSet>
      <dgm:spPr/>
    </dgm:pt>
    <dgm:pt modelId="{02DC380C-67A4-4C2C-A791-A017A29BA142}" type="pres">
      <dgm:prSet presAssocID="{1C50D007-2BC5-434B-A9EB-8BE11C7D1AA2}" presName="rootComposite" presStyleCnt="0"/>
      <dgm:spPr/>
    </dgm:pt>
    <dgm:pt modelId="{0A11A1EE-9468-47A0-B652-9C9D7906D85D}" type="pres">
      <dgm:prSet presAssocID="{1C50D007-2BC5-434B-A9EB-8BE11C7D1AA2}" presName="rootText" presStyleLbl="node3" presStyleIdx="4" presStyleCnt="8">
        <dgm:presLayoutVars>
          <dgm:chPref val="3"/>
        </dgm:presLayoutVars>
      </dgm:prSet>
      <dgm:spPr/>
    </dgm:pt>
    <dgm:pt modelId="{365842E3-3A06-4419-BB2F-BBE6ECF80A14}" type="pres">
      <dgm:prSet presAssocID="{1C50D007-2BC5-434B-A9EB-8BE11C7D1AA2}" presName="rootConnector" presStyleLbl="node3" presStyleIdx="4" presStyleCnt="8"/>
      <dgm:spPr/>
    </dgm:pt>
    <dgm:pt modelId="{FCC22BD7-A439-4FC9-94F7-A567A28389EB}" type="pres">
      <dgm:prSet presAssocID="{1C50D007-2BC5-434B-A9EB-8BE11C7D1AA2}" presName="hierChild4" presStyleCnt="0"/>
      <dgm:spPr/>
    </dgm:pt>
    <dgm:pt modelId="{AED768BE-EF9C-4E56-94A5-4F394BCBF562}" type="pres">
      <dgm:prSet presAssocID="{D7CBA1DD-FB11-4411-834C-66D0A0308BE1}" presName="Name37" presStyleLbl="parChTrans1D4" presStyleIdx="7" presStyleCnt="15"/>
      <dgm:spPr/>
    </dgm:pt>
    <dgm:pt modelId="{48BFA5A7-74A2-4398-9976-BEF2765128F8}" type="pres">
      <dgm:prSet presAssocID="{28E83404-4E13-4037-AC97-B87D1BD8510E}" presName="hierRoot2" presStyleCnt="0">
        <dgm:presLayoutVars>
          <dgm:hierBranch val="init"/>
        </dgm:presLayoutVars>
      </dgm:prSet>
      <dgm:spPr/>
    </dgm:pt>
    <dgm:pt modelId="{CCD77584-3E2F-4D15-BFC5-2C72F8BF4374}" type="pres">
      <dgm:prSet presAssocID="{28E83404-4E13-4037-AC97-B87D1BD8510E}" presName="rootComposite" presStyleCnt="0"/>
      <dgm:spPr/>
    </dgm:pt>
    <dgm:pt modelId="{90FD379A-F14B-4A2D-8B13-B09B161B5917}" type="pres">
      <dgm:prSet presAssocID="{28E83404-4E13-4037-AC97-B87D1BD8510E}" presName="rootText" presStyleLbl="node4" presStyleIdx="7" presStyleCnt="15">
        <dgm:presLayoutVars>
          <dgm:chPref val="3"/>
        </dgm:presLayoutVars>
      </dgm:prSet>
      <dgm:spPr/>
    </dgm:pt>
    <dgm:pt modelId="{289B4D60-BE63-435A-8A2F-3EC2B8FC3DD2}" type="pres">
      <dgm:prSet presAssocID="{28E83404-4E13-4037-AC97-B87D1BD8510E}" presName="rootConnector" presStyleLbl="node4" presStyleIdx="7" presStyleCnt="15"/>
      <dgm:spPr/>
    </dgm:pt>
    <dgm:pt modelId="{2B6F5B35-7BE4-4C09-ACBD-4640E34AEAE8}" type="pres">
      <dgm:prSet presAssocID="{28E83404-4E13-4037-AC97-B87D1BD8510E}" presName="hierChild4" presStyleCnt="0"/>
      <dgm:spPr/>
    </dgm:pt>
    <dgm:pt modelId="{24A076E4-C7FD-40E4-9185-C585F043F957}" type="pres">
      <dgm:prSet presAssocID="{28E83404-4E13-4037-AC97-B87D1BD8510E}" presName="hierChild5" presStyleCnt="0"/>
      <dgm:spPr/>
    </dgm:pt>
    <dgm:pt modelId="{90273F2B-DBEC-46BD-AD3A-07BA507A1F27}" type="pres">
      <dgm:prSet presAssocID="{1C50D007-2BC5-434B-A9EB-8BE11C7D1AA2}" presName="hierChild5" presStyleCnt="0"/>
      <dgm:spPr/>
    </dgm:pt>
    <dgm:pt modelId="{6CF282C1-4951-4961-A72C-FD8353E7D4DB}" type="pres">
      <dgm:prSet presAssocID="{212E8B72-01A6-4DCC-BF29-6E53AC982C20}" presName="hierChild5" presStyleCnt="0"/>
      <dgm:spPr/>
    </dgm:pt>
    <dgm:pt modelId="{72E29FAF-4384-4350-ADB9-EDAC948F9EDF}" type="pres">
      <dgm:prSet presAssocID="{F6317A14-E3A3-48DD-8B32-386FB5EE5D6B}" presName="Name37" presStyleLbl="parChTrans1D2" presStyleIdx="2" presStyleCnt="4"/>
      <dgm:spPr/>
    </dgm:pt>
    <dgm:pt modelId="{B4940E25-26D1-4DB7-A004-F33AF4E3F0A7}" type="pres">
      <dgm:prSet presAssocID="{E7B63D4B-F8D5-4A7B-9DAB-811BA3248FE8}" presName="hierRoot2" presStyleCnt="0">
        <dgm:presLayoutVars>
          <dgm:hierBranch val="init"/>
        </dgm:presLayoutVars>
      </dgm:prSet>
      <dgm:spPr/>
    </dgm:pt>
    <dgm:pt modelId="{084F6AE0-93DA-45A8-A4BC-5D7B4F12B0C2}" type="pres">
      <dgm:prSet presAssocID="{E7B63D4B-F8D5-4A7B-9DAB-811BA3248FE8}" presName="rootComposite" presStyleCnt="0"/>
      <dgm:spPr/>
    </dgm:pt>
    <dgm:pt modelId="{396BB8A0-0A50-44A9-84B7-D0A360A88B3F}" type="pres">
      <dgm:prSet presAssocID="{E7B63D4B-F8D5-4A7B-9DAB-811BA3248FE8}" presName="rootText" presStyleLbl="node2" presStyleIdx="2" presStyleCnt="4" custScaleX="145324" custScaleY="71077" custLinFactNeighborX="2360">
        <dgm:presLayoutVars>
          <dgm:chPref val="3"/>
        </dgm:presLayoutVars>
      </dgm:prSet>
      <dgm:spPr/>
    </dgm:pt>
    <dgm:pt modelId="{3F4394D2-46C5-4A9D-B9B5-E13BF7858ABC}" type="pres">
      <dgm:prSet presAssocID="{E7B63D4B-F8D5-4A7B-9DAB-811BA3248FE8}" presName="rootConnector" presStyleLbl="node2" presStyleIdx="2" presStyleCnt="4"/>
      <dgm:spPr/>
    </dgm:pt>
    <dgm:pt modelId="{1884F1DC-84D9-4675-86C0-A733A7597244}" type="pres">
      <dgm:prSet presAssocID="{E7B63D4B-F8D5-4A7B-9DAB-811BA3248FE8}" presName="hierChild4" presStyleCnt="0"/>
      <dgm:spPr/>
    </dgm:pt>
    <dgm:pt modelId="{451A9B1F-34CB-48B3-9DF5-B2A03B2D61FE}" type="pres">
      <dgm:prSet presAssocID="{33F12CBA-FDBE-46E9-8BFF-21DCBA592831}" presName="Name37" presStyleLbl="parChTrans1D3" presStyleIdx="5" presStyleCnt="8"/>
      <dgm:spPr/>
    </dgm:pt>
    <dgm:pt modelId="{F2EC43AB-AD8F-46F9-991B-40D934C6F316}" type="pres">
      <dgm:prSet presAssocID="{59FE23DB-386D-489E-81EE-50F5B6BC4070}" presName="hierRoot2" presStyleCnt="0">
        <dgm:presLayoutVars>
          <dgm:hierBranch val="init"/>
        </dgm:presLayoutVars>
      </dgm:prSet>
      <dgm:spPr/>
    </dgm:pt>
    <dgm:pt modelId="{2705E2AF-40F7-437B-AF5C-86592E95BDB9}" type="pres">
      <dgm:prSet presAssocID="{59FE23DB-386D-489E-81EE-50F5B6BC4070}" presName="rootComposite" presStyleCnt="0"/>
      <dgm:spPr/>
    </dgm:pt>
    <dgm:pt modelId="{3B1E8017-B332-430B-A579-B19E976A2454}" type="pres">
      <dgm:prSet presAssocID="{59FE23DB-386D-489E-81EE-50F5B6BC4070}" presName="rootText" presStyleLbl="node3" presStyleIdx="5" presStyleCnt="8">
        <dgm:presLayoutVars>
          <dgm:chPref val="3"/>
        </dgm:presLayoutVars>
      </dgm:prSet>
      <dgm:spPr/>
    </dgm:pt>
    <dgm:pt modelId="{C89CBB12-E98A-48D7-8018-B0498CDBBCA2}" type="pres">
      <dgm:prSet presAssocID="{59FE23DB-386D-489E-81EE-50F5B6BC4070}" presName="rootConnector" presStyleLbl="node3" presStyleIdx="5" presStyleCnt="8"/>
      <dgm:spPr/>
    </dgm:pt>
    <dgm:pt modelId="{B3A2E246-0F55-42A9-ABEB-AC6FA44EB83C}" type="pres">
      <dgm:prSet presAssocID="{59FE23DB-386D-489E-81EE-50F5B6BC4070}" presName="hierChild4" presStyleCnt="0"/>
      <dgm:spPr/>
    </dgm:pt>
    <dgm:pt modelId="{1D7DD494-FA6B-4DF5-8184-39BA8F831D1F}" type="pres">
      <dgm:prSet presAssocID="{3EB3989E-6E3A-4982-BDDA-9FCD43174C82}" presName="Name37" presStyleLbl="parChTrans1D4" presStyleIdx="8" presStyleCnt="15"/>
      <dgm:spPr/>
    </dgm:pt>
    <dgm:pt modelId="{101858D5-625F-4A2C-ACDC-D294DCEFD531}" type="pres">
      <dgm:prSet presAssocID="{CCFD5934-0A01-4B3C-AFB8-33F64E32F100}" presName="hierRoot2" presStyleCnt="0">
        <dgm:presLayoutVars>
          <dgm:hierBranch val="init"/>
        </dgm:presLayoutVars>
      </dgm:prSet>
      <dgm:spPr/>
    </dgm:pt>
    <dgm:pt modelId="{7EF58B12-A52A-45EC-B423-4E5BAFAE87BC}" type="pres">
      <dgm:prSet presAssocID="{CCFD5934-0A01-4B3C-AFB8-33F64E32F100}" presName="rootComposite" presStyleCnt="0"/>
      <dgm:spPr/>
    </dgm:pt>
    <dgm:pt modelId="{B0A1CBEC-B5BF-46AD-A856-09604EFCECEB}" type="pres">
      <dgm:prSet presAssocID="{CCFD5934-0A01-4B3C-AFB8-33F64E32F100}" presName="rootText" presStyleLbl="node4" presStyleIdx="8" presStyleCnt="15">
        <dgm:presLayoutVars>
          <dgm:chPref val="3"/>
        </dgm:presLayoutVars>
      </dgm:prSet>
      <dgm:spPr/>
    </dgm:pt>
    <dgm:pt modelId="{A5CD5488-2690-4D95-BDE8-CFCFB444E74C}" type="pres">
      <dgm:prSet presAssocID="{CCFD5934-0A01-4B3C-AFB8-33F64E32F100}" presName="rootConnector" presStyleLbl="node4" presStyleIdx="8" presStyleCnt="15"/>
      <dgm:spPr/>
    </dgm:pt>
    <dgm:pt modelId="{B4F9B2C1-4DFE-4E19-8516-AD294C371125}" type="pres">
      <dgm:prSet presAssocID="{CCFD5934-0A01-4B3C-AFB8-33F64E32F100}" presName="hierChild4" presStyleCnt="0"/>
      <dgm:spPr/>
    </dgm:pt>
    <dgm:pt modelId="{ADAD89B7-06FD-4DFB-9369-8D7430851473}" type="pres">
      <dgm:prSet presAssocID="{CCFD5934-0A01-4B3C-AFB8-33F64E32F100}" presName="hierChild5" presStyleCnt="0"/>
      <dgm:spPr/>
    </dgm:pt>
    <dgm:pt modelId="{F569FAB8-B553-4D53-9A33-C4C237C1E1AE}" type="pres">
      <dgm:prSet presAssocID="{495BF51F-6A75-406F-98F6-89E9AF6B9B9A}" presName="Name37" presStyleLbl="parChTrans1D4" presStyleIdx="9" presStyleCnt="15"/>
      <dgm:spPr/>
    </dgm:pt>
    <dgm:pt modelId="{316F7D8D-923E-4B47-A5E8-584DD0E5D6A2}" type="pres">
      <dgm:prSet presAssocID="{D84623A8-4E63-4101-A3E7-18DDE25237AB}" presName="hierRoot2" presStyleCnt="0">
        <dgm:presLayoutVars>
          <dgm:hierBranch val="init"/>
        </dgm:presLayoutVars>
      </dgm:prSet>
      <dgm:spPr/>
    </dgm:pt>
    <dgm:pt modelId="{E6A6C3E7-526B-4F00-9978-A4D1E61888E9}" type="pres">
      <dgm:prSet presAssocID="{D84623A8-4E63-4101-A3E7-18DDE25237AB}" presName="rootComposite" presStyleCnt="0"/>
      <dgm:spPr/>
    </dgm:pt>
    <dgm:pt modelId="{20A27A62-2321-402E-8224-4DAB29F5E0C8}" type="pres">
      <dgm:prSet presAssocID="{D84623A8-4E63-4101-A3E7-18DDE25237AB}" presName="rootText" presStyleLbl="node4" presStyleIdx="9" presStyleCnt="15">
        <dgm:presLayoutVars>
          <dgm:chPref val="3"/>
        </dgm:presLayoutVars>
      </dgm:prSet>
      <dgm:spPr/>
    </dgm:pt>
    <dgm:pt modelId="{1C47FD17-75D5-434C-82A8-0DCD5B3D5CBD}" type="pres">
      <dgm:prSet presAssocID="{D84623A8-4E63-4101-A3E7-18DDE25237AB}" presName="rootConnector" presStyleLbl="node4" presStyleIdx="9" presStyleCnt="15"/>
      <dgm:spPr/>
    </dgm:pt>
    <dgm:pt modelId="{B77FAB86-F311-4635-AAA9-2867037AE170}" type="pres">
      <dgm:prSet presAssocID="{D84623A8-4E63-4101-A3E7-18DDE25237AB}" presName="hierChild4" presStyleCnt="0"/>
      <dgm:spPr/>
    </dgm:pt>
    <dgm:pt modelId="{8A56DB6C-D88F-44E2-80FE-A94733F421DA}" type="pres">
      <dgm:prSet presAssocID="{D84623A8-4E63-4101-A3E7-18DDE25237AB}" presName="hierChild5" presStyleCnt="0"/>
      <dgm:spPr/>
    </dgm:pt>
    <dgm:pt modelId="{69304651-A0FC-46FC-89EA-497575CEBF0F}" type="pres">
      <dgm:prSet presAssocID="{1CA006B5-FB41-4771-BF87-145042A5AC68}" presName="Name37" presStyleLbl="parChTrans1D4" presStyleIdx="10" presStyleCnt="15"/>
      <dgm:spPr/>
    </dgm:pt>
    <dgm:pt modelId="{0B7F679C-485F-419B-8AF2-E830DE801E3D}" type="pres">
      <dgm:prSet presAssocID="{DE6206B1-7A1C-4F10-8F24-48B59B63C402}" presName="hierRoot2" presStyleCnt="0">
        <dgm:presLayoutVars>
          <dgm:hierBranch val="init"/>
        </dgm:presLayoutVars>
      </dgm:prSet>
      <dgm:spPr/>
    </dgm:pt>
    <dgm:pt modelId="{11A0F659-D986-4733-957F-9B1F52EF28DE}" type="pres">
      <dgm:prSet presAssocID="{DE6206B1-7A1C-4F10-8F24-48B59B63C402}" presName="rootComposite" presStyleCnt="0"/>
      <dgm:spPr/>
    </dgm:pt>
    <dgm:pt modelId="{46EA5BA7-E902-4878-AA9E-4802C5C2A29B}" type="pres">
      <dgm:prSet presAssocID="{DE6206B1-7A1C-4F10-8F24-48B59B63C402}" presName="rootText" presStyleLbl="node4" presStyleIdx="10" presStyleCnt="15">
        <dgm:presLayoutVars>
          <dgm:chPref val="3"/>
        </dgm:presLayoutVars>
      </dgm:prSet>
      <dgm:spPr/>
    </dgm:pt>
    <dgm:pt modelId="{8B784323-8D26-46D1-9C09-99DAE553BEA3}" type="pres">
      <dgm:prSet presAssocID="{DE6206B1-7A1C-4F10-8F24-48B59B63C402}" presName="rootConnector" presStyleLbl="node4" presStyleIdx="10" presStyleCnt="15"/>
      <dgm:spPr/>
    </dgm:pt>
    <dgm:pt modelId="{0A78048F-8A53-42CD-B498-A281052CC7AA}" type="pres">
      <dgm:prSet presAssocID="{DE6206B1-7A1C-4F10-8F24-48B59B63C402}" presName="hierChild4" presStyleCnt="0"/>
      <dgm:spPr/>
    </dgm:pt>
    <dgm:pt modelId="{BFCBC157-8DDA-441A-9C59-7DE7E36A9D2F}" type="pres">
      <dgm:prSet presAssocID="{DE6206B1-7A1C-4F10-8F24-48B59B63C402}" presName="hierChild5" presStyleCnt="0"/>
      <dgm:spPr/>
    </dgm:pt>
    <dgm:pt modelId="{422805AF-DB85-4E84-8CEC-D41A58C00DF4}" type="pres">
      <dgm:prSet presAssocID="{994AF185-A8A9-4A7F-9762-1C3D5C8990A5}" presName="Name37" presStyleLbl="parChTrans1D4" presStyleIdx="11" presStyleCnt="15"/>
      <dgm:spPr/>
    </dgm:pt>
    <dgm:pt modelId="{96FF73F8-1E84-416D-A251-46A545FDE35F}" type="pres">
      <dgm:prSet presAssocID="{1F6B6505-FCEF-4EA3-B1D8-8D7D1BC367C2}" presName="hierRoot2" presStyleCnt="0">
        <dgm:presLayoutVars>
          <dgm:hierBranch val="init"/>
        </dgm:presLayoutVars>
      </dgm:prSet>
      <dgm:spPr/>
    </dgm:pt>
    <dgm:pt modelId="{F9747A8C-6C73-4AAA-B214-72D1BF91D62D}" type="pres">
      <dgm:prSet presAssocID="{1F6B6505-FCEF-4EA3-B1D8-8D7D1BC367C2}" presName="rootComposite" presStyleCnt="0"/>
      <dgm:spPr/>
    </dgm:pt>
    <dgm:pt modelId="{3E839E39-0FCF-4EAB-8F7E-D87858F9EF67}" type="pres">
      <dgm:prSet presAssocID="{1F6B6505-FCEF-4EA3-B1D8-8D7D1BC367C2}" presName="rootText" presStyleLbl="node4" presStyleIdx="11" presStyleCnt="15">
        <dgm:presLayoutVars>
          <dgm:chPref val="3"/>
        </dgm:presLayoutVars>
      </dgm:prSet>
      <dgm:spPr/>
    </dgm:pt>
    <dgm:pt modelId="{41AF971E-C290-4505-AC2B-742D2E2C243E}" type="pres">
      <dgm:prSet presAssocID="{1F6B6505-FCEF-4EA3-B1D8-8D7D1BC367C2}" presName="rootConnector" presStyleLbl="node4" presStyleIdx="11" presStyleCnt="15"/>
      <dgm:spPr/>
    </dgm:pt>
    <dgm:pt modelId="{57B0BFF5-0FEE-45BF-983E-9DD1F35B761B}" type="pres">
      <dgm:prSet presAssocID="{1F6B6505-FCEF-4EA3-B1D8-8D7D1BC367C2}" presName="hierChild4" presStyleCnt="0"/>
      <dgm:spPr/>
    </dgm:pt>
    <dgm:pt modelId="{E246F728-414B-47BE-9EF9-998532A0437E}" type="pres">
      <dgm:prSet presAssocID="{1F6B6505-FCEF-4EA3-B1D8-8D7D1BC367C2}" presName="hierChild5" presStyleCnt="0"/>
      <dgm:spPr/>
    </dgm:pt>
    <dgm:pt modelId="{2AD6760B-A0F8-4E6B-830C-63F9B2CC9724}" type="pres">
      <dgm:prSet presAssocID="{59FE23DB-386D-489E-81EE-50F5B6BC4070}" presName="hierChild5" presStyleCnt="0"/>
      <dgm:spPr/>
    </dgm:pt>
    <dgm:pt modelId="{FBE9E530-3C19-4D45-95B3-56B8B22F952C}" type="pres">
      <dgm:prSet presAssocID="{3EA94FA5-0267-4192-93A5-0FF863468003}" presName="Name37" presStyleLbl="parChTrans1D3" presStyleIdx="6" presStyleCnt="8"/>
      <dgm:spPr/>
    </dgm:pt>
    <dgm:pt modelId="{5A0AAF46-DF98-4F87-BD08-F95D7BA06E66}" type="pres">
      <dgm:prSet presAssocID="{8B17F9FA-E6E0-490D-AD4C-AB401A5153BD}" presName="hierRoot2" presStyleCnt="0">
        <dgm:presLayoutVars>
          <dgm:hierBranch val="init"/>
        </dgm:presLayoutVars>
      </dgm:prSet>
      <dgm:spPr/>
    </dgm:pt>
    <dgm:pt modelId="{F19990C2-6991-4D2E-9B38-01CF9165AB4B}" type="pres">
      <dgm:prSet presAssocID="{8B17F9FA-E6E0-490D-AD4C-AB401A5153BD}" presName="rootComposite" presStyleCnt="0"/>
      <dgm:spPr/>
    </dgm:pt>
    <dgm:pt modelId="{C1F96D34-1E1C-4437-A800-E060A0B24576}" type="pres">
      <dgm:prSet presAssocID="{8B17F9FA-E6E0-490D-AD4C-AB401A5153BD}" presName="rootText" presStyleLbl="node3" presStyleIdx="6" presStyleCnt="8">
        <dgm:presLayoutVars>
          <dgm:chPref val="3"/>
        </dgm:presLayoutVars>
      </dgm:prSet>
      <dgm:spPr/>
    </dgm:pt>
    <dgm:pt modelId="{E7AADB13-D9CF-4B73-AB78-23E4D60BC0A8}" type="pres">
      <dgm:prSet presAssocID="{8B17F9FA-E6E0-490D-AD4C-AB401A5153BD}" presName="rootConnector" presStyleLbl="node3" presStyleIdx="6" presStyleCnt="8"/>
      <dgm:spPr/>
    </dgm:pt>
    <dgm:pt modelId="{70C82CCE-89C3-4D55-9F21-C11A87C614A9}" type="pres">
      <dgm:prSet presAssocID="{8B17F9FA-E6E0-490D-AD4C-AB401A5153BD}" presName="hierChild4" presStyleCnt="0"/>
      <dgm:spPr/>
    </dgm:pt>
    <dgm:pt modelId="{E159BEC7-991B-4932-9BF6-07C965345044}" type="pres">
      <dgm:prSet presAssocID="{896B2C96-3DBE-465B-8B80-8FEA116F9BE0}" presName="Name37" presStyleLbl="parChTrans1D4" presStyleIdx="12" presStyleCnt="15"/>
      <dgm:spPr/>
    </dgm:pt>
    <dgm:pt modelId="{8DF4DCB2-D356-4F9E-A30F-AF6D2920BFF9}" type="pres">
      <dgm:prSet presAssocID="{2D8AE2E5-A770-4FA1-AF81-210AF8E68071}" presName="hierRoot2" presStyleCnt="0">
        <dgm:presLayoutVars>
          <dgm:hierBranch val="init"/>
        </dgm:presLayoutVars>
      </dgm:prSet>
      <dgm:spPr/>
    </dgm:pt>
    <dgm:pt modelId="{336A90A2-948C-4068-ADD1-35CB7B020B99}" type="pres">
      <dgm:prSet presAssocID="{2D8AE2E5-A770-4FA1-AF81-210AF8E68071}" presName="rootComposite" presStyleCnt="0"/>
      <dgm:spPr/>
    </dgm:pt>
    <dgm:pt modelId="{98D293BA-16EE-4635-B8A5-AAC79DC3EF9B}" type="pres">
      <dgm:prSet presAssocID="{2D8AE2E5-A770-4FA1-AF81-210AF8E68071}" presName="rootText" presStyleLbl="node4" presStyleIdx="12" presStyleCnt="15">
        <dgm:presLayoutVars>
          <dgm:chPref val="3"/>
        </dgm:presLayoutVars>
      </dgm:prSet>
      <dgm:spPr/>
    </dgm:pt>
    <dgm:pt modelId="{46155220-374F-4D8C-9920-9BFD0770ED00}" type="pres">
      <dgm:prSet presAssocID="{2D8AE2E5-A770-4FA1-AF81-210AF8E68071}" presName="rootConnector" presStyleLbl="node4" presStyleIdx="12" presStyleCnt="15"/>
      <dgm:spPr/>
    </dgm:pt>
    <dgm:pt modelId="{55D4ECAF-D157-4255-B6C6-0C51118C6273}" type="pres">
      <dgm:prSet presAssocID="{2D8AE2E5-A770-4FA1-AF81-210AF8E68071}" presName="hierChild4" presStyleCnt="0"/>
      <dgm:spPr/>
    </dgm:pt>
    <dgm:pt modelId="{FCE870BC-1E64-4B8C-BBAA-848B18E651C4}" type="pres">
      <dgm:prSet presAssocID="{2D8AE2E5-A770-4FA1-AF81-210AF8E68071}" presName="hierChild5" presStyleCnt="0"/>
      <dgm:spPr/>
    </dgm:pt>
    <dgm:pt modelId="{0AC2156D-D681-443A-B8E0-23AE2486434C}" type="pres">
      <dgm:prSet presAssocID="{83EAD71A-1460-4A7A-A0A9-15C7B1908E70}" presName="Name37" presStyleLbl="parChTrans1D4" presStyleIdx="13" presStyleCnt="15"/>
      <dgm:spPr/>
    </dgm:pt>
    <dgm:pt modelId="{FDDB346C-E609-4A00-ADDF-66DF3BDAF94D}" type="pres">
      <dgm:prSet presAssocID="{262FBE7E-CE21-4136-B174-213748EAD52D}" presName="hierRoot2" presStyleCnt="0">
        <dgm:presLayoutVars>
          <dgm:hierBranch val="init"/>
        </dgm:presLayoutVars>
      </dgm:prSet>
      <dgm:spPr/>
    </dgm:pt>
    <dgm:pt modelId="{C00335D8-4F4A-4F7A-B366-311FA94BAB90}" type="pres">
      <dgm:prSet presAssocID="{262FBE7E-CE21-4136-B174-213748EAD52D}" presName="rootComposite" presStyleCnt="0"/>
      <dgm:spPr/>
    </dgm:pt>
    <dgm:pt modelId="{1491E095-7456-4C99-A3A0-16EBE308BB47}" type="pres">
      <dgm:prSet presAssocID="{262FBE7E-CE21-4136-B174-213748EAD52D}" presName="rootText" presStyleLbl="node4" presStyleIdx="13" presStyleCnt="15">
        <dgm:presLayoutVars>
          <dgm:chPref val="3"/>
        </dgm:presLayoutVars>
      </dgm:prSet>
      <dgm:spPr/>
    </dgm:pt>
    <dgm:pt modelId="{4731B815-835A-434E-9364-C124B3E42E9D}" type="pres">
      <dgm:prSet presAssocID="{262FBE7E-CE21-4136-B174-213748EAD52D}" presName="rootConnector" presStyleLbl="node4" presStyleIdx="13" presStyleCnt="15"/>
      <dgm:spPr/>
    </dgm:pt>
    <dgm:pt modelId="{A8C878FA-0BE2-4D17-BD0C-ED8145FBCE47}" type="pres">
      <dgm:prSet presAssocID="{262FBE7E-CE21-4136-B174-213748EAD52D}" presName="hierChild4" presStyleCnt="0"/>
      <dgm:spPr/>
    </dgm:pt>
    <dgm:pt modelId="{82F18785-C881-4E7D-B79C-AE5659AC35D3}" type="pres">
      <dgm:prSet presAssocID="{262FBE7E-CE21-4136-B174-213748EAD52D}" presName="hierChild5" presStyleCnt="0"/>
      <dgm:spPr/>
    </dgm:pt>
    <dgm:pt modelId="{5FA5D1A9-C82F-4E96-9BFA-65E841DCF5C7}" type="pres">
      <dgm:prSet presAssocID="{8B17F9FA-E6E0-490D-AD4C-AB401A5153BD}" presName="hierChild5" presStyleCnt="0"/>
      <dgm:spPr/>
    </dgm:pt>
    <dgm:pt modelId="{7B6AFD61-F435-415B-A33C-D81F46C3405A}" type="pres">
      <dgm:prSet presAssocID="{E7B63D4B-F8D5-4A7B-9DAB-811BA3248FE8}" presName="hierChild5" presStyleCnt="0"/>
      <dgm:spPr/>
    </dgm:pt>
    <dgm:pt modelId="{242EB76A-5988-4B69-8494-96948DB6E4E5}" type="pres">
      <dgm:prSet presAssocID="{0B43B1F8-577D-4E50-9AA8-DBEE6C68808C}" presName="Name37" presStyleLbl="parChTrans1D2" presStyleIdx="3" presStyleCnt="4"/>
      <dgm:spPr/>
    </dgm:pt>
    <dgm:pt modelId="{D4F3D13C-1B4E-43DA-84C4-F1ED99D57E59}" type="pres">
      <dgm:prSet presAssocID="{49F8DE03-1DBB-4F19-9A17-1C8CBD11C37F}" presName="hierRoot2" presStyleCnt="0">
        <dgm:presLayoutVars>
          <dgm:hierBranch val="init"/>
        </dgm:presLayoutVars>
      </dgm:prSet>
      <dgm:spPr/>
    </dgm:pt>
    <dgm:pt modelId="{8491DBAB-3C01-4F6F-81BF-FB78C778A849}" type="pres">
      <dgm:prSet presAssocID="{49F8DE03-1DBB-4F19-9A17-1C8CBD11C37F}" presName="rootComposite" presStyleCnt="0"/>
      <dgm:spPr/>
    </dgm:pt>
    <dgm:pt modelId="{7882FB96-898D-4559-8213-D794D9FA7915}" type="pres">
      <dgm:prSet presAssocID="{49F8DE03-1DBB-4F19-9A17-1C8CBD11C37F}" presName="rootText" presStyleLbl="node2" presStyleIdx="3" presStyleCnt="4" custScaleX="105580" custScaleY="71828">
        <dgm:presLayoutVars>
          <dgm:chPref val="3"/>
        </dgm:presLayoutVars>
      </dgm:prSet>
      <dgm:spPr/>
    </dgm:pt>
    <dgm:pt modelId="{4053673D-C43F-40B4-B0A8-179F71DFE2DC}" type="pres">
      <dgm:prSet presAssocID="{49F8DE03-1DBB-4F19-9A17-1C8CBD11C37F}" presName="rootConnector" presStyleLbl="node2" presStyleIdx="3" presStyleCnt="4"/>
      <dgm:spPr/>
    </dgm:pt>
    <dgm:pt modelId="{69FDE63A-05C0-4593-B81E-C57303473B1E}" type="pres">
      <dgm:prSet presAssocID="{49F8DE03-1DBB-4F19-9A17-1C8CBD11C37F}" presName="hierChild4" presStyleCnt="0"/>
      <dgm:spPr/>
    </dgm:pt>
    <dgm:pt modelId="{23413435-788D-4823-9A83-4530E8F85DD0}" type="pres">
      <dgm:prSet presAssocID="{1D0F0570-89D0-49EC-AA57-B5D825A78C68}" presName="Name37" presStyleLbl="parChTrans1D3" presStyleIdx="7" presStyleCnt="8"/>
      <dgm:spPr/>
    </dgm:pt>
    <dgm:pt modelId="{D8F3CCA1-8AF0-4C45-A0D8-ED65605A41CC}" type="pres">
      <dgm:prSet presAssocID="{4B67628D-0792-4366-92C2-EB890F23CB06}" presName="hierRoot2" presStyleCnt="0">
        <dgm:presLayoutVars>
          <dgm:hierBranch val="init"/>
        </dgm:presLayoutVars>
      </dgm:prSet>
      <dgm:spPr/>
    </dgm:pt>
    <dgm:pt modelId="{4B4E29C4-8259-4D6E-AE35-D1F46ADDA412}" type="pres">
      <dgm:prSet presAssocID="{4B67628D-0792-4366-92C2-EB890F23CB06}" presName="rootComposite" presStyleCnt="0"/>
      <dgm:spPr/>
    </dgm:pt>
    <dgm:pt modelId="{06779DDD-7342-4AB9-9E64-1543831A5A95}" type="pres">
      <dgm:prSet presAssocID="{4B67628D-0792-4366-92C2-EB890F23CB06}" presName="rootText" presStyleLbl="node3" presStyleIdx="7" presStyleCnt="8">
        <dgm:presLayoutVars>
          <dgm:chPref val="3"/>
        </dgm:presLayoutVars>
      </dgm:prSet>
      <dgm:spPr/>
    </dgm:pt>
    <dgm:pt modelId="{E839F6F9-5BBC-4F0A-A1AA-D68E60BFA3C3}" type="pres">
      <dgm:prSet presAssocID="{4B67628D-0792-4366-92C2-EB890F23CB06}" presName="rootConnector" presStyleLbl="node3" presStyleIdx="7" presStyleCnt="8"/>
      <dgm:spPr/>
    </dgm:pt>
    <dgm:pt modelId="{0BBB3370-0E45-48DB-BD3F-B282CE04E017}" type="pres">
      <dgm:prSet presAssocID="{4B67628D-0792-4366-92C2-EB890F23CB06}" presName="hierChild4" presStyleCnt="0"/>
      <dgm:spPr/>
    </dgm:pt>
    <dgm:pt modelId="{20485B10-9BA6-43EA-85B7-373791028E1F}" type="pres">
      <dgm:prSet presAssocID="{7C7E6F17-6AF6-4EC1-8EA5-DA17FF443B70}" presName="Name37" presStyleLbl="parChTrans1D4" presStyleIdx="14" presStyleCnt="15"/>
      <dgm:spPr/>
    </dgm:pt>
    <dgm:pt modelId="{E678B950-3B90-4CBD-A15A-78436B6050F5}" type="pres">
      <dgm:prSet presAssocID="{03B3CDF9-5434-4AE5-9E46-D20CE03F730F}" presName="hierRoot2" presStyleCnt="0">
        <dgm:presLayoutVars>
          <dgm:hierBranch val="init"/>
        </dgm:presLayoutVars>
      </dgm:prSet>
      <dgm:spPr/>
    </dgm:pt>
    <dgm:pt modelId="{CE8CAC2A-29D2-40A6-AD6B-B3024A6D574B}" type="pres">
      <dgm:prSet presAssocID="{03B3CDF9-5434-4AE5-9E46-D20CE03F730F}" presName="rootComposite" presStyleCnt="0"/>
      <dgm:spPr/>
    </dgm:pt>
    <dgm:pt modelId="{08D35BB7-9BF2-466E-9A15-46F432DD4503}" type="pres">
      <dgm:prSet presAssocID="{03B3CDF9-5434-4AE5-9E46-D20CE03F730F}" presName="rootText" presStyleLbl="node4" presStyleIdx="14" presStyleCnt="15">
        <dgm:presLayoutVars>
          <dgm:chPref val="3"/>
        </dgm:presLayoutVars>
      </dgm:prSet>
      <dgm:spPr/>
    </dgm:pt>
    <dgm:pt modelId="{3D052E68-2000-47A9-9352-2A1FD147060F}" type="pres">
      <dgm:prSet presAssocID="{03B3CDF9-5434-4AE5-9E46-D20CE03F730F}" presName="rootConnector" presStyleLbl="node4" presStyleIdx="14" presStyleCnt="15"/>
      <dgm:spPr/>
    </dgm:pt>
    <dgm:pt modelId="{BD1E8489-E834-4D3F-B471-FB925EABA669}" type="pres">
      <dgm:prSet presAssocID="{03B3CDF9-5434-4AE5-9E46-D20CE03F730F}" presName="hierChild4" presStyleCnt="0"/>
      <dgm:spPr/>
    </dgm:pt>
    <dgm:pt modelId="{12604321-0CE0-4AF9-96AC-3C6D4BB6DEF4}" type="pres">
      <dgm:prSet presAssocID="{03B3CDF9-5434-4AE5-9E46-D20CE03F730F}" presName="hierChild5" presStyleCnt="0"/>
      <dgm:spPr/>
    </dgm:pt>
    <dgm:pt modelId="{21245DC4-A3E9-4A82-BC91-B2A868231B07}" type="pres">
      <dgm:prSet presAssocID="{4B67628D-0792-4366-92C2-EB890F23CB06}" presName="hierChild5" presStyleCnt="0"/>
      <dgm:spPr/>
    </dgm:pt>
    <dgm:pt modelId="{1F01FB33-C0EB-4C5E-A483-07E9B18A0646}" type="pres">
      <dgm:prSet presAssocID="{49F8DE03-1DBB-4F19-9A17-1C8CBD11C37F}" presName="hierChild5" presStyleCnt="0"/>
      <dgm:spPr/>
    </dgm:pt>
    <dgm:pt modelId="{3955D9C8-C7B5-4A18-AF81-638502FAF44B}" type="pres">
      <dgm:prSet presAssocID="{AC5962AB-9E91-4BB5-A9E7-C6A69D87DD3C}" presName="hierChild3" presStyleCnt="0"/>
      <dgm:spPr/>
    </dgm:pt>
  </dgm:ptLst>
  <dgm:cxnLst>
    <dgm:cxn modelId="{741C9403-294A-4888-9C3B-7C77BDAE8194}" type="presOf" srcId="{CCFD5934-0A01-4B3C-AFB8-33F64E32F100}" destId="{B0A1CBEC-B5BF-46AD-A856-09604EFCECEB}" srcOrd="0" destOrd="0" presId="urn:microsoft.com/office/officeart/2005/8/layout/orgChart1"/>
    <dgm:cxn modelId="{17543005-A988-44AE-8AD8-4750ED5D3B70}" type="presOf" srcId="{2D8AE2E5-A770-4FA1-AF81-210AF8E68071}" destId="{46155220-374F-4D8C-9920-9BFD0770ED00}" srcOrd="1" destOrd="0" presId="urn:microsoft.com/office/officeart/2005/8/layout/orgChart1"/>
    <dgm:cxn modelId="{C58DF908-7F91-46EA-875E-756874E2F83C}" type="presOf" srcId="{1F6B6505-FCEF-4EA3-B1D8-8D7D1BC367C2}" destId="{41AF971E-C290-4505-AC2B-742D2E2C243E}" srcOrd="1" destOrd="0" presId="urn:microsoft.com/office/officeart/2005/8/layout/orgChart1"/>
    <dgm:cxn modelId="{8715B00A-AE88-4F65-9ECE-FD271978675A}" type="presOf" srcId="{492A8469-C90E-42B4-A699-E2B76C5CBAA9}" destId="{5F71AB7C-DA8E-4506-BAF7-69CC228E9B13}" srcOrd="1" destOrd="0" presId="urn:microsoft.com/office/officeart/2005/8/layout/orgChart1"/>
    <dgm:cxn modelId="{DD7D670C-EC51-4D46-83E0-71BBB8160759}" type="presOf" srcId="{906CFAFB-C156-4EDD-88CD-04A5B7AC43F6}" destId="{CE328F55-398D-4655-9770-C920288424D0}" srcOrd="0" destOrd="0" presId="urn:microsoft.com/office/officeart/2005/8/layout/orgChart1"/>
    <dgm:cxn modelId="{FF08420F-8C42-4467-9D3C-EB4B1F51FFFC}" srcId="{AC5962AB-9E91-4BB5-A9E7-C6A69D87DD3C}" destId="{49F8DE03-1DBB-4F19-9A17-1C8CBD11C37F}" srcOrd="3" destOrd="0" parTransId="{0B43B1F8-577D-4E50-9AA8-DBEE6C68808C}" sibTransId="{96C074DF-45D8-4051-BC2A-A7E4640DEFDE}"/>
    <dgm:cxn modelId="{BC9DEA11-46F8-4D79-8895-2B43037072F0}" type="presOf" srcId="{666BCE8F-F97E-4C7B-AE66-764BFDDF456A}" destId="{5C703F0E-4896-4484-9F3F-605041270A8E}" srcOrd="0" destOrd="0" presId="urn:microsoft.com/office/officeart/2005/8/layout/orgChart1"/>
    <dgm:cxn modelId="{1D1B3E15-F11C-46D0-A984-F05015670F8F}" type="presOf" srcId="{33F12CBA-FDBE-46E9-8BFF-21DCBA592831}" destId="{451A9B1F-34CB-48B3-9DF5-B2A03B2D61FE}" srcOrd="0" destOrd="0" presId="urn:microsoft.com/office/officeart/2005/8/layout/orgChart1"/>
    <dgm:cxn modelId="{48A5DC16-D865-4489-AC52-4CD6E8D588AF}" type="presOf" srcId="{86CF4848-B0EA-4FE2-A77D-F921A80F8A92}" destId="{01EB5974-38B7-4A47-95AF-18BE4A2DE06F}" srcOrd="0" destOrd="0" presId="urn:microsoft.com/office/officeart/2005/8/layout/orgChart1"/>
    <dgm:cxn modelId="{023F571D-1E86-44CB-9004-7CCB3E4CFBDA}" srcId="{59FE23DB-386D-489E-81EE-50F5B6BC4070}" destId="{DE6206B1-7A1C-4F10-8F24-48B59B63C402}" srcOrd="2" destOrd="0" parTransId="{1CA006B5-FB41-4771-BF87-145042A5AC68}" sibTransId="{3271F749-1147-4222-8F8D-0277D7ACC9DC}"/>
    <dgm:cxn modelId="{FC94F41D-F153-4953-8E9B-D121DFC333AC}" type="presOf" srcId="{AC5962AB-9E91-4BB5-A9E7-C6A69D87DD3C}" destId="{37D0B799-308B-4CCB-ACB6-F6D6FBA646AE}" srcOrd="1" destOrd="0" presId="urn:microsoft.com/office/officeart/2005/8/layout/orgChart1"/>
    <dgm:cxn modelId="{7A0E4120-E286-410E-B00E-C5E0795FAE61}" srcId="{8B17F9FA-E6E0-490D-AD4C-AB401A5153BD}" destId="{2D8AE2E5-A770-4FA1-AF81-210AF8E68071}" srcOrd="0" destOrd="0" parTransId="{896B2C96-3DBE-465B-8B80-8FEA116F9BE0}" sibTransId="{5C76AC68-87C8-47B4-BBEB-371BDFDE0B26}"/>
    <dgm:cxn modelId="{53BCDE21-7912-434A-BD28-4837130487D7}" type="presOf" srcId="{28E83404-4E13-4037-AC97-B87D1BD8510E}" destId="{90FD379A-F14B-4A2D-8B13-B09B161B5917}" srcOrd="0" destOrd="0" presId="urn:microsoft.com/office/officeart/2005/8/layout/orgChart1"/>
    <dgm:cxn modelId="{9F421422-F4FF-4998-BD50-B14D24F28E3B}" srcId="{59FE23DB-386D-489E-81EE-50F5B6BC4070}" destId="{D84623A8-4E63-4101-A3E7-18DDE25237AB}" srcOrd="1" destOrd="0" parTransId="{495BF51F-6A75-406F-98F6-89E9AF6B9B9A}" sibTransId="{034DB613-FBF0-42AB-B58F-FDE10E5723C0}"/>
    <dgm:cxn modelId="{D598A622-2792-433E-AB6A-0907A0A383AC}" type="presOf" srcId="{8B17F9FA-E6E0-490D-AD4C-AB401A5153BD}" destId="{E7AADB13-D9CF-4B73-AB78-23E4D60BC0A8}" srcOrd="1" destOrd="0" presId="urn:microsoft.com/office/officeart/2005/8/layout/orgChart1"/>
    <dgm:cxn modelId="{C90E4223-5570-48D0-A700-8796B2B25019}" type="presOf" srcId="{DA667FA9-3FC6-44A9-82AC-6B034AD5E2B4}" destId="{4D6034FB-07A4-4613-A50D-0288C31233E6}" srcOrd="0" destOrd="0" presId="urn:microsoft.com/office/officeart/2005/8/layout/orgChart1"/>
    <dgm:cxn modelId="{FA9F4924-3D31-4E58-B3C8-2FC4E0F74166}" type="presOf" srcId="{D84623A8-4E63-4101-A3E7-18DDE25237AB}" destId="{1C47FD17-75D5-434C-82A8-0DCD5B3D5CBD}" srcOrd="1" destOrd="0" presId="urn:microsoft.com/office/officeart/2005/8/layout/orgChart1"/>
    <dgm:cxn modelId="{2F448328-7907-40B8-B16C-87E0249FCEBE}" type="presOf" srcId="{03B3CDF9-5434-4AE5-9E46-D20CE03F730F}" destId="{3D052E68-2000-47A9-9352-2A1FD147060F}" srcOrd="1" destOrd="0" presId="urn:microsoft.com/office/officeart/2005/8/layout/orgChart1"/>
    <dgm:cxn modelId="{1A3C132A-CDAB-481F-AA61-D0A8E65EA12E}" type="presOf" srcId="{E31FDD1F-7A78-43C9-9EB5-5B4EE47757DA}" destId="{2724D687-A239-40C2-86A3-DBE20454AA14}" srcOrd="0" destOrd="0" presId="urn:microsoft.com/office/officeart/2005/8/layout/orgChart1"/>
    <dgm:cxn modelId="{22F4152A-C9FB-4E72-A6C9-E6DA15401D23}" type="presOf" srcId="{8B17F9FA-E6E0-490D-AD4C-AB401A5153BD}" destId="{C1F96D34-1E1C-4437-A800-E060A0B24576}" srcOrd="0" destOrd="0" presId="urn:microsoft.com/office/officeart/2005/8/layout/orgChart1"/>
    <dgm:cxn modelId="{44AAD139-D816-4123-84F8-17EE3F57DC8D}" type="presOf" srcId="{EAFE01B8-1B0C-4025-8EE7-E700D6B0E048}" destId="{4D684890-7733-43C8-ACBB-AA228F8751EB}" srcOrd="1" destOrd="0" presId="urn:microsoft.com/office/officeart/2005/8/layout/orgChart1"/>
    <dgm:cxn modelId="{FFBDF63E-713D-4CDF-BA39-42FB1E40B7EB}" type="presOf" srcId="{DE6206B1-7A1C-4F10-8F24-48B59B63C402}" destId="{46EA5BA7-E902-4878-AA9E-4802C5C2A29B}" srcOrd="0" destOrd="0" presId="urn:microsoft.com/office/officeart/2005/8/layout/orgChart1"/>
    <dgm:cxn modelId="{1333E140-4707-47DC-BE97-F8362AF1475C}" type="presOf" srcId="{83EAD71A-1460-4A7A-A0A9-15C7B1908E70}" destId="{0AC2156D-D681-443A-B8E0-23AE2486434C}" srcOrd="0" destOrd="0" presId="urn:microsoft.com/office/officeart/2005/8/layout/orgChart1"/>
    <dgm:cxn modelId="{D6D6E840-7223-4100-9668-20621EAED198}" type="presOf" srcId="{BFCBEB8D-1F96-4D89-8A72-AB32FDA0CD96}" destId="{01FB1D1E-AC15-4847-993A-9A0F614B9654}" srcOrd="0" destOrd="0" presId="urn:microsoft.com/office/officeart/2005/8/layout/orgChart1"/>
    <dgm:cxn modelId="{5122335D-B315-413C-A012-A6E5884EFF0F}" type="presOf" srcId="{1D4B3E32-7868-4DA0-BC05-B7DB6B650B57}" destId="{BD0DDBBF-39EC-4CDA-A973-A9EEA9681BAA}" srcOrd="0" destOrd="0" presId="urn:microsoft.com/office/officeart/2005/8/layout/orgChart1"/>
    <dgm:cxn modelId="{D8192B5E-9677-429D-A318-FF8A3C1CFDB6}" type="presOf" srcId="{CCFD5934-0A01-4B3C-AFB8-33F64E32F100}" destId="{A5CD5488-2690-4D95-BDE8-CFCFB444E74C}" srcOrd="1" destOrd="0" presId="urn:microsoft.com/office/officeart/2005/8/layout/orgChart1"/>
    <dgm:cxn modelId="{67E15B61-5767-4C3F-8CA4-EB113DF370CA}" type="presOf" srcId="{3EA94FA5-0267-4192-93A5-0FF863468003}" destId="{FBE9E530-3C19-4D45-95B3-56B8B22F952C}" srcOrd="0" destOrd="0" presId="urn:microsoft.com/office/officeart/2005/8/layout/orgChart1"/>
    <dgm:cxn modelId="{C5BE8A62-4212-4B96-9FEA-8FD9664973FC}" srcId="{EAFE01B8-1B0C-4025-8EE7-E700D6B0E048}" destId="{CDDAA047-763F-4265-90E2-5FE6BC656CD0}" srcOrd="0" destOrd="0" parTransId="{BFCBEB8D-1F96-4D89-8A72-AB32FDA0CD96}" sibTransId="{3F5C76B2-FC04-4D7D-A82A-7896D0B1536F}"/>
    <dgm:cxn modelId="{15A39162-E6A8-48D3-821B-5680C18B13A3}" type="presOf" srcId="{139BF41A-8D74-420E-BD37-2A3E1FCC47A1}" destId="{3B6C76DF-D449-49AB-918E-9BD3146761BF}" srcOrd="0" destOrd="0" presId="urn:microsoft.com/office/officeart/2005/8/layout/orgChart1"/>
    <dgm:cxn modelId="{F423A142-C1C7-4C4D-ACE3-6294725C560D}" type="presOf" srcId="{262FBE7E-CE21-4136-B174-213748EAD52D}" destId="{1491E095-7456-4C99-A3A0-16EBE308BB47}" srcOrd="0" destOrd="0" presId="urn:microsoft.com/office/officeart/2005/8/layout/orgChart1"/>
    <dgm:cxn modelId="{EA262E44-27E4-4A2B-A98D-30BA14D79ED7}" type="presOf" srcId="{A9645C85-66BD-4565-886E-AD41031A9D52}" destId="{C869A0DD-07C1-49A5-8939-58F81BF86B21}" srcOrd="1" destOrd="0" presId="urn:microsoft.com/office/officeart/2005/8/layout/orgChart1"/>
    <dgm:cxn modelId="{BD985F44-E5E5-423F-840B-299C7B78217F}" srcId="{F01C6C8E-BCB6-4DF1-B121-A0FBD9850BAA}" destId="{AC5962AB-9E91-4BB5-A9E7-C6A69D87DD3C}" srcOrd="0" destOrd="0" parTransId="{51BAAB46-F77B-42A5-851F-B38C2AB536A2}" sibTransId="{37D68AED-EB51-4E3D-A3B7-C5F155C8BB9C}"/>
    <dgm:cxn modelId="{DC5D6165-DF2F-47DD-9B1C-052F9A7D1940}" srcId="{A9645C85-66BD-4565-886E-AD41031A9D52}" destId="{666BCE8F-F97E-4C7B-AE66-764BFDDF456A}" srcOrd="0" destOrd="0" parTransId="{27EA9717-1895-4158-B69B-5E2B5EEC0CEC}" sibTransId="{E4E5B35B-A717-4E62-8D9D-B2216E1416B5}"/>
    <dgm:cxn modelId="{57CC6765-8701-4B18-91CE-B1D7E150F2B7}" srcId="{1C50D007-2BC5-434B-A9EB-8BE11C7D1AA2}" destId="{28E83404-4E13-4037-AC97-B87D1BD8510E}" srcOrd="0" destOrd="0" parTransId="{D7CBA1DD-FB11-4411-834C-66D0A0308BE1}" sibTransId="{0A440FA4-DF6C-4C5E-870B-DFF9C695BC32}"/>
    <dgm:cxn modelId="{27365965-658C-4520-9A6E-F1B139AC3FBD}" type="presOf" srcId="{49F8DE03-1DBB-4F19-9A17-1C8CBD11C37F}" destId="{4053673D-C43F-40B4-B0A8-179F71DFE2DC}" srcOrd="1" destOrd="0" presId="urn:microsoft.com/office/officeart/2005/8/layout/orgChart1"/>
    <dgm:cxn modelId="{0DF65C46-118A-4985-B2B8-1B3BFD1C952E}" type="presOf" srcId="{59FE23DB-386D-489E-81EE-50F5B6BC4070}" destId="{C89CBB12-E98A-48D7-8018-B0498CDBBCA2}" srcOrd="1" destOrd="0" presId="urn:microsoft.com/office/officeart/2005/8/layout/orgChart1"/>
    <dgm:cxn modelId="{DE8C5147-AC97-4B4A-8004-2258FA8604FA}" type="presOf" srcId="{262FBE7E-CE21-4136-B174-213748EAD52D}" destId="{4731B815-835A-434E-9364-C124B3E42E9D}" srcOrd="1" destOrd="0" presId="urn:microsoft.com/office/officeart/2005/8/layout/orgChart1"/>
    <dgm:cxn modelId="{2C9FD167-EBF8-4604-9E96-A1101676E3BE}" type="presOf" srcId="{A1B87949-0C1B-4371-9C27-9BF2C29F916E}" destId="{5773B4D7-4859-41C8-AE27-5A91670C4998}" srcOrd="0" destOrd="0" presId="urn:microsoft.com/office/officeart/2005/8/layout/orgChart1"/>
    <dgm:cxn modelId="{B7934748-8190-4538-8B3A-7D03BC799F51}" type="presOf" srcId="{D84623A8-4E63-4101-A3E7-18DDE25237AB}" destId="{20A27A62-2321-402E-8224-4DAB29F5E0C8}" srcOrd="0" destOrd="0" presId="urn:microsoft.com/office/officeart/2005/8/layout/orgChart1"/>
    <dgm:cxn modelId="{5CA7B149-58F6-47D8-B402-E554748E645D}" type="presOf" srcId="{CDDAA047-763F-4265-90E2-5FE6BC656CD0}" destId="{A5DA9465-0615-4749-B912-DF7A57730B4A}" srcOrd="1" destOrd="0" presId="urn:microsoft.com/office/officeart/2005/8/layout/orgChart1"/>
    <dgm:cxn modelId="{9E5B5B6B-8831-4597-9149-F71C7EC4AF7E}" type="presOf" srcId="{C4C781B7-683B-42BC-BA7A-09ABEDCEAF3F}" destId="{7A463A97-D470-423A-97E1-BC0797C67C0C}" srcOrd="1" destOrd="0" presId="urn:microsoft.com/office/officeart/2005/8/layout/orgChart1"/>
    <dgm:cxn modelId="{E958826B-0C92-42B6-9FCC-CC6BBF4E8FA1}" type="presOf" srcId="{9E19BE0C-1DDA-4CCF-A67B-2626B33F2128}" destId="{C34EB9F5-4B39-47B7-B839-F8FDC75EF28B}" srcOrd="1" destOrd="0" presId="urn:microsoft.com/office/officeart/2005/8/layout/orgChart1"/>
    <dgm:cxn modelId="{CFE5984F-C7D0-423D-9DF0-C272137422F3}" srcId="{AC5962AB-9E91-4BB5-A9E7-C6A69D87DD3C}" destId="{492A8469-C90E-42B4-A699-E2B76C5CBAA9}" srcOrd="0" destOrd="0" parTransId="{E31FDD1F-7A78-43C9-9EB5-5B4EE47757DA}" sibTransId="{F13F7E2B-AF1D-4D70-AD7B-C81CF2BF770B}"/>
    <dgm:cxn modelId="{E8BFBA70-25D3-4A88-97D1-8726C7783B73}" type="presOf" srcId="{31217DDE-3158-4563-A2FA-36BFA2C0A4C8}" destId="{918A7077-DF8C-468A-B445-DF9CB0760693}" srcOrd="0" destOrd="0" presId="urn:microsoft.com/office/officeart/2005/8/layout/orgChart1"/>
    <dgm:cxn modelId="{DEF9DC71-201D-4FAE-A13F-AFD3CD671E2D}" type="presOf" srcId="{9BA986A9-4D8E-46ED-9EB9-EFD623FC7816}" destId="{ADD18938-FC8C-4AAF-B1E9-EA5EA36D0D5E}" srcOrd="0" destOrd="0" presId="urn:microsoft.com/office/officeart/2005/8/layout/orgChart1"/>
    <dgm:cxn modelId="{FE607455-A132-45FF-9622-6717ED368F63}" type="presOf" srcId="{994AF185-A8A9-4A7F-9762-1C3D5C8990A5}" destId="{422805AF-DB85-4E84-8CEC-D41A58C00DF4}" srcOrd="0" destOrd="0" presId="urn:microsoft.com/office/officeart/2005/8/layout/orgChart1"/>
    <dgm:cxn modelId="{B9103B76-B857-400D-97B6-025E1A3D8219}" type="presOf" srcId="{0B43B1F8-577D-4E50-9AA8-DBEE6C68808C}" destId="{242EB76A-5988-4B69-8494-96948DB6E4E5}" srcOrd="0" destOrd="0" presId="urn:microsoft.com/office/officeart/2005/8/layout/orgChart1"/>
    <dgm:cxn modelId="{D6F3D057-170F-444C-B444-E432C3583650}" srcId="{EAFE01B8-1B0C-4025-8EE7-E700D6B0E048}" destId="{1D4B3E32-7868-4DA0-BC05-B7DB6B650B57}" srcOrd="1" destOrd="0" parTransId="{906CFAFB-C156-4EDD-88CD-04A5B7AC43F6}" sibTransId="{441AB812-10BF-44F2-8AB1-ECCC1BF08A11}"/>
    <dgm:cxn modelId="{55516078-5CA7-4E83-A48B-8E735C0F676A}" type="presOf" srcId="{28E83404-4E13-4037-AC97-B87D1BD8510E}" destId="{289B4D60-BE63-435A-8A2F-3EC2B8FC3DD2}" srcOrd="1" destOrd="0" presId="urn:microsoft.com/office/officeart/2005/8/layout/orgChart1"/>
    <dgm:cxn modelId="{174E317A-4F24-4C9B-83C6-8946C09901B1}" srcId="{C4C781B7-683B-42BC-BA7A-09ABEDCEAF3F}" destId="{6C9CF058-0CE1-405D-8E25-257D5EE97FE8}" srcOrd="1" destOrd="0" parTransId="{232CD94F-38E6-4DF4-8684-9E8CF7772545}" sibTransId="{6911970D-1407-4371-A3D6-DE70200ABCED}"/>
    <dgm:cxn modelId="{36E10E7C-6E96-4582-B628-432243FF0EB1}" type="presOf" srcId="{167BBDC2-5FB2-4775-AD1F-AF4E77F78A42}" destId="{84C99D7C-66BB-44F8-9377-DEA29BEAF181}" srcOrd="0" destOrd="0" presId="urn:microsoft.com/office/officeart/2005/8/layout/orgChart1"/>
    <dgm:cxn modelId="{00C68380-37E7-4BA3-9F04-ACD250C9A8C1}" srcId="{AC5962AB-9E91-4BB5-A9E7-C6A69D87DD3C}" destId="{E7B63D4B-F8D5-4A7B-9DAB-811BA3248FE8}" srcOrd="2" destOrd="0" parTransId="{F6317A14-E3A3-48DD-8B32-386FB5EE5D6B}" sibTransId="{761B71B3-D4C1-46D0-99C3-2525A006EC78}"/>
    <dgm:cxn modelId="{A6681C83-C64B-4977-9F89-11FBA9935FA1}" type="presOf" srcId="{1C50D007-2BC5-434B-A9EB-8BE11C7D1AA2}" destId="{0A11A1EE-9468-47A0-B652-9C9D7906D85D}" srcOrd="0" destOrd="0" presId="urn:microsoft.com/office/officeart/2005/8/layout/orgChart1"/>
    <dgm:cxn modelId="{811DAD84-E35B-4173-9EF1-A56123809536}" type="presOf" srcId="{AF58AC22-5893-416C-B02E-5C90BC87BFBA}" destId="{E355A2F9-5A2E-48BB-B32A-7C9CE58F6D80}" srcOrd="0" destOrd="0" presId="urn:microsoft.com/office/officeart/2005/8/layout/orgChart1"/>
    <dgm:cxn modelId="{98F5C184-4AF4-4FCA-8402-4ADAFE7F1520}" type="presOf" srcId="{1C50D007-2BC5-434B-A9EB-8BE11C7D1AA2}" destId="{365842E3-3A06-4419-BB2F-BBE6ECF80A14}" srcOrd="1" destOrd="0" presId="urn:microsoft.com/office/officeart/2005/8/layout/orgChart1"/>
    <dgm:cxn modelId="{2D9DAB85-5B5C-42C3-A03B-A3FCC4F28222}" type="presOf" srcId="{492A8469-C90E-42B4-A699-E2B76C5CBAA9}" destId="{D32ED2D1-9FC2-42EA-A831-55D93F932B7A}" srcOrd="0" destOrd="0" presId="urn:microsoft.com/office/officeart/2005/8/layout/orgChart1"/>
    <dgm:cxn modelId="{A67DFB89-3B45-4F03-B9DE-09258B77A730}" type="presOf" srcId="{9BA986A9-4D8E-46ED-9EB9-EFD623FC7816}" destId="{B1F1C8DD-FD90-4F03-96FC-6D32729C084C}" srcOrd="1" destOrd="0" presId="urn:microsoft.com/office/officeart/2005/8/layout/orgChart1"/>
    <dgm:cxn modelId="{E1C02A8A-B3F8-460E-9EF9-A82CB106E117}" type="presOf" srcId="{9E19BE0C-1DDA-4CCF-A67B-2626B33F2128}" destId="{CF2AA21B-472D-45AA-B95A-DCA1FAB86C61}" srcOrd="0" destOrd="0" presId="urn:microsoft.com/office/officeart/2005/8/layout/orgChart1"/>
    <dgm:cxn modelId="{34E4AB8B-2681-4973-9980-2D7EA4D4D587}" type="presOf" srcId="{F6317A14-E3A3-48DD-8B32-386FB5EE5D6B}" destId="{72E29FAF-4384-4350-ADB9-EDAC948F9EDF}" srcOrd="0" destOrd="0" presId="urn:microsoft.com/office/officeart/2005/8/layout/orgChart1"/>
    <dgm:cxn modelId="{ABC1958E-5170-4760-9E03-BE4AAE74C0A8}" srcId="{212E8B72-01A6-4DCC-BF29-6E53AC982C20}" destId="{A9645C85-66BD-4565-886E-AD41031A9D52}" srcOrd="0" destOrd="0" parTransId="{A782E228-0095-4CC6-A55F-A1C68148DDA3}" sibTransId="{49A1C161-6952-498F-AAF9-CB35A28D2E29}"/>
    <dgm:cxn modelId="{49CDC592-FB6C-417A-9CD6-5AE2975AEFE1}" type="presOf" srcId="{1D4B3E32-7868-4DA0-BC05-B7DB6B650B57}" destId="{796A1F26-FEBE-4383-90B5-51E76F8E7033}" srcOrd="1" destOrd="0" presId="urn:microsoft.com/office/officeart/2005/8/layout/orgChart1"/>
    <dgm:cxn modelId="{67F2F792-F69D-4F55-92CC-88BB4B948E75}" srcId="{59FE23DB-386D-489E-81EE-50F5B6BC4070}" destId="{CCFD5934-0A01-4B3C-AFB8-33F64E32F100}" srcOrd="0" destOrd="0" parTransId="{3EB3989E-6E3A-4982-BDDA-9FCD43174C82}" sibTransId="{46B009BE-45A2-4462-BD7D-C78DC2D13529}"/>
    <dgm:cxn modelId="{A9423694-DA73-43D5-B17A-AF073765DA5C}" type="presOf" srcId="{C4C781B7-683B-42BC-BA7A-09ABEDCEAF3F}" destId="{F975DECB-51C0-4767-86F4-AFC404F1CA7C}" srcOrd="0" destOrd="0" presId="urn:microsoft.com/office/officeart/2005/8/layout/orgChart1"/>
    <dgm:cxn modelId="{A8B61498-D3AE-4BB4-A06B-5E2164394724}" srcId="{492A8469-C90E-42B4-A699-E2B76C5CBAA9}" destId="{EAFE01B8-1B0C-4025-8EE7-E700D6B0E048}" srcOrd="0" destOrd="0" parTransId="{AF58AC22-5893-416C-B02E-5C90BC87BFBA}" sibTransId="{23F88F7B-FDFB-45D1-BA9D-DB7E6CB29999}"/>
    <dgm:cxn modelId="{ED5DE998-4EF7-4388-A03D-AB5924A3D741}" type="presOf" srcId="{59FE23DB-386D-489E-81EE-50F5B6BC4070}" destId="{3B1E8017-B332-430B-A579-B19E976A2454}" srcOrd="0" destOrd="0" presId="urn:microsoft.com/office/officeart/2005/8/layout/orgChart1"/>
    <dgm:cxn modelId="{7AF5519A-FC0E-43A3-98E5-5EBF42627896}" type="presOf" srcId="{49F8DE03-1DBB-4F19-9A17-1C8CBD11C37F}" destId="{7882FB96-898D-4559-8213-D794D9FA7915}" srcOrd="0" destOrd="0" presId="urn:microsoft.com/office/officeart/2005/8/layout/orgChart1"/>
    <dgm:cxn modelId="{43CF579A-B950-44BE-9329-EB1579D49A4E}" srcId="{E7B63D4B-F8D5-4A7B-9DAB-811BA3248FE8}" destId="{59FE23DB-386D-489E-81EE-50F5B6BC4070}" srcOrd="0" destOrd="0" parTransId="{33F12CBA-FDBE-46E9-8BFF-21DCBA592831}" sibTransId="{CC008A2B-46F2-4F1A-A7A8-E8BA605BBBA2}"/>
    <dgm:cxn modelId="{15A3E9A0-BD11-4BF3-850E-D1C8D4D4E200}" type="presOf" srcId="{1F6B6505-FCEF-4EA3-B1D8-8D7D1BC367C2}" destId="{3E839E39-0FCF-4EAB-8F7E-D87858F9EF67}" srcOrd="0" destOrd="0" presId="urn:microsoft.com/office/officeart/2005/8/layout/orgChart1"/>
    <dgm:cxn modelId="{F88A02A2-0B69-479D-A00D-7637977159D4}" srcId="{49F8DE03-1DBB-4F19-9A17-1C8CBD11C37F}" destId="{4B67628D-0792-4366-92C2-EB890F23CB06}" srcOrd="0" destOrd="0" parTransId="{1D0F0570-89D0-49EC-AA57-B5D825A78C68}" sibTransId="{50979B94-03AB-4493-A8E5-DC2D7F851FA1}"/>
    <dgm:cxn modelId="{605305A5-DE89-4399-A54E-2091A3A77E2B}" srcId="{492A8469-C90E-42B4-A699-E2B76C5CBAA9}" destId="{FBA903DD-B92B-4E2E-88AC-4F41B66077F5}" srcOrd="2" destOrd="0" parTransId="{167BBDC2-5FB2-4775-AD1F-AF4E77F78A42}" sibTransId="{891B78D4-EB05-4AAC-BCF9-38A8A55A4377}"/>
    <dgm:cxn modelId="{C922E8A5-0671-42D5-B8C6-C9CED7B8E349}" type="presOf" srcId="{A9645C85-66BD-4565-886E-AD41031A9D52}" destId="{E87DD463-D1E7-4777-8449-225CD32AC29D}" srcOrd="0" destOrd="0" presId="urn:microsoft.com/office/officeart/2005/8/layout/orgChart1"/>
    <dgm:cxn modelId="{ADEE6AA8-FC08-452B-AF83-502847BF0CD7}" type="presOf" srcId="{84CD7562-D350-4287-919F-AB21C6277BA3}" destId="{A0C2DA11-D104-41E5-9F01-652F139F3A8D}" srcOrd="0" destOrd="0" presId="urn:microsoft.com/office/officeart/2005/8/layout/orgChart1"/>
    <dgm:cxn modelId="{A9D794AA-B4B6-42D1-AAAD-2B4788CFA8F8}" type="presOf" srcId="{DE6206B1-7A1C-4F10-8F24-48B59B63C402}" destId="{8B784323-8D26-46D1-9C09-99DAE553BEA3}" srcOrd="1" destOrd="0" presId="urn:microsoft.com/office/officeart/2005/8/layout/orgChart1"/>
    <dgm:cxn modelId="{B1DBCBAE-43A8-45CB-962B-2D388FE76EE2}" type="presOf" srcId="{6C9CF058-0CE1-405D-8E25-257D5EE97FE8}" destId="{19900726-67AF-43D0-AB0A-DDB92ED47C08}" srcOrd="0" destOrd="0" presId="urn:microsoft.com/office/officeart/2005/8/layout/orgChart1"/>
    <dgm:cxn modelId="{8B6E1FB0-CF99-4822-8A2A-7FDF0946D061}" type="presOf" srcId="{AC5962AB-9E91-4BB5-A9E7-C6A69D87DD3C}" destId="{4A5E1CFF-8DC8-4268-9452-A5B686A5AD38}" srcOrd="0" destOrd="0" presId="urn:microsoft.com/office/officeart/2005/8/layout/orgChart1"/>
    <dgm:cxn modelId="{14224BB1-0D40-4BB8-A5CF-A8B067A08D1F}" type="presOf" srcId="{27EA9717-1895-4158-B69B-5E2B5EEC0CEC}" destId="{85437786-3112-43A7-A763-5EEDCB97E683}" srcOrd="0" destOrd="0" presId="urn:microsoft.com/office/officeart/2005/8/layout/orgChart1"/>
    <dgm:cxn modelId="{2B3D8DB2-FD42-450E-B352-DEF1532BF1DD}" type="presOf" srcId="{F01C6C8E-BCB6-4DF1-B121-A0FBD9850BAA}" destId="{81A5D421-99F9-4285-970E-DED0C1BC3112}" srcOrd="0" destOrd="0" presId="urn:microsoft.com/office/officeart/2005/8/layout/orgChart1"/>
    <dgm:cxn modelId="{8A18C3B4-6683-48FD-BCE1-B984FEA4D927}" type="presOf" srcId="{232CD94F-38E6-4DF4-8684-9E8CF7772545}" destId="{D198AA10-98F9-4293-A3D4-D5AD4F135C5B}" srcOrd="0" destOrd="0" presId="urn:microsoft.com/office/officeart/2005/8/layout/orgChart1"/>
    <dgm:cxn modelId="{3A7082B7-1C1E-4D21-804A-530FCBB57676}" type="presOf" srcId="{03B3CDF9-5434-4AE5-9E46-D20CE03F730F}" destId="{08D35BB7-9BF2-466E-9A15-46F432DD4503}" srcOrd="0" destOrd="0" presId="urn:microsoft.com/office/officeart/2005/8/layout/orgChart1"/>
    <dgm:cxn modelId="{005BBAB8-B997-4FD5-A706-BF76D66AD415}" type="presOf" srcId="{896B2C96-3DBE-465B-8B80-8FEA116F9BE0}" destId="{E159BEC7-991B-4932-9BF6-07C965345044}" srcOrd="0" destOrd="0" presId="urn:microsoft.com/office/officeart/2005/8/layout/orgChart1"/>
    <dgm:cxn modelId="{680F32B9-D38E-4597-B15F-6D9EE433652D}" type="presOf" srcId="{31217DDE-3158-4563-A2FA-36BFA2C0A4C8}" destId="{F8A97E01-A4C6-4EAE-AC58-4F0A40B3F13A}" srcOrd="1" destOrd="0" presId="urn:microsoft.com/office/officeart/2005/8/layout/orgChart1"/>
    <dgm:cxn modelId="{20F91DBE-1693-495A-87EA-F3F44856BACC}" type="presOf" srcId="{D7623252-6D82-479A-BBD0-CCA13A7B536A}" destId="{62BBED57-3170-43AA-ADFA-24B5A45A978D}" srcOrd="0" destOrd="0" presId="urn:microsoft.com/office/officeart/2005/8/layout/orgChart1"/>
    <dgm:cxn modelId="{63EBB1BE-7E1A-4DA6-A81A-35A6C4598345}" type="presOf" srcId="{2D8AE2E5-A770-4FA1-AF81-210AF8E68071}" destId="{98D293BA-16EE-4635-B8A5-AAC79DC3EF9B}" srcOrd="0" destOrd="0" presId="urn:microsoft.com/office/officeart/2005/8/layout/orgChart1"/>
    <dgm:cxn modelId="{5F25CBC0-5EC4-4B0F-AB26-99B6C7DE8EB7}" srcId="{492A8469-C90E-42B4-A699-E2B76C5CBAA9}" destId="{C4C781B7-683B-42BC-BA7A-09ABEDCEAF3F}" srcOrd="1" destOrd="0" parTransId="{D7623252-6D82-479A-BBD0-CCA13A7B536A}" sibTransId="{8BC6541A-8A1E-4AE7-8BF1-CE2B2CFE331B}"/>
    <dgm:cxn modelId="{04E094C1-FA53-456A-93BE-C9754CBC06CF}" srcId="{EAFE01B8-1B0C-4025-8EE7-E700D6B0E048}" destId="{9BA986A9-4D8E-46ED-9EB9-EFD623FC7816}" srcOrd="2" destOrd="0" parTransId="{139BF41A-8D74-420E-BD37-2A3E1FCC47A1}" sibTransId="{78B348E0-D0EB-4DAB-834B-F17F5C5A9372}"/>
    <dgm:cxn modelId="{0C7D13C4-8813-4B7A-ACD8-8A6EDF0E21FF}" type="presOf" srcId="{FBA903DD-B92B-4E2E-88AC-4F41B66077F5}" destId="{29E5ED5F-67BA-4684-9CED-171490E57E46}" srcOrd="1" destOrd="0" presId="urn:microsoft.com/office/officeart/2005/8/layout/orgChart1"/>
    <dgm:cxn modelId="{1E0516C4-7F60-4E17-9DA3-1E6DBEE452EE}" type="presOf" srcId="{A782E228-0095-4CC6-A55F-A1C68148DDA3}" destId="{CF9D4CC5-D731-4104-8FF7-258D2B8D7772}" srcOrd="0" destOrd="0" presId="urn:microsoft.com/office/officeart/2005/8/layout/orgChart1"/>
    <dgm:cxn modelId="{98B73DC7-841D-4274-8EE4-7179A09870C9}" type="presOf" srcId="{1CA006B5-FB41-4771-BF87-145042A5AC68}" destId="{69304651-A0FC-46FC-89EA-497575CEBF0F}" srcOrd="0" destOrd="0" presId="urn:microsoft.com/office/officeart/2005/8/layout/orgChart1"/>
    <dgm:cxn modelId="{637484C7-8632-48AA-BD1B-E288FF2C59CD}" srcId="{E7B63D4B-F8D5-4A7B-9DAB-811BA3248FE8}" destId="{8B17F9FA-E6E0-490D-AD4C-AB401A5153BD}" srcOrd="1" destOrd="0" parTransId="{3EA94FA5-0267-4192-93A5-0FF863468003}" sibTransId="{503B2391-850E-46EE-8786-54862629F3B0}"/>
    <dgm:cxn modelId="{C15654CD-F761-46BB-A0B1-42E357BA7481}" type="presOf" srcId="{666BCE8F-F97E-4C7B-AE66-764BFDDF456A}" destId="{0846DD60-D666-4937-BE77-87408AFA9DDE}" srcOrd="1" destOrd="0" presId="urn:microsoft.com/office/officeart/2005/8/layout/orgChart1"/>
    <dgm:cxn modelId="{8A719AD0-7F14-4D34-8398-D66308709367}" srcId="{FBA903DD-B92B-4E2E-88AC-4F41B66077F5}" destId="{9E19BE0C-1DDA-4CCF-A67B-2626B33F2128}" srcOrd="0" destOrd="0" parTransId="{DA667FA9-3FC6-44A9-82AC-6B034AD5E2B4}" sibTransId="{28841F21-C6BD-4BCB-A203-15F3342BD65D}"/>
    <dgm:cxn modelId="{2FAEBDD1-893F-4057-BB09-CD3018BB69C3}" type="presOf" srcId="{E7B63D4B-F8D5-4A7B-9DAB-811BA3248FE8}" destId="{3F4394D2-46C5-4A9D-B9B5-E13BF7858ABC}" srcOrd="1" destOrd="0" presId="urn:microsoft.com/office/officeart/2005/8/layout/orgChart1"/>
    <dgm:cxn modelId="{030C68D2-DB45-4988-AA09-293A79AB348D}" type="presOf" srcId="{E7B63D4B-F8D5-4A7B-9DAB-811BA3248FE8}" destId="{396BB8A0-0A50-44A9-84B7-D0A360A88B3F}" srcOrd="0" destOrd="0" presId="urn:microsoft.com/office/officeart/2005/8/layout/orgChart1"/>
    <dgm:cxn modelId="{5D06D3D8-279A-4AB8-A11D-C67DCE9EBF3F}" type="presOf" srcId="{212E8B72-01A6-4DCC-BF29-6E53AC982C20}" destId="{F45C18D4-D568-4DAB-A53B-1D14B1D5177F}" srcOrd="1" destOrd="0" presId="urn:microsoft.com/office/officeart/2005/8/layout/orgChart1"/>
    <dgm:cxn modelId="{348E50D9-857F-45AA-AB0B-A56EFDCC4E7D}" type="presOf" srcId="{6C9CF058-0CE1-405D-8E25-257D5EE97FE8}" destId="{962B582B-D82A-4AAB-AE1F-F493AE95B233}" srcOrd="1" destOrd="0" presId="urn:microsoft.com/office/officeart/2005/8/layout/orgChart1"/>
    <dgm:cxn modelId="{E2763BDD-BF0A-443F-92DE-070A3FB0C505}" type="presOf" srcId="{3EB3989E-6E3A-4982-BDDA-9FCD43174C82}" destId="{1D7DD494-FA6B-4DF5-8184-39BA8F831D1F}" srcOrd="0" destOrd="0" presId="urn:microsoft.com/office/officeart/2005/8/layout/orgChart1"/>
    <dgm:cxn modelId="{BFC345DD-D024-4172-9706-4560C9AC466B}" srcId="{8B17F9FA-E6E0-490D-AD4C-AB401A5153BD}" destId="{262FBE7E-CE21-4136-B174-213748EAD52D}" srcOrd="1" destOrd="0" parTransId="{83EAD71A-1460-4A7A-A0A9-15C7B1908E70}" sibTransId="{DF6C55FC-8E12-489D-84A7-068E48AB6C6C}"/>
    <dgm:cxn modelId="{653E13E0-F825-408F-9616-02D1CD1BFBFA}" srcId="{C4C781B7-683B-42BC-BA7A-09ABEDCEAF3F}" destId="{31217DDE-3158-4563-A2FA-36BFA2C0A4C8}" srcOrd="0" destOrd="0" parTransId="{84CD7562-D350-4287-919F-AB21C6277BA3}" sibTransId="{B4126F90-BDC4-4DBA-AF6A-9FEC7149CD25}"/>
    <dgm:cxn modelId="{E1C1B4E0-5B86-4251-8499-779F13263226}" type="presOf" srcId="{EAFE01B8-1B0C-4025-8EE7-E700D6B0E048}" destId="{26E1FF96-29F1-431A-AB2C-2F94ABFC2886}" srcOrd="0" destOrd="0" presId="urn:microsoft.com/office/officeart/2005/8/layout/orgChart1"/>
    <dgm:cxn modelId="{7BBDB6E1-DE85-4F98-A50D-4A0C30800B5F}" type="presOf" srcId="{7C7E6F17-6AF6-4EC1-8EA5-DA17FF443B70}" destId="{20485B10-9BA6-43EA-85B7-373791028E1F}" srcOrd="0" destOrd="0" presId="urn:microsoft.com/office/officeart/2005/8/layout/orgChart1"/>
    <dgm:cxn modelId="{97FD80E4-6DCE-4B51-82F4-23DC9D59993E}" type="presOf" srcId="{CDDAA047-763F-4265-90E2-5FE6BC656CD0}" destId="{27FC2EC9-6DD9-4CBB-A51B-EEC321D95CAF}" srcOrd="0" destOrd="0" presId="urn:microsoft.com/office/officeart/2005/8/layout/orgChart1"/>
    <dgm:cxn modelId="{096F36E7-0360-4363-932A-2C0D304A8BDA}" type="presOf" srcId="{D7CBA1DD-FB11-4411-834C-66D0A0308BE1}" destId="{AED768BE-EF9C-4E56-94A5-4F394BCBF562}" srcOrd="0" destOrd="0" presId="urn:microsoft.com/office/officeart/2005/8/layout/orgChart1"/>
    <dgm:cxn modelId="{61D86DE8-D7E2-4E31-8D3F-E3001215F153}" type="presOf" srcId="{1D0F0570-89D0-49EC-AA57-B5D825A78C68}" destId="{23413435-788D-4823-9A83-4530E8F85DD0}" srcOrd="0" destOrd="0" presId="urn:microsoft.com/office/officeart/2005/8/layout/orgChart1"/>
    <dgm:cxn modelId="{AE39B5E8-B72E-497B-8306-1493A07E3CA7}" srcId="{AC5962AB-9E91-4BB5-A9E7-C6A69D87DD3C}" destId="{212E8B72-01A6-4DCC-BF29-6E53AC982C20}" srcOrd="1" destOrd="0" parTransId="{A1B87949-0C1B-4371-9C27-9BF2C29F916E}" sibTransId="{6C2085DB-147D-4BCF-9FE1-C7291F054433}"/>
    <dgm:cxn modelId="{8DD8D9EF-8C58-46A0-9825-394AA26A3FF9}" type="presOf" srcId="{FBA903DD-B92B-4E2E-88AC-4F41B66077F5}" destId="{C0999296-4FD4-444E-AEC4-98EE415AE2CC}" srcOrd="0" destOrd="0" presId="urn:microsoft.com/office/officeart/2005/8/layout/orgChart1"/>
    <dgm:cxn modelId="{8577F6F0-EAA4-40B8-8D5A-DBA926FC7AA1}" type="presOf" srcId="{4B67628D-0792-4366-92C2-EB890F23CB06}" destId="{06779DDD-7342-4AB9-9E64-1543831A5A95}" srcOrd="0" destOrd="0" presId="urn:microsoft.com/office/officeart/2005/8/layout/orgChart1"/>
    <dgm:cxn modelId="{815405F2-657F-4830-AE67-02E8E9FD1805}" type="presOf" srcId="{495BF51F-6A75-406F-98F6-89E9AF6B9B9A}" destId="{F569FAB8-B553-4D53-9A33-C4C237C1E1AE}" srcOrd="0" destOrd="0" presId="urn:microsoft.com/office/officeart/2005/8/layout/orgChart1"/>
    <dgm:cxn modelId="{8871B2F4-696F-4BD7-A370-C9AE0FB23554}" srcId="{4B67628D-0792-4366-92C2-EB890F23CB06}" destId="{03B3CDF9-5434-4AE5-9E46-D20CE03F730F}" srcOrd="0" destOrd="0" parTransId="{7C7E6F17-6AF6-4EC1-8EA5-DA17FF443B70}" sibTransId="{74BDF75E-0F51-440E-9C61-DD9A91099A35}"/>
    <dgm:cxn modelId="{3BBDEEF4-D880-4F10-ABB6-81AA6DC91332}" srcId="{212E8B72-01A6-4DCC-BF29-6E53AC982C20}" destId="{1C50D007-2BC5-434B-A9EB-8BE11C7D1AA2}" srcOrd="1" destOrd="0" parTransId="{86CF4848-B0EA-4FE2-A77D-F921A80F8A92}" sibTransId="{D73FA9CB-19B4-45C4-AB9A-0127CD2DEFA3}"/>
    <dgm:cxn modelId="{F5F76EF5-460C-43EE-8CBD-E325ED5C428B}" srcId="{59FE23DB-386D-489E-81EE-50F5B6BC4070}" destId="{1F6B6505-FCEF-4EA3-B1D8-8D7D1BC367C2}" srcOrd="3" destOrd="0" parTransId="{994AF185-A8A9-4A7F-9762-1C3D5C8990A5}" sibTransId="{06565C68-B058-46E1-9A90-2732BC02E992}"/>
    <dgm:cxn modelId="{BEBD6DF6-166B-4012-A087-B7DECF260A69}" type="presOf" srcId="{212E8B72-01A6-4DCC-BF29-6E53AC982C20}" destId="{24A42529-CE0C-4259-BDBE-62E2AF685B9E}" srcOrd="0" destOrd="0" presId="urn:microsoft.com/office/officeart/2005/8/layout/orgChart1"/>
    <dgm:cxn modelId="{E203A3F6-3358-4CE4-9CE5-80E93BA66F60}" type="presOf" srcId="{4B67628D-0792-4366-92C2-EB890F23CB06}" destId="{E839F6F9-5BBC-4F0A-A1AA-D68E60BFA3C3}" srcOrd="1" destOrd="0" presId="urn:microsoft.com/office/officeart/2005/8/layout/orgChart1"/>
    <dgm:cxn modelId="{F1028C8D-7DFD-4420-A854-CDE02DCDC401}" type="presParOf" srcId="{81A5D421-99F9-4285-970E-DED0C1BC3112}" destId="{2928A664-F78D-4883-BD52-8F7AFB6544B3}" srcOrd="0" destOrd="0" presId="urn:microsoft.com/office/officeart/2005/8/layout/orgChart1"/>
    <dgm:cxn modelId="{14C659D6-0C02-4777-90E7-70220B386510}" type="presParOf" srcId="{2928A664-F78D-4883-BD52-8F7AFB6544B3}" destId="{E6DFB9A4-DF7B-4464-9EE4-8B37699D870D}" srcOrd="0" destOrd="0" presId="urn:microsoft.com/office/officeart/2005/8/layout/orgChart1"/>
    <dgm:cxn modelId="{F9DCA617-9493-4AD4-A79A-B3274D96144A}" type="presParOf" srcId="{E6DFB9A4-DF7B-4464-9EE4-8B37699D870D}" destId="{4A5E1CFF-8DC8-4268-9452-A5B686A5AD38}" srcOrd="0" destOrd="0" presId="urn:microsoft.com/office/officeart/2005/8/layout/orgChart1"/>
    <dgm:cxn modelId="{5845BFB8-1859-4E44-B4CB-8FCF6C3041BF}" type="presParOf" srcId="{E6DFB9A4-DF7B-4464-9EE4-8B37699D870D}" destId="{37D0B799-308B-4CCB-ACB6-F6D6FBA646AE}" srcOrd="1" destOrd="0" presId="urn:microsoft.com/office/officeart/2005/8/layout/orgChart1"/>
    <dgm:cxn modelId="{67DF5241-86CF-41E2-AC82-B39741E8B970}" type="presParOf" srcId="{2928A664-F78D-4883-BD52-8F7AFB6544B3}" destId="{61AB69B9-F2A7-4DCE-A078-97687EDEC180}" srcOrd="1" destOrd="0" presId="urn:microsoft.com/office/officeart/2005/8/layout/orgChart1"/>
    <dgm:cxn modelId="{AE09D7D1-70C3-4099-B153-AC9209C1B80D}" type="presParOf" srcId="{61AB69B9-F2A7-4DCE-A078-97687EDEC180}" destId="{2724D687-A239-40C2-86A3-DBE20454AA14}" srcOrd="0" destOrd="0" presId="urn:microsoft.com/office/officeart/2005/8/layout/orgChart1"/>
    <dgm:cxn modelId="{9D929263-DED1-4BAC-A6F8-DAECFF3C5367}" type="presParOf" srcId="{61AB69B9-F2A7-4DCE-A078-97687EDEC180}" destId="{827850BC-5DD6-4FB2-BF1A-BFB7089D663A}" srcOrd="1" destOrd="0" presId="urn:microsoft.com/office/officeart/2005/8/layout/orgChart1"/>
    <dgm:cxn modelId="{888A8FFA-F7E7-443D-AD97-D54FCBF59925}" type="presParOf" srcId="{827850BC-5DD6-4FB2-BF1A-BFB7089D663A}" destId="{C71D9B22-78AD-4A84-A687-DB2A31016D52}" srcOrd="0" destOrd="0" presId="urn:microsoft.com/office/officeart/2005/8/layout/orgChart1"/>
    <dgm:cxn modelId="{24A84F93-7DD4-4603-B6AA-473AF4252F5D}" type="presParOf" srcId="{C71D9B22-78AD-4A84-A687-DB2A31016D52}" destId="{D32ED2D1-9FC2-42EA-A831-55D93F932B7A}" srcOrd="0" destOrd="0" presId="urn:microsoft.com/office/officeart/2005/8/layout/orgChart1"/>
    <dgm:cxn modelId="{83BC6CD2-3B54-4C6E-91CB-A2CA12C5E60E}" type="presParOf" srcId="{C71D9B22-78AD-4A84-A687-DB2A31016D52}" destId="{5F71AB7C-DA8E-4506-BAF7-69CC228E9B13}" srcOrd="1" destOrd="0" presId="urn:microsoft.com/office/officeart/2005/8/layout/orgChart1"/>
    <dgm:cxn modelId="{4CF999FD-2717-4CF1-8D96-E685EEDAD03E}" type="presParOf" srcId="{827850BC-5DD6-4FB2-BF1A-BFB7089D663A}" destId="{32BA5127-1A5A-469A-B892-786128EE0F7A}" srcOrd="1" destOrd="0" presId="urn:microsoft.com/office/officeart/2005/8/layout/orgChart1"/>
    <dgm:cxn modelId="{2538DA44-D693-4707-8D70-105F4A796129}" type="presParOf" srcId="{32BA5127-1A5A-469A-B892-786128EE0F7A}" destId="{E355A2F9-5A2E-48BB-B32A-7C9CE58F6D80}" srcOrd="0" destOrd="0" presId="urn:microsoft.com/office/officeart/2005/8/layout/orgChart1"/>
    <dgm:cxn modelId="{4EBD5D54-C3E5-48C2-BB96-1B3BB5AC0C56}" type="presParOf" srcId="{32BA5127-1A5A-469A-B892-786128EE0F7A}" destId="{3EAD5E42-A452-4039-9379-A4BD97A817A5}" srcOrd="1" destOrd="0" presId="urn:microsoft.com/office/officeart/2005/8/layout/orgChart1"/>
    <dgm:cxn modelId="{D694FCFC-1933-42F0-B92F-14B8937F16A3}" type="presParOf" srcId="{3EAD5E42-A452-4039-9379-A4BD97A817A5}" destId="{AC04980C-C9C7-4E12-9F84-CCA2C3FA6B78}" srcOrd="0" destOrd="0" presId="urn:microsoft.com/office/officeart/2005/8/layout/orgChart1"/>
    <dgm:cxn modelId="{7C71146E-521B-4DBD-B93E-ADF790B785DB}" type="presParOf" srcId="{AC04980C-C9C7-4E12-9F84-CCA2C3FA6B78}" destId="{26E1FF96-29F1-431A-AB2C-2F94ABFC2886}" srcOrd="0" destOrd="0" presId="urn:microsoft.com/office/officeart/2005/8/layout/orgChart1"/>
    <dgm:cxn modelId="{7FF49798-EAE9-4986-9FD2-969357A535F4}" type="presParOf" srcId="{AC04980C-C9C7-4E12-9F84-CCA2C3FA6B78}" destId="{4D684890-7733-43C8-ACBB-AA228F8751EB}" srcOrd="1" destOrd="0" presId="urn:microsoft.com/office/officeart/2005/8/layout/orgChart1"/>
    <dgm:cxn modelId="{076B3708-CCB0-49E7-A0FA-CC254DA4D65B}" type="presParOf" srcId="{3EAD5E42-A452-4039-9379-A4BD97A817A5}" destId="{590B2108-E9E1-4CB9-AA74-52F03D57459E}" srcOrd="1" destOrd="0" presId="urn:microsoft.com/office/officeart/2005/8/layout/orgChart1"/>
    <dgm:cxn modelId="{B71CE5BA-CF6E-4C93-A47D-B5045D3B1CE3}" type="presParOf" srcId="{590B2108-E9E1-4CB9-AA74-52F03D57459E}" destId="{01FB1D1E-AC15-4847-993A-9A0F614B9654}" srcOrd="0" destOrd="0" presId="urn:microsoft.com/office/officeart/2005/8/layout/orgChart1"/>
    <dgm:cxn modelId="{610E0C9C-1335-4D41-8C4C-58632E530098}" type="presParOf" srcId="{590B2108-E9E1-4CB9-AA74-52F03D57459E}" destId="{50D121D2-9860-43CE-92BA-ABE62E228F03}" srcOrd="1" destOrd="0" presId="urn:microsoft.com/office/officeart/2005/8/layout/orgChart1"/>
    <dgm:cxn modelId="{F9D93E7F-51A5-42E3-99AD-5AE9EE082E43}" type="presParOf" srcId="{50D121D2-9860-43CE-92BA-ABE62E228F03}" destId="{0D525536-D3F9-4CF3-95B2-850CED90427D}" srcOrd="0" destOrd="0" presId="urn:microsoft.com/office/officeart/2005/8/layout/orgChart1"/>
    <dgm:cxn modelId="{F33ABF25-A4B9-4A55-A984-B60FC20BA147}" type="presParOf" srcId="{0D525536-D3F9-4CF3-95B2-850CED90427D}" destId="{27FC2EC9-6DD9-4CBB-A51B-EEC321D95CAF}" srcOrd="0" destOrd="0" presId="urn:microsoft.com/office/officeart/2005/8/layout/orgChart1"/>
    <dgm:cxn modelId="{50ACDAEA-A591-44E4-9528-D04C9421AFE2}" type="presParOf" srcId="{0D525536-D3F9-4CF3-95B2-850CED90427D}" destId="{A5DA9465-0615-4749-B912-DF7A57730B4A}" srcOrd="1" destOrd="0" presId="urn:microsoft.com/office/officeart/2005/8/layout/orgChart1"/>
    <dgm:cxn modelId="{9DC43EC8-DFC5-4899-BC1A-A2587F0F63C3}" type="presParOf" srcId="{50D121D2-9860-43CE-92BA-ABE62E228F03}" destId="{07C1C8A6-2D15-4840-89CF-1620634DD791}" srcOrd="1" destOrd="0" presId="urn:microsoft.com/office/officeart/2005/8/layout/orgChart1"/>
    <dgm:cxn modelId="{CC9F46D5-47D0-4619-B92D-1B5C0F95BBFB}" type="presParOf" srcId="{50D121D2-9860-43CE-92BA-ABE62E228F03}" destId="{22580649-24DC-4798-A72B-C41CD5F2723A}" srcOrd="2" destOrd="0" presId="urn:microsoft.com/office/officeart/2005/8/layout/orgChart1"/>
    <dgm:cxn modelId="{36925CBE-2805-4895-88B0-B7D572B47FE8}" type="presParOf" srcId="{590B2108-E9E1-4CB9-AA74-52F03D57459E}" destId="{CE328F55-398D-4655-9770-C920288424D0}" srcOrd="2" destOrd="0" presId="urn:microsoft.com/office/officeart/2005/8/layout/orgChart1"/>
    <dgm:cxn modelId="{D419F650-492E-45CC-9D41-B44C0DFCF36E}" type="presParOf" srcId="{590B2108-E9E1-4CB9-AA74-52F03D57459E}" destId="{19007B29-C3E8-4099-956F-7EAB99D0643B}" srcOrd="3" destOrd="0" presId="urn:microsoft.com/office/officeart/2005/8/layout/orgChart1"/>
    <dgm:cxn modelId="{8A62279E-28AF-4832-859E-243552AD5BDD}" type="presParOf" srcId="{19007B29-C3E8-4099-956F-7EAB99D0643B}" destId="{C5A6A450-4487-4183-89F8-2D11509A26A5}" srcOrd="0" destOrd="0" presId="urn:microsoft.com/office/officeart/2005/8/layout/orgChart1"/>
    <dgm:cxn modelId="{154AFD93-F28A-4BDC-9A2C-C887AA843BE9}" type="presParOf" srcId="{C5A6A450-4487-4183-89F8-2D11509A26A5}" destId="{BD0DDBBF-39EC-4CDA-A973-A9EEA9681BAA}" srcOrd="0" destOrd="0" presId="urn:microsoft.com/office/officeart/2005/8/layout/orgChart1"/>
    <dgm:cxn modelId="{23119F77-707C-4483-B58E-7EB196A79E86}" type="presParOf" srcId="{C5A6A450-4487-4183-89F8-2D11509A26A5}" destId="{796A1F26-FEBE-4383-90B5-51E76F8E7033}" srcOrd="1" destOrd="0" presId="urn:microsoft.com/office/officeart/2005/8/layout/orgChart1"/>
    <dgm:cxn modelId="{135FD19A-CCEF-45A9-B027-9FC78B4A88C2}" type="presParOf" srcId="{19007B29-C3E8-4099-956F-7EAB99D0643B}" destId="{283E0286-DDD6-4B45-98D3-201167040145}" srcOrd="1" destOrd="0" presId="urn:microsoft.com/office/officeart/2005/8/layout/orgChart1"/>
    <dgm:cxn modelId="{640029F7-11CC-43CD-8C71-76033E645121}" type="presParOf" srcId="{19007B29-C3E8-4099-956F-7EAB99D0643B}" destId="{C089F021-BB1E-4005-82F2-A8490FD4093C}" srcOrd="2" destOrd="0" presId="urn:microsoft.com/office/officeart/2005/8/layout/orgChart1"/>
    <dgm:cxn modelId="{1DC2937A-44B8-4232-B8D7-EE51CA549115}" type="presParOf" srcId="{590B2108-E9E1-4CB9-AA74-52F03D57459E}" destId="{3B6C76DF-D449-49AB-918E-9BD3146761BF}" srcOrd="4" destOrd="0" presId="urn:microsoft.com/office/officeart/2005/8/layout/orgChart1"/>
    <dgm:cxn modelId="{581FB6D2-3B26-4788-88F2-B4B8E5D869C4}" type="presParOf" srcId="{590B2108-E9E1-4CB9-AA74-52F03D57459E}" destId="{B723B9A9-1F13-46A4-B760-40148C79F071}" srcOrd="5" destOrd="0" presId="urn:microsoft.com/office/officeart/2005/8/layout/orgChart1"/>
    <dgm:cxn modelId="{BD20AC28-683C-4BE7-9C84-61A6EF258CEC}" type="presParOf" srcId="{B723B9A9-1F13-46A4-B760-40148C79F071}" destId="{7332B0D1-7D4B-43DC-ACEE-8A5E5B91B4A7}" srcOrd="0" destOrd="0" presId="urn:microsoft.com/office/officeart/2005/8/layout/orgChart1"/>
    <dgm:cxn modelId="{3BEBD2D9-82FE-4F72-893C-D18D5971B22D}" type="presParOf" srcId="{7332B0D1-7D4B-43DC-ACEE-8A5E5B91B4A7}" destId="{ADD18938-FC8C-4AAF-B1E9-EA5EA36D0D5E}" srcOrd="0" destOrd="0" presId="urn:microsoft.com/office/officeart/2005/8/layout/orgChart1"/>
    <dgm:cxn modelId="{62643E65-44A2-4C1F-84AB-6B53E389E6C8}" type="presParOf" srcId="{7332B0D1-7D4B-43DC-ACEE-8A5E5B91B4A7}" destId="{B1F1C8DD-FD90-4F03-96FC-6D32729C084C}" srcOrd="1" destOrd="0" presId="urn:microsoft.com/office/officeart/2005/8/layout/orgChart1"/>
    <dgm:cxn modelId="{BF7584F8-EB41-47A1-B919-C66D7DED0379}" type="presParOf" srcId="{B723B9A9-1F13-46A4-B760-40148C79F071}" destId="{5D634BB6-0D4F-42AF-915C-84D2D189D76E}" srcOrd="1" destOrd="0" presId="urn:microsoft.com/office/officeart/2005/8/layout/orgChart1"/>
    <dgm:cxn modelId="{983A96C3-ECD4-43AA-A11F-1C1C8CC122FF}" type="presParOf" srcId="{B723B9A9-1F13-46A4-B760-40148C79F071}" destId="{456A9FE1-B10C-43D1-AF17-1C29B71FA673}" srcOrd="2" destOrd="0" presId="urn:microsoft.com/office/officeart/2005/8/layout/orgChart1"/>
    <dgm:cxn modelId="{B579F9E6-8E40-43ED-8CA9-0BCB1460BDAC}" type="presParOf" srcId="{3EAD5E42-A452-4039-9379-A4BD97A817A5}" destId="{B53AB2F1-3635-4797-B30F-331F4BC478C5}" srcOrd="2" destOrd="0" presId="urn:microsoft.com/office/officeart/2005/8/layout/orgChart1"/>
    <dgm:cxn modelId="{09DAB56E-BBB7-4C79-82B3-AB83AE241392}" type="presParOf" srcId="{32BA5127-1A5A-469A-B892-786128EE0F7A}" destId="{62BBED57-3170-43AA-ADFA-24B5A45A978D}" srcOrd="2" destOrd="0" presId="urn:microsoft.com/office/officeart/2005/8/layout/orgChart1"/>
    <dgm:cxn modelId="{8BB49873-1716-4720-96A2-06F4E712F956}" type="presParOf" srcId="{32BA5127-1A5A-469A-B892-786128EE0F7A}" destId="{C8B84971-51B4-4924-BB0B-58470A76D475}" srcOrd="3" destOrd="0" presId="urn:microsoft.com/office/officeart/2005/8/layout/orgChart1"/>
    <dgm:cxn modelId="{A7E774DC-5E16-4D3E-A712-414C6CB5AA17}" type="presParOf" srcId="{C8B84971-51B4-4924-BB0B-58470A76D475}" destId="{C54B9D95-1C0C-4CBB-B248-CDB8E8EAF66F}" srcOrd="0" destOrd="0" presId="urn:microsoft.com/office/officeart/2005/8/layout/orgChart1"/>
    <dgm:cxn modelId="{484074CB-E944-4199-8A5E-430E8FD2233E}" type="presParOf" srcId="{C54B9D95-1C0C-4CBB-B248-CDB8E8EAF66F}" destId="{F975DECB-51C0-4767-86F4-AFC404F1CA7C}" srcOrd="0" destOrd="0" presId="urn:microsoft.com/office/officeart/2005/8/layout/orgChart1"/>
    <dgm:cxn modelId="{D38F8CBF-F8AA-48DC-93BB-7A1B59D69F63}" type="presParOf" srcId="{C54B9D95-1C0C-4CBB-B248-CDB8E8EAF66F}" destId="{7A463A97-D470-423A-97E1-BC0797C67C0C}" srcOrd="1" destOrd="0" presId="urn:microsoft.com/office/officeart/2005/8/layout/orgChart1"/>
    <dgm:cxn modelId="{C53CFD4A-3097-457A-A25C-E83DD8593E9B}" type="presParOf" srcId="{C8B84971-51B4-4924-BB0B-58470A76D475}" destId="{36E161A5-9CC8-4AD4-904A-E0BBF91A53E0}" srcOrd="1" destOrd="0" presId="urn:microsoft.com/office/officeart/2005/8/layout/orgChart1"/>
    <dgm:cxn modelId="{DF8A75D7-E14C-4DE8-9FE0-BA0AAFFBC5F0}" type="presParOf" srcId="{36E161A5-9CC8-4AD4-904A-E0BBF91A53E0}" destId="{A0C2DA11-D104-41E5-9F01-652F139F3A8D}" srcOrd="0" destOrd="0" presId="urn:microsoft.com/office/officeart/2005/8/layout/orgChart1"/>
    <dgm:cxn modelId="{917834DA-2A69-4EF5-B5D5-B42A1A511724}" type="presParOf" srcId="{36E161A5-9CC8-4AD4-904A-E0BBF91A53E0}" destId="{C1709033-D89F-4B4B-8B6F-6889D18EEC28}" srcOrd="1" destOrd="0" presId="urn:microsoft.com/office/officeart/2005/8/layout/orgChart1"/>
    <dgm:cxn modelId="{B0D7E32A-F610-4E31-AFF0-1E0C9E04E5E5}" type="presParOf" srcId="{C1709033-D89F-4B4B-8B6F-6889D18EEC28}" destId="{BACCDCB8-2C90-400E-B7D5-20402BD80DC9}" srcOrd="0" destOrd="0" presId="urn:microsoft.com/office/officeart/2005/8/layout/orgChart1"/>
    <dgm:cxn modelId="{5434BD47-6018-4D43-9FC5-5902BBB1CE11}" type="presParOf" srcId="{BACCDCB8-2C90-400E-B7D5-20402BD80DC9}" destId="{918A7077-DF8C-468A-B445-DF9CB0760693}" srcOrd="0" destOrd="0" presId="urn:microsoft.com/office/officeart/2005/8/layout/orgChart1"/>
    <dgm:cxn modelId="{838B85B6-2615-45A3-BD8D-3AEEA581226B}" type="presParOf" srcId="{BACCDCB8-2C90-400E-B7D5-20402BD80DC9}" destId="{F8A97E01-A4C6-4EAE-AC58-4F0A40B3F13A}" srcOrd="1" destOrd="0" presId="urn:microsoft.com/office/officeart/2005/8/layout/orgChart1"/>
    <dgm:cxn modelId="{45EF7452-80E4-456C-84BD-416334D7680D}" type="presParOf" srcId="{C1709033-D89F-4B4B-8B6F-6889D18EEC28}" destId="{CA9E4428-E89F-42BF-B8A8-B09EA2411B86}" srcOrd="1" destOrd="0" presId="urn:microsoft.com/office/officeart/2005/8/layout/orgChart1"/>
    <dgm:cxn modelId="{64A2B9AE-38FA-4D44-B1D7-A089E66D8572}" type="presParOf" srcId="{C1709033-D89F-4B4B-8B6F-6889D18EEC28}" destId="{33568F6F-2995-48A8-A118-C7B261C30495}" srcOrd="2" destOrd="0" presId="urn:microsoft.com/office/officeart/2005/8/layout/orgChart1"/>
    <dgm:cxn modelId="{EA3946B9-C839-4272-9580-FBCCA0057610}" type="presParOf" srcId="{36E161A5-9CC8-4AD4-904A-E0BBF91A53E0}" destId="{D198AA10-98F9-4293-A3D4-D5AD4F135C5B}" srcOrd="2" destOrd="0" presId="urn:microsoft.com/office/officeart/2005/8/layout/orgChart1"/>
    <dgm:cxn modelId="{74F76C9B-1FF3-4F1C-B5B0-5A6A9BD2F4BA}" type="presParOf" srcId="{36E161A5-9CC8-4AD4-904A-E0BBF91A53E0}" destId="{54033014-308D-4225-99C2-61EBF5037B71}" srcOrd="3" destOrd="0" presId="urn:microsoft.com/office/officeart/2005/8/layout/orgChart1"/>
    <dgm:cxn modelId="{D8343CA1-2D63-40A1-BA2D-BA260C8A5ECC}" type="presParOf" srcId="{54033014-308D-4225-99C2-61EBF5037B71}" destId="{665110D1-985B-4648-A8ED-58939C2C7E4B}" srcOrd="0" destOrd="0" presId="urn:microsoft.com/office/officeart/2005/8/layout/orgChart1"/>
    <dgm:cxn modelId="{AEC2208F-DF2B-493C-A481-D6394A7ADD5D}" type="presParOf" srcId="{665110D1-985B-4648-A8ED-58939C2C7E4B}" destId="{19900726-67AF-43D0-AB0A-DDB92ED47C08}" srcOrd="0" destOrd="0" presId="urn:microsoft.com/office/officeart/2005/8/layout/orgChart1"/>
    <dgm:cxn modelId="{4BB34F87-70EA-4AFB-B73C-AD6A02CC27E0}" type="presParOf" srcId="{665110D1-985B-4648-A8ED-58939C2C7E4B}" destId="{962B582B-D82A-4AAB-AE1F-F493AE95B233}" srcOrd="1" destOrd="0" presId="urn:microsoft.com/office/officeart/2005/8/layout/orgChart1"/>
    <dgm:cxn modelId="{A6D07655-C5EC-4278-B32F-99A13E50CE05}" type="presParOf" srcId="{54033014-308D-4225-99C2-61EBF5037B71}" destId="{356FCE8D-C35A-4C54-8C3B-F05BDC9E780F}" srcOrd="1" destOrd="0" presId="urn:microsoft.com/office/officeart/2005/8/layout/orgChart1"/>
    <dgm:cxn modelId="{27BEBDB8-602E-44DB-A8F8-02B0A394F5E0}" type="presParOf" srcId="{54033014-308D-4225-99C2-61EBF5037B71}" destId="{29E68F07-3BDD-49F3-94BF-396244654B40}" srcOrd="2" destOrd="0" presId="urn:microsoft.com/office/officeart/2005/8/layout/orgChart1"/>
    <dgm:cxn modelId="{8AD2FEDB-0FDC-468D-A7F0-23F5B9A85E27}" type="presParOf" srcId="{C8B84971-51B4-4924-BB0B-58470A76D475}" destId="{BD1FA1DD-EB3B-4FA0-BBD3-5E186C28B880}" srcOrd="2" destOrd="0" presId="urn:microsoft.com/office/officeart/2005/8/layout/orgChart1"/>
    <dgm:cxn modelId="{B5554EE6-137E-4304-AEF8-1F1040E14635}" type="presParOf" srcId="{32BA5127-1A5A-469A-B892-786128EE0F7A}" destId="{84C99D7C-66BB-44F8-9377-DEA29BEAF181}" srcOrd="4" destOrd="0" presId="urn:microsoft.com/office/officeart/2005/8/layout/orgChart1"/>
    <dgm:cxn modelId="{84DEFD15-0897-404F-A51F-100DD2702029}" type="presParOf" srcId="{32BA5127-1A5A-469A-B892-786128EE0F7A}" destId="{5E0597CC-3688-450D-B737-2F65CC56AF6B}" srcOrd="5" destOrd="0" presId="urn:microsoft.com/office/officeart/2005/8/layout/orgChart1"/>
    <dgm:cxn modelId="{70858BDA-CC5F-463E-A413-348F7024A03C}" type="presParOf" srcId="{5E0597CC-3688-450D-B737-2F65CC56AF6B}" destId="{FAB69715-8E4A-4F38-B431-C73641D43293}" srcOrd="0" destOrd="0" presId="urn:microsoft.com/office/officeart/2005/8/layout/orgChart1"/>
    <dgm:cxn modelId="{412DD1E8-D150-467F-9F35-FB7A41C85BDF}" type="presParOf" srcId="{FAB69715-8E4A-4F38-B431-C73641D43293}" destId="{C0999296-4FD4-444E-AEC4-98EE415AE2CC}" srcOrd="0" destOrd="0" presId="urn:microsoft.com/office/officeart/2005/8/layout/orgChart1"/>
    <dgm:cxn modelId="{ABB2EF20-3449-4264-86A8-69CF954DA9C6}" type="presParOf" srcId="{FAB69715-8E4A-4F38-B431-C73641D43293}" destId="{29E5ED5F-67BA-4684-9CED-171490E57E46}" srcOrd="1" destOrd="0" presId="urn:microsoft.com/office/officeart/2005/8/layout/orgChart1"/>
    <dgm:cxn modelId="{4D9DD528-EED4-4B73-828A-42B9CFF60857}" type="presParOf" srcId="{5E0597CC-3688-450D-B737-2F65CC56AF6B}" destId="{15916A78-76A7-476C-8D49-4877917ACF8E}" srcOrd="1" destOrd="0" presId="urn:microsoft.com/office/officeart/2005/8/layout/orgChart1"/>
    <dgm:cxn modelId="{671083F0-111B-4908-BF02-54DCB364821F}" type="presParOf" srcId="{15916A78-76A7-476C-8D49-4877917ACF8E}" destId="{4D6034FB-07A4-4613-A50D-0288C31233E6}" srcOrd="0" destOrd="0" presId="urn:microsoft.com/office/officeart/2005/8/layout/orgChart1"/>
    <dgm:cxn modelId="{76155D2A-EECA-4868-95AB-9EDD9A5FB7E3}" type="presParOf" srcId="{15916A78-76A7-476C-8D49-4877917ACF8E}" destId="{E7A5BA3F-F79D-4DB4-BB77-C10C2E8D46CB}" srcOrd="1" destOrd="0" presId="urn:microsoft.com/office/officeart/2005/8/layout/orgChart1"/>
    <dgm:cxn modelId="{C143F94D-456D-4EA9-B32D-E750C9661054}" type="presParOf" srcId="{E7A5BA3F-F79D-4DB4-BB77-C10C2E8D46CB}" destId="{A2C8D278-B5D6-4503-88B0-60D9A73F9F24}" srcOrd="0" destOrd="0" presId="urn:microsoft.com/office/officeart/2005/8/layout/orgChart1"/>
    <dgm:cxn modelId="{B1332926-BBD3-48EA-A9FC-EE419BA56B9B}" type="presParOf" srcId="{A2C8D278-B5D6-4503-88B0-60D9A73F9F24}" destId="{CF2AA21B-472D-45AA-B95A-DCA1FAB86C61}" srcOrd="0" destOrd="0" presId="urn:microsoft.com/office/officeart/2005/8/layout/orgChart1"/>
    <dgm:cxn modelId="{377E7FB8-08AF-47CD-B0A3-E37BEF234615}" type="presParOf" srcId="{A2C8D278-B5D6-4503-88B0-60D9A73F9F24}" destId="{C34EB9F5-4B39-47B7-B839-F8FDC75EF28B}" srcOrd="1" destOrd="0" presId="urn:microsoft.com/office/officeart/2005/8/layout/orgChart1"/>
    <dgm:cxn modelId="{7F44D79A-683E-4C43-980B-6C704B78327B}" type="presParOf" srcId="{E7A5BA3F-F79D-4DB4-BB77-C10C2E8D46CB}" destId="{53C51A4D-9E5A-4C90-8DE7-F23D923673F9}" srcOrd="1" destOrd="0" presId="urn:microsoft.com/office/officeart/2005/8/layout/orgChart1"/>
    <dgm:cxn modelId="{691374C4-AEA2-44E3-94F5-1B282967751C}" type="presParOf" srcId="{E7A5BA3F-F79D-4DB4-BB77-C10C2E8D46CB}" destId="{DB539242-9E5B-4B1A-A054-B753245F7EE9}" srcOrd="2" destOrd="0" presId="urn:microsoft.com/office/officeart/2005/8/layout/orgChart1"/>
    <dgm:cxn modelId="{BE6F1730-86D0-463E-BA84-928961F61BD1}" type="presParOf" srcId="{5E0597CC-3688-450D-B737-2F65CC56AF6B}" destId="{83245855-C3E7-4641-9426-968634641D1F}" srcOrd="2" destOrd="0" presId="urn:microsoft.com/office/officeart/2005/8/layout/orgChart1"/>
    <dgm:cxn modelId="{88434EB9-13B0-4446-95BD-24C0A22CFDD7}" type="presParOf" srcId="{827850BC-5DD6-4FB2-BF1A-BFB7089D663A}" destId="{D43C6CDF-D9B1-44FC-A778-41BD3B2490E1}" srcOrd="2" destOrd="0" presId="urn:microsoft.com/office/officeart/2005/8/layout/orgChart1"/>
    <dgm:cxn modelId="{036B2D90-26AA-43BD-96BB-185506085917}" type="presParOf" srcId="{61AB69B9-F2A7-4DCE-A078-97687EDEC180}" destId="{5773B4D7-4859-41C8-AE27-5A91670C4998}" srcOrd="2" destOrd="0" presId="urn:microsoft.com/office/officeart/2005/8/layout/orgChart1"/>
    <dgm:cxn modelId="{5801E9BC-379F-4CA4-B720-5B1C8C26E540}" type="presParOf" srcId="{61AB69B9-F2A7-4DCE-A078-97687EDEC180}" destId="{D01ADD58-BA88-4DAE-8516-C17D30F09F56}" srcOrd="3" destOrd="0" presId="urn:microsoft.com/office/officeart/2005/8/layout/orgChart1"/>
    <dgm:cxn modelId="{E31F660B-9855-4246-AAD0-A094FED77A9E}" type="presParOf" srcId="{D01ADD58-BA88-4DAE-8516-C17D30F09F56}" destId="{3BD0F0CC-0831-4D7A-B965-BEFC9273B8F4}" srcOrd="0" destOrd="0" presId="urn:microsoft.com/office/officeart/2005/8/layout/orgChart1"/>
    <dgm:cxn modelId="{4E147183-1484-4938-A2F9-0CD5D86F9152}" type="presParOf" srcId="{3BD0F0CC-0831-4D7A-B965-BEFC9273B8F4}" destId="{24A42529-CE0C-4259-BDBE-62E2AF685B9E}" srcOrd="0" destOrd="0" presId="urn:microsoft.com/office/officeart/2005/8/layout/orgChart1"/>
    <dgm:cxn modelId="{1E2FAA11-B1D2-46F5-9D2F-16B6DE69E14A}" type="presParOf" srcId="{3BD0F0CC-0831-4D7A-B965-BEFC9273B8F4}" destId="{F45C18D4-D568-4DAB-A53B-1D14B1D5177F}" srcOrd="1" destOrd="0" presId="urn:microsoft.com/office/officeart/2005/8/layout/orgChart1"/>
    <dgm:cxn modelId="{E6D85F5F-8037-422C-A923-F839D1DA3AB7}" type="presParOf" srcId="{D01ADD58-BA88-4DAE-8516-C17D30F09F56}" destId="{3B6FB552-1F17-4621-8E36-2B54A14AFA48}" srcOrd="1" destOrd="0" presId="urn:microsoft.com/office/officeart/2005/8/layout/orgChart1"/>
    <dgm:cxn modelId="{F3FB9A7A-35E3-47B3-BD47-5ED7465BB34F}" type="presParOf" srcId="{3B6FB552-1F17-4621-8E36-2B54A14AFA48}" destId="{CF9D4CC5-D731-4104-8FF7-258D2B8D7772}" srcOrd="0" destOrd="0" presId="urn:microsoft.com/office/officeart/2005/8/layout/orgChart1"/>
    <dgm:cxn modelId="{E440CF1D-F6E2-4FF1-945C-547FF9630A05}" type="presParOf" srcId="{3B6FB552-1F17-4621-8E36-2B54A14AFA48}" destId="{970A86D6-59DB-4017-8C4E-1D93B2A66808}" srcOrd="1" destOrd="0" presId="urn:microsoft.com/office/officeart/2005/8/layout/orgChart1"/>
    <dgm:cxn modelId="{2595AA58-1630-4C10-B0DE-9F123DC99C52}" type="presParOf" srcId="{970A86D6-59DB-4017-8C4E-1D93B2A66808}" destId="{293730C6-4A0F-494E-ACD4-6DFEA88D3EF3}" srcOrd="0" destOrd="0" presId="urn:microsoft.com/office/officeart/2005/8/layout/orgChart1"/>
    <dgm:cxn modelId="{96C657D1-0DBF-49DF-841A-B0AF87ABCDFA}" type="presParOf" srcId="{293730C6-4A0F-494E-ACD4-6DFEA88D3EF3}" destId="{E87DD463-D1E7-4777-8449-225CD32AC29D}" srcOrd="0" destOrd="0" presId="urn:microsoft.com/office/officeart/2005/8/layout/orgChart1"/>
    <dgm:cxn modelId="{C9A56B0E-DE9F-4C2A-8277-BE6451526B40}" type="presParOf" srcId="{293730C6-4A0F-494E-ACD4-6DFEA88D3EF3}" destId="{C869A0DD-07C1-49A5-8939-58F81BF86B21}" srcOrd="1" destOrd="0" presId="urn:microsoft.com/office/officeart/2005/8/layout/orgChart1"/>
    <dgm:cxn modelId="{AF5B63C2-CFA2-47F8-9E0D-87A3534FF233}" type="presParOf" srcId="{970A86D6-59DB-4017-8C4E-1D93B2A66808}" destId="{86A8D13E-305D-451A-977E-ACEC3C8F31BA}" srcOrd="1" destOrd="0" presId="urn:microsoft.com/office/officeart/2005/8/layout/orgChart1"/>
    <dgm:cxn modelId="{C05AF17B-D3F0-45B4-9A0D-2DDC49806A8E}" type="presParOf" srcId="{86A8D13E-305D-451A-977E-ACEC3C8F31BA}" destId="{85437786-3112-43A7-A763-5EEDCB97E683}" srcOrd="0" destOrd="0" presId="urn:microsoft.com/office/officeart/2005/8/layout/orgChart1"/>
    <dgm:cxn modelId="{2826B4EB-A628-4FA2-978A-860954C94257}" type="presParOf" srcId="{86A8D13E-305D-451A-977E-ACEC3C8F31BA}" destId="{E0EB165C-46E2-4BA0-A4DF-344197DE7D9E}" srcOrd="1" destOrd="0" presId="urn:microsoft.com/office/officeart/2005/8/layout/orgChart1"/>
    <dgm:cxn modelId="{0E83D7C7-0998-4509-9ED7-DBB0868F0F20}" type="presParOf" srcId="{E0EB165C-46E2-4BA0-A4DF-344197DE7D9E}" destId="{B8936515-6038-4DC7-A01B-3890363126FB}" srcOrd="0" destOrd="0" presId="urn:microsoft.com/office/officeart/2005/8/layout/orgChart1"/>
    <dgm:cxn modelId="{BCA61203-3349-4E18-AECA-7185F35A61E5}" type="presParOf" srcId="{B8936515-6038-4DC7-A01B-3890363126FB}" destId="{5C703F0E-4896-4484-9F3F-605041270A8E}" srcOrd="0" destOrd="0" presId="urn:microsoft.com/office/officeart/2005/8/layout/orgChart1"/>
    <dgm:cxn modelId="{C44E7866-A8B7-43DB-8B07-D8275112B813}" type="presParOf" srcId="{B8936515-6038-4DC7-A01B-3890363126FB}" destId="{0846DD60-D666-4937-BE77-87408AFA9DDE}" srcOrd="1" destOrd="0" presId="urn:microsoft.com/office/officeart/2005/8/layout/orgChart1"/>
    <dgm:cxn modelId="{B339EF0C-A7D2-462F-90F5-587155A261EB}" type="presParOf" srcId="{E0EB165C-46E2-4BA0-A4DF-344197DE7D9E}" destId="{160AC375-171C-4991-80F2-6D594B1976FA}" srcOrd="1" destOrd="0" presId="urn:microsoft.com/office/officeart/2005/8/layout/orgChart1"/>
    <dgm:cxn modelId="{A1E91DA6-981A-432F-AD0E-311C170223B5}" type="presParOf" srcId="{E0EB165C-46E2-4BA0-A4DF-344197DE7D9E}" destId="{F2514848-3786-46F3-8E59-B5DFB2F4D0F1}" srcOrd="2" destOrd="0" presId="urn:microsoft.com/office/officeart/2005/8/layout/orgChart1"/>
    <dgm:cxn modelId="{53725BEC-4C9E-4FEE-92B2-1B74CEF569C6}" type="presParOf" srcId="{970A86D6-59DB-4017-8C4E-1D93B2A66808}" destId="{3B0C4A1E-FAC6-42C7-8D64-BC43998BD73A}" srcOrd="2" destOrd="0" presId="urn:microsoft.com/office/officeart/2005/8/layout/orgChart1"/>
    <dgm:cxn modelId="{2BB65E55-D616-451E-8B25-AA7C5FC7E8B9}" type="presParOf" srcId="{3B6FB552-1F17-4621-8E36-2B54A14AFA48}" destId="{01EB5974-38B7-4A47-95AF-18BE4A2DE06F}" srcOrd="2" destOrd="0" presId="urn:microsoft.com/office/officeart/2005/8/layout/orgChart1"/>
    <dgm:cxn modelId="{9B75E3B8-700B-47E2-BA81-B1A1B881C348}" type="presParOf" srcId="{3B6FB552-1F17-4621-8E36-2B54A14AFA48}" destId="{7144D42F-F5B5-45B9-A590-16B1C6A2A3D4}" srcOrd="3" destOrd="0" presId="urn:microsoft.com/office/officeart/2005/8/layout/orgChart1"/>
    <dgm:cxn modelId="{01FF6314-3FFD-420F-A6BC-40EE2C305C54}" type="presParOf" srcId="{7144D42F-F5B5-45B9-A590-16B1C6A2A3D4}" destId="{02DC380C-67A4-4C2C-A791-A017A29BA142}" srcOrd="0" destOrd="0" presId="urn:microsoft.com/office/officeart/2005/8/layout/orgChart1"/>
    <dgm:cxn modelId="{DB80FE85-00D4-4634-8D72-7DBAD0EB3DAE}" type="presParOf" srcId="{02DC380C-67A4-4C2C-A791-A017A29BA142}" destId="{0A11A1EE-9468-47A0-B652-9C9D7906D85D}" srcOrd="0" destOrd="0" presId="urn:microsoft.com/office/officeart/2005/8/layout/orgChart1"/>
    <dgm:cxn modelId="{4841FA63-155C-4E5C-ACA6-E09930C0F142}" type="presParOf" srcId="{02DC380C-67A4-4C2C-A791-A017A29BA142}" destId="{365842E3-3A06-4419-BB2F-BBE6ECF80A14}" srcOrd="1" destOrd="0" presId="urn:microsoft.com/office/officeart/2005/8/layout/orgChart1"/>
    <dgm:cxn modelId="{7ABF0306-8D38-48E2-8C3D-AEC93276E1F7}" type="presParOf" srcId="{7144D42F-F5B5-45B9-A590-16B1C6A2A3D4}" destId="{FCC22BD7-A439-4FC9-94F7-A567A28389EB}" srcOrd="1" destOrd="0" presId="urn:microsoft.com/office/officeart/2005/8/layout/orgChart1"/>
    <dgm:cxn modelId="{4836D539-0219-4E34-88A7-27EA17213DAC}" type="presParOf" srcId="{FCC22BD7-A439-4FC9-94F7-A567A28389EB}" destId="{AED768BE-EF9C-4E56-94A5-4F394BCBF562}" srcOrd="0" destOrd="0" presId="urn:microsoft.com/office/officeart/2005/8/layout/orgChart1"/>
    <dgm:cxn modelId="{D88BC675-9CCD-4609-A484-ECA85D3C6CD6}" type="presParOf" srcId="{FCC22BD7-A439-4FC9-94F7-A567A28389EB}" destId="{48BFA5A7-74A2-4398-9976-BEF2765128F8}" srcOrd="1" destOrd="0" presId="urn:microsoft.com/office/officeart/2005/8/layout/orgChart1"/>
    <dgm:cxn modelId="{DABA86B6-61E6-46F8-8265-969777397829}" type="presParOf" srcId="{48BFA5A7-74A2-4398-9976-BEF2765128F8}" destId="{CCD77584-3E2F-4D15-BFC5-2C72F8BF4374}" srcOrd="0" destOrd="0" presId="urn:microsoft.com/office/officeart/2005/8/layout/orgChart1"/>
    <dgm:cxn modelId="{E1953317-22CB-4015-8AE9-793548355ED9}" type="presParOf" srcId="{CCD77584-3E2F-4D15-BFC5-2C72F8BF4374}" destId="{90FD379A-F14B-4A2D-8B13-B09B161B5917}" srcOrd="0" destOrd="0" presId="urn:microsoft.com/office/officeart/2005/8/layout/orgChart1"/>
    <dgm:cxn modelId="{6CB1BB85-9182-4E92-86ED-4A5A1068BB22}" type="presParOf" srcId="{CCD77584-3E2F-4D15-BFC5-2C72F8BF4374}" destId="{289B4D60-BE63-435A-8A2F-3EC2B8FC3DD2}" srcOrd="1" destOrd="0" presId="urn:microsoft.com/office/officeart/2005/8/layout/orgChart1"/>
    <dgm:cxn modelId="{B4171DC8-0ACC-470A-B5E3-D622C00C402A}" type="presParOf" srcId="{48BFA5A7-74A2-4398-9976-BEF2765128F8}" destId="{2B6F5B35-7BE4-4C09-ACBD-4640E34AEAE8}" srcOrd="1" destOrd="0" presId="urn:microsoft.com/office/officeart/2005/8/layout/orgChart1"/>
    <dgm:cxn modelId="{7CA70186-39DF-43F3-B225-A05173C90A11}" type="presParOf" srcId="{48BFA5A7-74A2-4398-9976-BEF2765128F8}" destId="{24A076E4-C7FD-40E4-9185-C585F043F957}" srcOrd="2" destOrd="0" presId="urn:microsoft.com/office/officeart/2005/8/layout/orgChart1"/>
    <dgm:cxn modelId="{CAE94F42-CE75-44BA-8CAE-E020C039C658}" type="presParOf" srcId="{7144D42F-F5B5-45B9-A590-16B1C6A2A3D4}" destId="{90273F2B-DBEC-46BD-AD3A-07BA507A1F27}" srcOrd="2" destOrd="0" presId="urn:microsoft.com/office/officeart/2005/8/layout/orgChart1"/>
    <dgm:cxn modelId="{89290259-084B-4F26-BEDE-551FC0B5B797}" type="presParOf" srcId="{D01ADD58-BA88-4DAE-8516-C17D30F09F56}" destId="{6CF282C1-4951-4961-A72C-FD8353E7D4DB}" srcOrd="2" destOrd="0" presId="urn:microsoft.com/office/officeart/2005/8/layout/orgChart1"/>
    <dgm:cxn modelId="{D0466237-DFFB-418C-9767-0B3BF176F46B}" type="presParOf" srcId="{61AB69B9-F2A7-4DCE-A078-97687EDEC180}" destId="{72E29FAF-4384-4350-ADB9-EDAC948F9EDF}" srcOrd="4" destOrd="0" presId="urn:microsoft.com/office/officeart/2005/8/layout/orgChart1"/>
    <dgm:cxn modelId="{B24B5B12-8C9A-4865-B030-D80C584FFF45}" type="presParOf" srcId="{61AB69B9-F2A7-4DCE-A078-97687EDEC180}" destId="{B4940E25-26D1-4DB7-A004-F33AF4E3F0A7}" srcOrd="5" destOrd="0" presId="urn:microsoft.com/office/officeart/2005/8/layout/orgChart1"/>
    <dgm:cxn modelId="{E0AA3964-260A-4222-9F99-92A9EC99551D}" type="presParOf" srcId="{B4940E25-26D1-4DB7-A004-F33AF4E3F0A7}" destId="{084F6AE0-93DA-45A8-A4BC-5D7B4F12B0C2}" srcOrd="0" destOrd="0" presId="urn:microsoft.com/office/officeart/2005/8/layout/orgChart1"/>
    <dgm:cxn modelId="{D92C6736-799D-4F03-9B60-CA7C51048D78}" type="presParOf" srcId="{084F6AE0-93DA-45A8-A4BC-5D7B4F12B0C2}" destId="{396BB8A0-0A50-44A9-84B7-D0A360A88B3F}" srcOrd="0" destOrd="0" presId="urn:microsoft.com/office/officeart/2005/8/layout/orgChart1"/>
    <dgm:cxn modelId="{EF74AAA2-D079-41A9-B5C3-00FD0C688D55}" type="presParOf" srcId="{084F6AE0-93DA-45A8-A4BC-5D7B4F12B0C2}" destId="{3F4394D2-46C5-4A9D-B9B5-E13BF7858ABC}" srcOrd="1" destOrd="0" presId="urn:microsoft.com/office/officeart/2005/8/layout/orgChart1"/>
    <dgm:cxn modelId="{01F30F8D-8551-44A9-9052-A85AD27B73C2}" type="presParOf" srcId="{B4940E25-26D1-4DB7-A004-F33AF4E3F0A7}" destId="{1884F1DC-84D9-4675-86C0-A733A7597244}" srcOrd="1" destOrd="0" presId="urn:microsoft.com/office/officeart/2005/8/layout/orgChart1"/>
    <dgm:cxn modelId="{150B5D98-2D00-412B-8B64-34BADBDAA851}" type="presParOf" srcId="{1884F1DC-84D9-4675-86C0-A733A7597244}" destId="{451A9B1F-34CB-48B3-9DF5-B2A03B2D61FE}" srcOrd="0" destOrd="0" presId="urn:microsoft.com/office/officeart/2005/8/layout/orgChart1"/>
    <dgm:cxn modelId="{81BD2367-23B8-495C-9914-81F9D2635B6F}" type="presParOf" srcId="{1884F1DC-84D9-4675-86C0-A733A7597244}" destId="{F2EC43AB-AD8F-46F9-991B-40D934C6F316}" srcOrd="1" destOrd="0" presId="urn:microsoft.com/office/officeart/2005/8/layout/orgChart1"/>
    <dgm:cxn modelId="{03448195-8734-48D1-A227-3979601B71FB}" type="presParOf" srcId="{F2EC43AB-AD8F-46F9-991B-40D934C6F316}" destId="{2705E2AF-40F7-437B-AF5C-86592E95BDB9}" srcOrd="0" destOrd="0" presId="urn:microsoft.com/office/officeart/2005/8/layout/orgChart1"/>
    <dgm:cxn modelId="{DF7E21D8-F7CA-49E3-B91B-725CC72F4067}" type="presParOf" srcId="{2705E2AF-40F7-437B-AF5C-86592E95BDB9}" destId="{3B1E8017-B332-430B-A579-B19E976A2454}" srcOrd="0" destOrd="0" presId="urn:microsoft.com/office/officeart/2005/8/layout/orgChart1"/>
    <dgm:cxn modelId="{0A27ACAD-B525-4D37-88E1-BF7B8FB98E06}" type="presParOf" srcId="{2705E2AF-40F7-437B-AF5C-86592E95BDB9}" destId="{C89CBB12-E98A-48D7-8018-B0498CDBBCA2}" srcOrd="1" destOrd="0" presId="urn:microsoft.com/office/officeart/2005/8/layout/orgChart1"/>
    <dgm:cxn modelId="{AED1C4B3-551D-4CA8-AEEA-7F9B24CB0C5E}" type="presParOf" srcId="{F2EC43AB-AD8F-46F9-991B-40D934C6F316}" destId="{B3A2E246-0F55-42A9-ABEB-AC6FA44EB83C}" srcOrd="1" destOrd="0" presId="urn:microsoft.com/office/officeart/2005/8/layout/orgChart1"/>
    <dgm:cxn modelId="{EA66C8A1-A847-40D3-A3C3-7038AF661A89}" type="presParOf" srcId="{B3A2E246-0F55-42A9-ABEB-AC6FA44EB83C}" destId="{1D7DD494-FA6B-4DF5-8184-39BA8F831D1F}" srcOrd="0" destOrd="0" presId="urn:microsoft.com/office/officeart/2005/8/layout/orgChart1"/>
    <dgm:cxn modelId="{5D595483-058C-4874-9925-0707FA542D02}" type="presParOf" srcId="{B3A2E246-0F55-42A9-ABEB-AC6FA44EB83C}" destId="{101858D5-625F-4A2C-ACDC-D294DCEFD531}" srcOrd="1" destOrd="0" presId="urn:microsoft.com/office/officeart/2005/8/layout/orgChart1"/>
    <dgm:cxn modelId="{A415054E-1246-48A5-A2F5-0D8F2FD0ECFB}" type="presParOf" srcId="{101858D5-625F-4A2C-ACDC-D294DCEFD531}" destId="{7EF58B12-A52A-45EC-B423-4E5BAFAE87BC}" srcOrd="0" destOrd="0" presId="urn:microsoft.com/office/officeart/2005/8/layout/orgChart1"/>
    <dgm:cxn modelId="{DD6B5BDD-2A02-4FCD-BC2D-F23BA4C98A05}" type="presParOf" srcId="{7EF58B12-A52A-45EC-B423-4E5BAFAE87BC}" destId="{B0A1CBEC-B5BF-46AD-A856-09604EFCECEB}" srcOrd="0" destOrd="0" presId="urn:microsoft.com/office/officeart/2005/8/layout/orgChart1"/>
    <dgm:cxn modelId="{49A718EF-2B9A-42B5-9B82-74B3ED415DEF}" type="presParOf" srcId="{7EF58B12-A52A-45EC-B423-4E5BAFAE87BC}" destId="{A5CD5488-2690-4D95-BDE8-CFCFB444E74C}" srcOrd="1" destOrd="0" presId="urn:microsoft.com/office/officeart/2005/8/layout/orgChart1"/>
    <dgm:cxn modelId="{147D6027-4062-49DC-9E57-AD39785FB877}" type="presParOf" srcId="{101858D5-625F-4A2C-ACDC-D294DCEFD531}" destId="{B4F9B2C1-4DFE-4E19-8516-AD294C371125}" srcOrd="1" destOrd="0" presId="urn:microsoft.com/office/officeart/2005/8/layout/orgChart1"/>
    <dgm:cxn modelId="{033BF01B-9A79-430C-886F-8BA86100EBAC}" type="presParOf" srcId="{101858D5-625F-4A2C-ACDC-D294DCEFD531}" destId="{ADAD89B7-06FD-4DFB-9369-8D7430851473}" srcOrd="2" destOrd="0" presId="urn:microsoft.com/office/officeart/2005/8/layout/orgChart1"/>
    <dgm:cxn modelId="{05CE5ECF-06FE-434B-86FF-D18188BBB039}" type="presParOf" srcId="{B3A2E246-0F55-42A9-ABEB-AC6FA44EB83C}" destId="{F569FAB8-B553-4D53-9A33-C4C237C1E1AE}" srcOrd="2" destOrd="0" presId="urn:microsoft.com/office/officeart/2005/8/layout/orgChart1"/>
    <dgm:cxn modelId="{6B39D833-8A60-4DA3-8E67-58F33F11A04A}" type="presParOf" srcId="{B3A2E246-0F55-42A9-ABEB-AC6FA44EB83C}" destId="{316F7D8D-923E-4B47-A5E8-584DD0E5D6A2}" srcOrd="3" destOrd="0" presId="urn:microsoft.com/office/officeart/2005/8/layout/orgChart1"/>
    <dgm:cxn modelId="{9B687B7B-537F-498B-988C-7B0BFD9C1996}" type="presParOf" srcId="{316F7D8D-923E-4B47-A5E8-584DD0E5D6A2}" destId="{E6A6C3E7-526B-4F00-9978-A4D1E61888E9}" srcOrd="0" destOrd="0" presId="urn:microsoft.com/office/officeart/2005/8/layout/orgChart1"/>
    <dgm:cxn modelId="{2AD7F520-01D8-445A-8C67-7520C762AA80}" type="presParOf" srcId="{E6A6C3E7-526B-4F00-9978-A4D1E61888E9}" destId="{20A27A62-2321-402E-8224-4DAB29F5E0C8}" srcOrd="0" destOrd="0" presId="urn:microsoft.com/office/officeart/2005/8/layout/orgChart1"/>
    <dgm:cxn modelId="{509434A8-86DF-44F9-9CFE-BE98BBCBCF8A}" type="presParOf" srcId="{E6A6C3E7-526B-4F00-9978-A4D1E61888E9}" destId="{1C47FD17-75D5-434C-82A8-0DCD5B3D5CBD}" srcOrd="1" destOrd="0" presId="urn:microsoft.com/office/officeart/2005/8/layout/orgChart1"/>
    <dgm:cxn modelId="{0453CFE7-ECF9-4E60-9204-5A5701417E02}" type="presParOf" srcId="{316F7D8D-923E-4B47-A5E8-584DD0E5D6A2}" destId="{B77FAB86-F311-4635-AAA9-2867037AE170}" srcOrd="1" destOrd="0" presId="urn:microsoft.com/office/officeart/2005/8/layout/orgChart1"/>
    <dgm:cxn modelId="{DD399285-60E6-40E2-AB78-71119CA49830}" type="presParOf" srcId="{316F7D8D-923E-4B47-A5E8-584DD0E5D6A2}" destId="{8A56DB6C-D88F-44E2-80FE-A94733F421DA}" srcOrd="2" destOrd="0" presId="urn:microsoft.com/office/officeart/2005/8/layout/orgChart1"/>
    <dgm:cxn modelId="{03A11211-4042-4C65-8406-1304AE938D5D}" type="presParOf" srcId="{B3A2E246-0F55-42A9-ABEB-AC6FA44EB83C}" destId="{69304651-A0FC-46FC-89EA-497575CEBF0F}" srcOrd="4" destOrd="0" presId="urn:microsoft.com/office/officeart/2005/8/layout/orgChart1"/>
    <dgm:cxn modelId="{FB863782-BC33-429D-A3F9-D4B9AC0B5461}" type="presParOf" srcId="{B3A2E246-0F55-42A9-ABEB-AC6FA44EB83C}" destId="{0B7F679C-485F-419B-8AF2-E830DE801E3D}" srcOrd="5" destOrd="0" presId="urn:microsoft.com/office/officeart/2005/8/layout/orgChart1"/>
    <dgm:cxn modelId="{41EED00D-1C03-4C3F-A804-D91E6CFBC5B8}" type="presParOf" srcId="{0B7F679C-485F-419B-8AF2-E830DE801E3D}" destId="{11A0F659-D986-4733-957F-9B1F52EF28DE}" srcOrd="0" destOrd="0" presId="urn:microsoft.com/office/officeart/2005/8/layout/orgChart1"/>
    <dgm:cxn modelId="{E1490395-BB83-48E1-9C9D-6C9D33248783}" type="presParOf" srcId="{11A0F659-D986-4733-957F-9B1F52EF28DE}" destId="{46EA5BA7-E902-4878-AA9E-4802C5C2A29B}" srcOrd="0" destOrd="0" presId="urn:microsoft.com/office/officeart/2005/8/layout/orgChart1"/>
    <dgm:cxn modelId="{EF8394A5-9B81-49E5-8D19-299BA36CB6AF}" type="presParOf" srcId="{11A0F659-D986-4733-957F-9B1F52EF28DE}" destId="{8B784323-8D26-46D1-9C09-99DAE553BEA3}" srcOrd="1" destOrd="0" presId="urn:microsoft.com/office/officeart/2005/8/layout/orgChart1"/>
    <dgm:cxn modelId="{21FAA77F-2872-4B80-886A-DCC3274ADDAE}" type="presParOf" srcId="{0B7F679C-485F-419B-8AF2-E830DE801E3D}" destId="{0A78048F-8A53-42CD-B498-A281052CC7AA}" srcOrd="1" destOrd="0" presId="urn:microsoft.com/office/officeart/2005/8/layout/orgChart1"/>
    <dgm:cxn modelId="{298D273F-7F54-4B3D-BCAD-6B4FFA379157}" type="presParOf" srcId="{0B7F679C-485F-419B-8AF2-E830DE801E3D}" destId="{BFCBC157-8DDA-441A-9C59-7DE7E36A9D2F}" srcOrd="2" destOrd="0" presId="urn:microsoft.com/office/officeart/2005/8/layout/orgChart1"/>
    <dgm:cxn modelId="{9317B1FE-D591-4492-940E-E3206F050AE2}" type="presParOf" srcId="{B3A2E246-0F55-42A9-ABEB-AC6FA44EB83C}" destId="{422805AF-DB85-4E84-8CEC-D41A58C00DF4}" srcOrd="6" destOrd="0" presId="urn:microsoft.com/office/officeart/2005/8/layout/orgChart1"/>
    <dgm:cxn modelId="{4845786B-25DB-4273-AC6B-7AB335A92A76}" type="presParOf" srcId="{B3A2E246-0F55-42A9-ABEB-AC6FA44EB83C}" destId="{96FF73F8-1E84-416D-A251-46A545FDE35F}" srcOrd="7" destOrd="0" presId="urn:microsoft.com/office/officeart/2005/8/layout/orgChart1"/>
    <dgm:cxn modelId="{1880DE3C-12B4-41D5-AE37-65286C1FDAB4}" type="presParOf" srcId="{96FF73F8-1E84-416D-A251-46A545FDE35F}" destId="{F9747A8C-6C73-4AAA-B214-72D1BF91D62D}" srcOrd="0" destOrd="0" presId="urn:microsoft.com/office/officeart/2005/8/layout/orgChart1"/>
    <dgm:cxn modelId="{E48FEB05-D2BA-4379-8903-FC2120EC9BA8}" type="presParOf" srcId="{F9747A8C-6C73-4AAA-B214-72D1BF91D62D}" destId="{3E839E39-0FCF-4EAB-8F7E-D87858F9EF67}" srcOrd="0" destOrd="0" presId="urn:microsoft.com/office/officeart/2005/8/layout/orgChart1"/>
    <dgm:cxn modelId="{6792C3D9-299A-4570-968E-6B4291891BA6}" type="presParOf" srcId="{F9747A8C-6C73-4AAA-B214-72D1BF91D62D}" destId="{41AF971E-C290-4505-AC2B-742D2E2C243E}" srcOrd="1" destOrd="0" presId="urn:microsoft.com/office/officeart/2005/8/layout/orgChart1"/>
    <dgm:cxn modelId="{26239445-DC77-4A5B-BCC4-62B3CFA1C817}" type="presParOf" srcId="{96FF73F8-1E84-416D-A251-46A545FDE35F}" destId="{57B0BFF5-0FEE-45BF-983E-9DD1F35B761B}" srcOrd="1" destOrd="0" presId="urn:microsoft.com/office/officeart/2005/8/layout/orgChart1"/>
    <dgm:cxn modelId="{1853DFE0-6973-4367-A772-6C592D3E8D7F}" type="presParOf" srcId="{96FF73F8-1E84-416D-A251-46A545FDE35F}" destId="{E246F728-414B-47BE-9EF9-998532A0437E}" srcOrd="2" destOrd="0" presId="urn:microsoft.com/office/officeart/2005/8/layout/orgChart1"/>
    <dgm:cxn modelId="{7C8EF1D5-3AA0-4F6E-801E-3C646DE56FC9}" type="presParOf" srcId="{F2EC43AB-AD8F-46F9-991B-40D934C6F316}" destId="{2AD6760B-A0F8-4E6B-830C-63F9B2CC9724}" srcOrd="2" destOrd="0" presId="urn:microsoft.com/office/officeart/2005/8/layout/orgChart1"/>
    <dgm:cxn modelId="{8CF3BDB7-B872-4C27-8AD0-3CEE5FBF4768}" type="presParOf" srcId="{1884F1DC-84D9-4675-86C0-A733A7597244}" destId="{FBE9E530-3C19-4D45-95B3-56B8B22F952C}" srcOrd="2" destOrd="0" presId="urn:microsoft.com/office/officeart/2005/8/layout/orgChart1"/>
    <dgm:cxn modelId="{00EA7F4C-7AAE-454D-B4BE-C7D3304411A3}" type="presParOf" srcId="{1884F1DC-84D9-4675-86C0-A733A7597244}" destId="{5A0AAF46-DF98-4F87-BD08-F95D7BA06E66}" srcOrd="3" destOrd="0" presId="urn:microsoft.com/office/officeart/2005/8/layout/orgChart1"/>
    <dgm:cxn modelId="{657C74ED-A715-4007-94C7-E9F3A608CDBA}" type="presParOf" srcId="{5A0AAF46-DF98-4F87-BD08-F95D7BA06E66}" destId="{F19990C2-6991-4D2E-9B38-01CF9165AB4B}" srcOrd="0" destOrd="0" presId="urn:microsoft.com/office/officeart/2005/8/layout/orgChart1"/>
    <dgm:cxn modelId="{5B4D1400-DB90-4CB3-806D-0C8ED541487F}" type="presParOf" srcId="{F19990C2-6991-4D2E-9B38-01CF9165AB4B}" destId="{C1F96D34-1E1C-4437-A800-E060A0B24576}" srcOrd="0" destOrd="0" presId="urn:microsoft.com/office/officeart/2005/8/layout/orgChart1"/>
    <dgm:cxn modelId="{5C0FC194-E592-4268-BA7D-DD4671CD75E1}" type="presParOf" srcId="{F19990C2-6991-4D2E-9B38-01CF9165AB4B}" destId="{E7AADB13-D9CF-4B73-AB78-23E4D60BC0A8}" srcOrd="1" destOrd="0" presId="urn:microsoft.com/office/officeart/2005/8/layout/orgChart1"/>
    <dgm:cxn modelId="{017AE016-DAFD-4C24-B053-821B508BD6E3}" type="presParOf" srcId="{5A0AAF46-DF98-4F87-BD08-F95D7BA06E66}" destId="{70C82CCE-89C3-4D55-9F21-C11A87C614A9}" srcOrd="1" destOrd="0" presId="urn:microsoft.com/office/officeart/2005/8/layout/orgChart1"/>
    <dgm:cxn modelId="{CD9341DB-A1A5-41C3-AE33-3653A33413CD}" type="presParOf" srcId="{70C82CCE-89C3-4D55-9F21-C11A87C614A9}" destId="{E159BEC7-991B-4932-9BF6-07C965345044}" srcOrd="0" destOrd="0" presId="urn:microsoft.com/office/officeart/2005/8/layout/orgChart1"/>
    <dgm:cxn modelId="{42DE85F8-7F3F-4122-AE09-A88794F9013B}" type="presParOf" srcId="{70C82CCE-89C3-4D55-9F21-C11A87C614A9}" destId="{8DF4DCB2-D356-4F9E-A30F-AF6D2920BFF9}" srcOrd="1" destOrd="0" presId="urn:microsoft.com/office/officeart/2005/8/layout/orgChart1"/>
    <dgm:cxn modelId="{B60441DE-2654-4025-B404-01FAE305D726}" type="presParOf" srcId="{8DF4DCB2-D356-4F9E-A30F-AF6D2920BFF9}" destId="{336A90A2-948C-4068-ADD1-35CB7B020B99}" srcOrd="0" destOrd="0" presId="urn:microsoft.com/office/officeart/2005/8/layout/orgChart1"/>
    <dgm:cxn modelId="{132B4A2D-23D5-43E5-920B-309C3B2DD3D9}" type="presParOf" srcId="{336A90A2-948C-4068-ADD1-35CB7B020B99}" destId="{98D293BA-16EE-4635-B8A5-AAC79DC3EF9B}" srcOrd="0" destOrd="0" presId="urn:microsoft.com/office/officeart/2005/8/layout/orgChart1"/>
    <dgm:cxn modelId="{676E51B6-9621-4CF3-9B92-41E923B9DA77}" type="presParOf" srcId="{336A90A2-948C-4068-ADD1-35CB7B020B99}" destId="{46155220-374F-4D8C-9920-9BFD0770ED00}" srcOrd="1" destOrd="0" presId="urn:microsoft.com/office/officeart/2005/8/layout/orgChart1"/>
    <dgm:cxn modelId="{8F890F93-FCA0-41FD-8954-9CDE58159A20}" type="presParOf" srcId="{8DF4DCB2-D356-4F9E-A30F-AF6D2920BFF9}" destId="{55D4ECAF-D157-4255-B6C6-0C51118C6273}" srcOrd="1" destOrd="0" presId="urn:microsoft.com/office/officeart/2005/8/layout/orgChart1"/>
    <dgm:cxn modelId="{06CF28A4-4352-4F31-9418-F5224626F7A5}" type="presParOf" srcId="{8DF4DCB2-D356-4F9E-A30F-AF6D2920BFF9}" destId="{FCE870BC-1E64-4B8C-BBAA-848B18E651C4}" srcOrd="2" destOrd="0" presId="urn:microsoft.com/office/officeart/2005/8/layout/orgChart1"/>
    <dgm:cxn modelId="{74B4A94E-0CB5-43FB-9879-FE81A306F5DA}" type="presParOf" srcId="{70C82CCE-89C3-4D55-9F21-C11A87C614A9}" destId="{0AC2156D-D681-443A-B8E0-23AE2486434C}" srcOrd="2" destOrd="0" presId="urn:microsoft.com/office/officeart/2005/8/layout/orgChart1"/>
    <dgm:cxn modelId="{D5DFCAD3-343C-434E-9ED2-B1C1474E63F5}" type="presParOf" srcId="{70C82CCE-89C3-4D55-9F21-C11A87C614A9}" destId="{FDDB346C-E609-4A00-ADDF-66DF3BDAF94D}" srcOrd="3" destOrd="0" presId="urn:microsoft.com/office/officeart/2005/8/layout/orgChart1"/>
    <dgm:cxn modelId="{E2C25E2E-65B1-474B-ADAD-F3729B3EE4CF}" type="presParOf" srcId="{FDDB346C-E609-4A00-ADDF-66DF3BDAF94D}" destId="{C00335D8-4F4A-4F7A-B366-311FA94BAB90}" srcOrd="0" destOrd="0" presId="urn:microsoft.com/office/officeart/2005/8/layout/orgChart1"/>
    <dgm:cxn modelId="{925DFB89-1B11-4ECF-867F-5EA7CF05CAEB}" type="presParOf" srcId="{C00335D8-4F4A-4F7A-B366-311FA94BAB90}" destId="{1491E095-7456-4C99-A3A0-16EBE308BB47}" srcOrd="0" destOrd="0" presId="urn:microsoft.com/office/officeart/2005/8/layout/orgChart1"/>
    <dgm:cxn modelId="{1235A7FB-DEFA-4670-B946-A6F92EEE63B9}" type="presParOf" srcId="{C00335D8-4F4A-4F7A-B366-311FA94BAB90}" destId="{4731B815-835A-434E-9364-C124B3E42E9D}" srcOrd="1" destOrd="0" presId="urn:microsoft.com/office/officeart/2005/8/layout/orgChart1"/>
    <dgm:cxn modelId="{D9296944-B705-483A-83BD-187709B72D39}" type="presParOf" srcId="{FDDB346C-E609-4A00-ADDF-66DF3BDAF94D}" destId="{A8C878FA-0BE2-4D17-BD0C-ED8145FBCE47}" srcOrd="1" destOrd="0" presId="urn:microsoft.com/office/officeart/2005/8/layout/orgChart1"/>
    <dgm:cxn modelId="{557E83B9-C156-402D-B00C-C6ABDDD6A21F}" type="presParOf" srcId="{FDDB346C-E609-4A00-ADDF-66DF3BDAF94D}" destId="{82F18785-C881-4E7D-B79C-AE5659AC35D3}" srcOrd="2" destOrd="0" presId="urn:microsoft.com/office/officeart/2005/8/layout/orgChart1"/>
    <dgm:cxn modelId="{E8478CAC-28C3-48E5-AC61-5F0612C9018E}" type="presParOf" srcId="{5A0AAF46-DF98-4F87-BD08-F95D7BA06E66}" destId="{5FA5D1A9-C82F-4E96-9BFA-65E841DCF5C7}" srcOrd="2" destOrd="0" presId="urn:microsoft.com/office/officeart/2005/8/layout/orgChart1"/>
    <dgm:cxn modelId="{1A356EFC-2DEC-4F6C-974E-6F6AE17528B6}" type="presParOf" srcId="{B4940E25-26D1-4DB7-A004-F33AF4E3F0A7}" destId="{7B6AFD61-F435-415B-A33C-D81F46C3405A}" srcOrd="2" destOrd="0" presId="urn:microsoft.com/office/officeart/2005/8/layout/orgChart1"/>
    <dgm:cxn modelId="{CE4C191B-FCA0-4F32-A99D-A614F2E5B613}" type="presParOf" srcId="{61AB69B9-F2A7-4DCE-A078-97687EDEC180}" destId="{242EB76A-5988-4B69-8494-96948DB6E4E5}" srcOrd="6" destOrd="0" presId="urn:microsoft.com/office/officeart/2005/8/layout/orgChart1"/>
    <dgm:cxn modelId="{D9D36C26-DC32-4C45-ACC6-D505B13C664D}" type="presParOf" srcId="{61AB69B9-F2A7-4DCE-A078-97687EDEC180}" destId="{D4F3D13C-1B4E-43DA-84C4-F1ED99D57E59}" srcOrd="7" destOrd="0" presId="urn:microsoft.com/office/officeart/2005/8/layout/orgChart1"/>
    <dgm:cxn modelId="{935F5286-F34B-45EA-9457-7E8F8091F777}" type="presParOf" srcId="{D4F3D13C-1B4E-43DA-84C4-F1ED99D57E59}" destId="{8491DBAB-3C01-4F6F-81BF-FB78C778A849}" srcOrd="0" destOrd="0" presId="urn:microsoft.com/office/officeart/2005/8/layout/orgChart1"/>
    <dgm:cxn modelId="{4A9CEB26-6872-41D7-8885-78CB34770A66}" type="presParOf" srcId="{8491DBAB-3C01-4F6F-81BF-FB78C778A849}" destId="{7882FB96-898D-4559-8213-D794D9FA7915}" srcOrd="0" destOrd="0" presId="urn:microsoft.com/office/officeart/2005/8/layout/orgChart1"/>
    <dgm:cxn modelId="{9504B0C4-CEDE-4A2C-B206-117CB677A9F2}" type="presParOf" srcId="{8491DBAB-3C01-4F6F-81BF-FB78C778A849}" destId="{4053673D-C43F-40B4-B0A8-179F71DFE2DC}" srcOrd="1" destOrd="0" presId="urn:microsoft.com/office/officeart/2005/8/layout/orgChart1"/>
    <dgm:cxn modelId="{E99677C4-E0E2-4084-ACEA-2408FA07FAE8}" type="presParOf" srcId="{D4F3D13C-1B4E-43DA-84C4-F1ED99D57E59}" destId="{69FDE63A-05C0-4593-B81E-C57303473B1E}" srcOrd="1" destOrd="0" presId="urn:microsoft.com/office/officeart/2005/8/layout/orgChart1"/>
    <dgm:cxn modelId="{C75BEC16-D8DB-4136-A283-0F07B357B202}" type="presParOf" srcId="{69FDE63A-05C0-4593-B81E-C57303473B1E}" destId="{23413435-788D-4823-9A83-4530E8F85DD0}" srcOrd="0" destOrd="0" presId="urn:microsoft.com/office/officeart/2005/8/layout/orgChart1"/>
    <dgm:cxn modelId="{2AD7798E-1C2D-4A36-874F-6D00D21FCD66}" type="presParOf" srcId="{69FDE63A-05C0-4593-B81E-C57303473B1E}" destId="{D8F3CCA1-8AF0-4C45-A0D8-ED65605A41CC}" srcOrd="1" destOrd="0" presId="urn:microsoft.com/office/officeart/2005/8/layout/orgChart1"/>
    <dgm:cxn modelId="{A1A3A630-7B01-4642-A77B-075BF56C7456}" type="presParOf" srcId="{D8F3CCA1-8AF0-4C45-A0D8-ED65605A41CC}" destId="{4B4E29C4-8259-4D6E-AE35-D1F46ADDA412}" srcOrd="0" destOrd="0" presId="urn:microsoft.com/office/officeart/2005/8/layout/orgChart1"/>
    <dgm:cxn modelId="{307E16B5-98B8-42F7-926C-74DEC6EDB24E}" type="presParOf" srcId="{4B4E29C4-8259-4D6E-AE35-D1F46ADDA412}" destId="{06779DDD-7342-4AB9-9E64-1543831A5A95}" srcOrd="0" destOrd="0" presId="urn:microsoft.com/office/officeart/2005/8/layout/orgChart1"/>
    <dgm:cxn modelId="{36246E36-F6DF-4017-AD28-285FAB147592}" type="presParOf" srcId="{4B4E29C4-8259-4D6E-AE35-D1F46ADDA412}" destId="{E839F6F9-5BBC-4F0A-A1AA-D68E60BFA3C3}" srcOrd="1" destOrd="0" presId="urn:microsoft.com/office/officeart/2005/8/layout/orgChart1"/>
    <dgm:cxn modelId="{6399C606-B766-439A-A2A7-37E9A61BB249}" type="presParOf" srcId="{D8F3CCA1-8AF0-4C45-A0D8-ED65605A41CC}" destId="{0BBB3370-0E45-48DB-BD3F-B282CE04E017}" srcOrd="1" destOrd="0" presId="urn:microsoft.com/office/officeart/2005/8/layout/orgChart1"/>
    <dgm:cxn modelId="{1A45D264-9008-46E8-8109-29F476FFF20E}" type="presParOf" srcId="{0BBB3370-0E45-48DB-BD3F-B282CE04E017}" destId="{20485B10-9BA6-43EA-85B7-373791028E1F}" srcOrd="0" destOrd="0" presId="urn:microsoft.com/office/officeart/2005/8/layout/orgChart1"/>
    <dgm:cxn modelId="{1BF6E230-68A5-4E74-B7AF-6AF894C41426}" type="presParOf" srcId="{0BBB3370-0E45-48DB-BD3F-B282CE04E017}" destId="{E678B950-3B90-4CBD-A15A-78436B6050F5}" srcOrd="1" destOrd="0" presId="urn:microsoft.com/office/officeart/2005/8/layout/orgChart1"/>
    <dgm:cxn modelId="{32767A8D-525F-431C-87AA-4365994E95D2}" type="presParOf" srcId="{E678B950-3B90-4CBD-A15A-78436B6050F5}" destId="{CE8CAC2A-29D2-40A6-AD6B-B3024A6D574B}" srcOrd="0" destOrd="0" presId="urn:microsoft.com/office/officeart/2005/8/layout/orgChart1"/>
    <dgm:cxn modelId="{3720DB37-BBCE-44B9-A32E-0B0A96B28DAA}" type="presParOf" srcId="{CE8CAC2A-29D2-40A6-AD6B-B3024A6D574B}" destId="{08D35BB7-9BF2-466E-9A15-46F432DD4503}" srcOrd="0" destOrd="0" presId="urn:microsoft.com/office/officeart/2005/8/layout/orgChart1"/>
    <dgm:cxn modelId="{14B63101-78AE-4D1F-B2F5-11BE45453F9B}" type="presParOf" srcId="{CE8CAC2A-29D2-40A6-AD6B-B3024A6D574B}" destId="{3D052E68-2000-47A9-9352-2A1FD147060F}" srcOrd="1" destOrd="0" presId="urn:microsoft.com/office/officeart/2005/8/layout/orgChart1"/>
    <dgm:cxn modelId="{ECE0F593-779A-4A84-9457-E4ED25705A0D}" type="presParOf" srcId="{E678B950-3B90-4CBD-A15A-78436B6050F5}" destId="{BD1E8489-E834-4D3F-B471-FB925EABA669}" srcOrd="1" destOrd="0" presId="urn:microsoft.com/office/officeart/2005/8/layout/orgChart1"/>
    <dgm:cxn modelId="{1D8B9781-AEEC-4CE9-ABA5-D03D67AF6809}" type="presParOf" srcId="{E678B950-3B90-4CBD-A15A-78436B6050F5}" destId="{12604321-0CE0-4AF9-96AC-3C6D4BB6DEF4}" srcOrd="2" destOrd="0" presId="urn:microsoft.com/office/officeart/2005/8/layout/orgChart1"/>
    <dgm:cxn modelId="{58FBF1A9-95DC-411D-A833-C2BF1B734A21}" type="presParOf" srcId="{D8F3CCA1-8AF0-4C45-A0D8-ED65605A41CC}" destId="{21245DC4-A3E9-4A82-BC91-B2A868231B07}" srcOrd="2" destOrd="0" presId="urn:microsoft.com/office/officeart/2005/8/layout/orgChart1"/>
    <dgm:cxn modelId="{0123196C-586C-43CF-9EF6-EC5845D028DD}" type="presParOf" srcId="{D4F3D13C-1B4E-43DA-84C4-F1ED99D57E59}" destId="{1F01FB33-C0EB-4C5E-A483-07E9B18A0646}" srcOrd="2" destOrd="0" presId="urn:microsoft.com/office/officeart/2005/8/layout/orgChart1"/>
    <dgm:cxn modelId="{7484017E-08C9-4DEE-B656-03A45144B99A}" type="presParOf" srcId="{2928A664-F78D-4883-BD52-8F7AFB6544B3}" destId="{3955D9C8-C7B5-4A18-AF81-638502FAF44B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485B10-9BA6-43EA-85B7-373791028E1F}">
      <dsp:nvSpPr>
        <dsp:cNvPr id="0" name=""/>
        <dsp:cNvSpPr/>
      </dsp:nvSpPr>
      <dsp:spPr>
        <a:xfrm>
          <a:off x="10416673" y="1912395"/>
          <a:ext cx="180430" cy="55332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53320"/>
              </a:lnTo>
              <a:lnTo>
                <a:pt x="180430" y="553320"/>
              </a:lnTo>
            </a:path>
          </a:pathLst>
        </a:cu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3413435-788D-4823-9A83-4530E8F85DD0}">
      <dsp:nvSpPr>
        <dsp:cNvPr id="0" name=""/>
        <dsp:cNvSpPr/>
      </dsp:nvSpPr>
      <dsp:spPr>
        <a:xfrm>
          <a:off x="10852101" y="1058357"/>
          <a:ext cx="91440" cy="25260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52602"/>
              </a:lnTo>
            </a:path>
          </a:pathLst>
        </a:cu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42EB76A-5988-4B69-8494-96948DB6E4E5}">
      <dsp:nvSpPr>
        <dsp:cNvPr id="0" name=""/>
        <dsp:cNvSpPr/>
      </dsp:nvSpPr>
      <dsp:spPr>
        <a:xfrm>
          <a:off x="6313611" y="373755"/>
          <a:ext cx="4584210" cy="25260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6301"/>
              </a:lnTo>
              <a:lnTo>
                <a:pt x="4584210" y="126301"/>
              </a:lnTo>
              <a:lnTo>
                <a:pt x="4584210" y="252602"/>
              </a:lnTo>
            </a:path>
          </a:pathLst>
        </a:cu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AC2156D-D681-443A-B8E0-23AE2486434C}">
      <dsp:nvSpPr>
        <dsp:cNvPr id="0" name=""/>
        <dsp:cNvSpPr/>
      </dsp:nvSpPr>
      <dsp:spPr>
        <a:xfrm>
          <a:off x="8961200" y="1907878"/>
          <a:ext cx="180430" cy="140735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07358"/>
              </a:lnTo>
              <a:lnTo>
                <a:pt x="180430" y="1407358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159BEC7-991B-4932-9BF6-07C965345044}">
      <dsp:nvSpPr>
        <dsp:cNvPr id="0" name=""/>
        <dsp:cNvSpPr/>
      </dsp:nvSpPr>
      <dsp:spPr>
        <a:xfrm>
          <a:off x="8961200" y="1907878"/>
          <a:ext cx="180430" cy="55332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53320"/>
              </a:lnTo>
              <a:lnTo>
                <a:pt x="180430" y="553320"/>
              </a:lnTo>
            </a:path>
          </a:pathLst>
        </a:custGeom>
        <a:noFill/>
        <a:ln w="12700" cap="flat" cmpd="sng" algn="ctr">
          <a:noFill/>
          <a:prstDash val="lgDash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BE9E530-3C19-4D45-95B3-56B8B22F952C}">
      <dsp:nvSpPr>
        <dsp:cNvPr id="0" name=""/>
        <dsp:cNvSpPr/>
      </dsp:nvSpPr>
      <dsp:spPr>
        <a:xfrm>
          <a:off x="8743000" y="1053840"/>
          <a:ext cx="699348" cy="25260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6301"/>
              </a:lnTo>
              <a:lnTo>
                <a:pt x="699348" y="126301"/>
              </a:lnTo>
              <a:lnTo>
                <a:pt x="699348" y="252602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22805AF-DB85-4E84-8CEC-D41A58C00DF4}">
      <dsp:nvSpPr>
        <dsp:cNvPr id="0" name=""/>
        <dsp:cNvSpPr/>
      </dsp:nvSpPr>
      <dsp:spPr>
        <a:xfrm>
          <a:off x="7505727" y="1907878"/>
          <a:ext cx="180430" cy="311543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115433"/>
              </a:lnTo>
              <a:lnTo>
                <a:pt x="180430" y="3115433"/>
              </a:lnTo>
            </a:path>
          </a:pathLst>
        </a:cu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9304651-A0FC-46FC-89EA-497575CEBF0F}">
      <dsp:nvSpPr>
        <dsp:cNvPr id="0" name=""/>
        <dsp:cNvSpPr/>
      </dsp:nvSpPr>
      <dsp:spPr>
        <a:xfrm>
          <a:off x="7505727" y="1907878"/>
          <a:ext cx="180430" cy="226139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61395"/>
              </a:lnTo>
              <a:lnTo>
                <a:pt x="180430" y="2261395"/>
              </a:lnTo>
            </a:path>
          </a:pathLst>
        </a:cu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569FAB8-B553-4D53-9A33-C4C237C1E1AE}">
      <dsp:nvSpPr>
        <dsp:cNvPr id="0" name=""/>
        <dsp:cNvSpPr/>
      </dsp:nvSpPr>
      <dsp:spPr>
        <a:xfrm>
          <a:off x="7505727" y="1907878"/>
          <a:ext cx="180430" cy="140735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07358"/>
              </a:lnTo>
              <a:lnTo>
                <a:pt x="180430" y="1407358"/>
              </a:lnTo>
            </a:path>
          </a:pathLst>
        </a:cu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D7DD494-FA6B-4DF5-8184-39BA8F831D1F}">
      <dsp:nvSpPr>
        <dsp:cNvPr id="0" name=""/>
        <dsp:cNvSpPr/>
      </dsp:nvSpPr>
      <dsp:spPr>
        <a:xfrm>
          <a:off x="7505727" y="1907878"/>
          <a:ext cx="180430" cy="55332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53320"/>
              </a:lnTo>
              <a:lnTo>
                <a:pt x="180430" y="553320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51A9B1F-34CB-48B3-9DF5-B2A03B2D61FE}">
      <dsp:nvSpPr>
        <dsp:cNvPr id="0" name=""/>
        <dsp:cNvSpPr/>
      </dsp:nvSpPr>
      <dsp:spPr>
        <a:xfrm>
          <a:off x="7986876" y="1053840"/>
          <a:ext cx="756124" cy="252602"/>
        </a:xfrm>
        <a:custGeom>
          <a:avLst/>
          <a:gdLst/>
          <a:ahLst/>
          <a:cxnLst/>
          <a:rect l="0" t="0" r="0" b="0"/>
          <a:pathLst>
            <a:path>
              <a:moveTo>
                <a:pt x="756124" y="0"/>
              </a:moveTo>
              <a:lnTo>
                <a:pt x="756124" y="126301"/>
              </a:lnTo>
              <a:lnTo>
                <a:pt x="0" y="126301"/>
              </a:lnTo>
              <a:lnTo>
                <a:pt x="0" y="252602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2E29FAF-4384-4350-ADB9-EDAC948F9EDF}">
      <dsp:nvSpPr>
        <dsp:cNvPr id="0" name=""/>
        <dsp:cNvSpPr/>
      </dsp:nvSpPr>
      <dsp:spPr>
        <a:xfrm>
          <a:off x="6313611" y="373755"/>
          <a:ext cx="2429388" cy="25260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6301"/>
              </a:lnTo>
              <a:lnTo>
                <a:pt x="2429388" y="126301"/>
              </a:lnTo>
              <a:lnTo>
                <a:pt x="2429388" y="252602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ED768BE-EF9C-4E56-94A5-4F394BCBF562}">
      <dsp:nvSpPr>
        <dsp:cNvPr id="0" name=""/>
        <dsp:cNvSpPr/>
      </dsp:nvSpPr>
      <dsp:spPr>
        <a:xfrm>
          <a:off x="6050255" y="1912395"/>
          <a:ext cx="180430" cy="55332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53320"/>
              </a:lnTo>
              <a:lnTo>
                <a:pt x="180430" y="553320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1EB5974-38B7-4A47-95AF-18BE4A2DE06F}">
      <dsp:nvSpPr>
        <dsp:cNvPr id="0" name=""/>
        <dsp:cNvSpPr/>
      </dsp:nvSpPr>
      <dsp:spPr>
        <a:xfrm>
          <a:off x="5832054" y="1058357"/>
          <a:ext cx="699348" cy="25260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6301"/>
              </a:lnTo>
              <a:lnTo>
                <a:pt x="699348" y="126301"/>
              </a:lnTo>
              <a:lnTo>
                <a:pt x="699348" y="252602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5437786-3112-43A7-A763-5EEDCB97E683}">
      <dsp:nvSpPr>
        <dsp:cNvPr id="0" name=""/>
        <dsp:cNvSpPr/>
      </dsp:nvSpPr>
      <dsp:spPr>
        <a:xfrm>
          <a:off x="4594782" y="1912395"/>
          <a:ext cx="180430" cy="55332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53320"/>
              </a:lnTo>
              <a:lnTo>
                <a:pt x="180430" y="553320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F9D4CC5-D731-4104-8FF7-258D2B8D7772}">
      <dsp:nvSpPr>
        <dsp:cNvPr id="0" name=""/>
        <dsp:cNvSpPr/>
      </dsp:nvSpPr>
      <dsp:spPr>
        <a:xfrm>
          <a:off x="5075930" y="1058357"/>
          <a:ext cx="756124" cy="252602"/>
        </a:xfrm>
        <a:custGeom>
          <a:avLst/>
          <a:gdLst/>
          <a:ahLst/>
          <a:cxnLst/>
          <a:rect l="0" t="0" r="0" b="0"/>
          <a:pathLst>
            <a:path>
              <a:moveTo>
                <a:pt x="756124" y="0"/>
              </a:moveTo>
              <a:lnTo>
                <a:pt x="756124" y="126301"/>
              </a:lnTo>
              <a:lnTo>
                <a:pt x="0" y="126301"/>
              </a:lnTo>
              <a:lnTo>
                <a:pt x="0" y="252602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773B4D7-4859-41C8-AE27-5A91670C4998}">
      <dsp:nvSpPr>
        <dsp:cNvPr id="0" name=""/>
        <dsp:cNvSpPr/>
      </dsp:nvSpPr>
      <dsp:spPr>
        <a:xfrm>
          <a:off x="5832054" y="373755"/>
          <a:ext cx="481557" cy="252602"/>
        </a:xfrm>
        <a:custGeom>
          <a:avLst/>
          <a:gdLst/>
          <a:ahLst/>
          <a:cxnLst/>
          <a:rect l="0" t="0" r="0" b="0"/>
          <a:pathLst>
            <a:path>
              <a:moveTo>
                <a:pt x="481557" y="0"/>
              </a:moveTo>
              <a:lnTo>
                <a:pt x="481557" y="126301"/>
              </a:lnTo>
              <a:lnTo>
                <a:pt x="0" y="126301"/>
              </a:lnTo>
              <a:lnTo>
                <a:pt x="0" y="252602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D8C595B-B48B-4306-88F2-053E1722ECF4}">
      <dsp:nvSpPr>
        <dsp:cNvPr id="0" name=""/>
        <dsp:cNvSpPr/>
      </dsp:nvSpPr>
      <dsp:spPr>
        <a:xfrm>
          <a:off x="3139309" y="1907878"/>
          <a:ext cx="180430" cy="140735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07358"/>
              </a:lnTo>
              <a:lnTo>
                <a:pt x="180430" y="1407358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D6034FB-07A4-4613-A50D-0288C31233E6}">
      <dsp:nvSpPr>
        <dsp:cNvPr id="0" name=""/>
        <dsp:cNvSpPr/>
      </dsp:nvSpPr>
      <dsp:spPr>
        <a:xfrm>
          <a:off x="3139309" y="1907878"/>
          <a:ext cx="180430" cy="55332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53320"/>
              </a:lnTo>
              <a:lnTo>
                <a:pt x="180430" y="553320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4C99D7C-66BB-44F8-9377-DEA29BEAF181}">
      <dsp:nvSpPr>
        <dsp:cNvPr id="0" name=""/>
        <dsp:cNvSpPr/>
      </dsp:nvSpPr>
      <dsp:spPr>
        <a:xfrm>
          <a:off x="2193372" y="1053840"/>
          <a:ext cx="1427085" cy="25260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6301"/>
              </a:lnTo>
              <a:lnTo>
                <a:pt x="1427085" y="126301"/>
              </a:lnTo>
              <a:lnTo>
                <a:pt x="1427085" y="252602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198AA10-98F9-4293-A3D4-D5AD4F135C5B}">
      <dsp:nvSpPr>
        <dsp:cNvPr id="0" name=""/>
        <dsp:cNvSpPr/>
      </dsp:nvSpPr>
      <dsp:spPr>
        <a:xfrm>
          <a:off x="1683836" y="1907878"/>
          <a:ext cx="180430" cy="140735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07358"/>
              </a:lnTo>
              <a:lnTo>
                <a:pt x="180430" y="1407358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0C2DA11-D104-41E5-9F01-652F139F3A8D}">
      <dsp:nvSpPr>
        <dsp:cNvPr id="0" name=""/>
        <dsp:cNvSpPr/>
      </dsp:nvSpPr>
      <dsp:spPr>
        <a:xfrm>
          <a:off x="1683836" y="1907878"/>
          <a:ext cx="180430" cy="55332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53320"/>
              </a:lnTo>
              <a:lnTo>
                <a:pt x="180430" y="553320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2BBED57-3170-43AA-ADFA-24B5A45A978D}">
      <dsp:nvSpPr>
        <dsp:cNvPr id="0" name=""/>
        <dsp:cNvSpPr/>
      </dsp:nvSpPr>
      <dsp:spPr>
        <a:xfrm>
          <a:off x="2119264" y="1053840"/>
          <a:ext cx="91440" cy="252602"/>
        </a:xfrm>
        <a:custGeom>
          <a:avLst/>
          <a:gdLst/>
          <a:ahLst/>
          <a:cxnLst/>
          <a:rect l="0" t="0" r="0" b="0"/>
          <a:pathLst>
            <a:path>
              <a:moveTo>
                <a:pt x="74107" y="0"/>
              </a:moveTo>
              <a:lnTo>
                <a:pt x="74107" y="126301"/>
              </a:lnTo>
              <a:lnTo>
                <a:pt x="45720" y="126301"/>
              </a:lnTo>
              <a:lnTo>
                <a:pt x="45720" y="252602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B6C76DF-D449-49AB-918E-9BD3146761BF}">
      <dsp:nvSpPr>
        <dsp:cNvPr id="0" name=""/>
        <dsp:cNvSpPr/>
      </dsp:nvSpPr>
      <dsp:spPr>
        <a:xfrm>
          <a:off x="228363" y="1907878"/>
          <a:ext cx="180430" cy="226139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61395"/>
              </a:lnTo>
              <a:lnTo>
                <a:pt x="180430" y="2261395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E328F55-398D-4655-9770-C920288424D0}">
      <dsp:nvSpPr>
        <dsp:cNvPr id="0" name=""/>
        <dsp:cNvSpPr/>
      </dsp:nvSpPr>
      <dsp:spPr>
        <a:xfrm>
          <a:off x="228363" y="1907878"/>
          <a:ext cx="180430" cy="140735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07358"/>
              </a:lnTo>
              <a:lnTo>
                <a:pt x="180430" y="1407358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1FB1D1E-AC15-4847-993A-9A0F614B9654}">
      <dsp:nvSpPr>
        <dsp:cNvPr id="0" name=""/>
        <dsp:cNvSpPr/>
      </dsp:nvSpPr>
      <dsp:spPr>
        <a:xfrm>
          <a:off x="228363" y="1907878"/>
          <a:ext cx="180430" cy="55332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53320"/>
              </a:lnTo>
              <a:lnTo>
                <a:pt x="180430" y="553320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355A2F9-5A2E-48BB-B32A-7C9CE58F6D80}">
      <dsp:nvSpPr>
        <dsp:cNvPr id="0" name=""/>
        <dsp:cNvSpPr/>
      </dsp:nvSpPr>
      <dsp:spPr>
        <a:xfrm>
          <a:off x="709511" y="1053840"/>
          <a:ext cx="1483860" cy="252602"/>
        </a:xfrm>
        <a:custGeom>
          <a:avLst/>
          <a:gdLst/>
          <a:ahLst/>
          <a:cxnLst/>
          <a:rect l="0" t="0" r="0" b="0"/>
          <a:pathLst>
            <a:path>
              <a:moveTo>
                <a:pt x="1483860" y="0"/>
              </a:moveTo>
              <a:lnTo>
                <a:pt x="1483860" y="126301"/>
              </a:lnTo>
              <a:lnTo>
                <a:pt x="0" y="126301"/>
              </a:lnTo>
              <a:lnTo>
                <a:pt x="0" y="252602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724D687-A239-40C2-86A3-DBE20454AA14}">
      <dsp:nvSpPr>
        <dsp:cNvPr id="0" name=""/>
        <dsp:cNvSpPr/>
      </dsp:nvSpPr>
      <dsp:spPr>
        <a:xfrm>
          <a:off x="2193372" y="373755"/>
          <a:ext cx="4120239" cy="252602"/>
        </a:xfrm>
        <a:custGeom>
          <a:avLst/>
          <a:gdLst/>
          <a:ahLst/>
          <a:cxnLst/>
          <a:rect l="0" t="0" r="0" b="0"/>
          <a:pathLst>
            <a:path>
              <a:moveTo>
                <a:pt x="4120239" y="0"/>
              </a:moveTo>
              <a:lnTo>
                <a:pt x="4120239" y="126301"/>
              </a:lnTo>
              <a:lnTo>
                <a:pt x="0" y="126301"/>
              </a:lnTo>
              <a:lnTo>
                <a:pt x="0" y="252602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A5E1CFF-8DC8-4268-9452-A5B686A5AD38}">
      <dsp:nvSpPr>
        <dsp:cNvPr id="0" name=""/>
        <dsp:cNvSpPr/>
      </dsp:nvSpPr>
      <dsp:spPr>
        <a:xfrm>
          <a:off x="4995578" y="1906"/>
          <a:ext cx="2636065" cy="371849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1" kern="1200" dirty="0">
              <a:solidFill>
                <a:schemeClr val="tx1"/>
              </a:solidFill>
            </a:rPr>
            <a:t>Cryogenic Supply System (CSS)</a:t>
          </a:r>
        </a:p>
      </dsp:txBody>
      <dsp:txXfrm>
        <a:off x="4995578" y="1906"/>
        <a:ext cx="2636065" cy="371849"/>
      </dsp:txXfrm>
    </dsp:sp>
    <dsp:sp modelId="{D32ED2D1-9FC2-42EA-A831-55D93F932B7A}">
      <dsp:nvSpPr>
        <dsp:cNvPr id="0" name=""/>
        <dsp:cNvSpPr/>
      </dsp:nvSpPr>
      <dsp:spPr>
        <a:xfrm>
          <a:off x="1319342" y="626358"/>
          <a:ext cx="1748059" cy="427482"/>
        </a:xfrm>
        <a:prstGeom prst="rect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 dirty="0"/>
            <a:t>Infrastructure</a:t>
          </a:r>
        </a:p>
      </dsp:txBody>
      <dsp:txXfrm>
        <a:off x="1319342" y="626358"/>
        <a:ext cx="1748059" cy="427482"/>
      </dsp:txXfrm>
    </dsp:sp>
    <dsp:sp modelId="{26E1FF96-29F1-431A-AB2C-2F94ABFC2886}">
      <dsp:nvSpPr>
        <dsp:cNvPr id="0" name=""/>
        <dsp:cNvSpPr/>
      </dsp:nvSpPr>
      <dsp:spPr>
        <a:xfrm>
          <a:off x="108076" y="1306443"/>
          <a:ext cx="1202870" cy="601435"/>
        </a:xfrm>
        <a:prstGeom prst="rect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Storages</a:t>
          </a:r>
        </a:p>
      </dsp:txBody>
      <dsp:txXfrm>
        <a:off x="108076" y="1306443"/>
        <a:ext cx="1202870" cy="601435"/>
      </dsp:txXfrm>
    </dsp:sp>
    <dsp:sp modelId="{27FC2EC9-6DD9-4CBB-A51B-EEC321D95CAF}">
      <dsp:nvSpPr>
        <dsp:cNvPr id="0" name=""/>
        <dsp:cNvSpPr/>
      </dsp:nvSpPr>
      <dsp:spPr>
        <a:xfrm>
          <a:off x="408794" y="2160481"/>
          <a:ext cx="1202870" cy="601435"/>
        </a:xfrm>
        <a:prstGeom prst="rect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HP gaseous warm He storage (GHe)</a:t>
          </a:r>
        </a:p>
      </dsp:txBody>
      <dsp:txXfrm>
        <a:off x="408794" y="2160481"/>
        <a:ext cx="1202870" cy="601435"/>
      </dsp:txXfrm>
    </dsp:sp>
    <dsp:sp modelId="{BD0DDBBF-39EC-4CDA-A973-A9EEA9681BAA}">
      <dsp:nvSpPr>
        <dsp:cNvPr id="0" name=""/>
        <dsp:cNvSpPr/>
      </dsp:nvSpPr>
      <dsp:spPr>
        <a:xfrm>
          <a:off x="408794" y="3014518"/>
          <a:ext cx="1202870" cy="601435"/>
        </a:xfrm>
        <a:prstGeom prst="rect">
          <a:avLst/>
        </a:prstGeom>
        <a:solidFill>
          <a:schemeClr val="bg1"/>
        </a:solidFill>
        <a:ln w="12700" cap="flat" cmpd="sng" algn="ctr">
          <a:solidFill>
            <a:scrgbClr r="0" g="0" b="0"/>
          </a:solidFill>
          <a:prstDash val="dash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chemeClr val="tx1"/>
              </a:solidFill>
            </a:rPr>
            <a:t>Liquid He </a:t>
          </a:r>
          <a:br>
            <a:rPr lang="en-US" sz="1000" kern="1200" dirty="0">
              <a:solidFill>
                <a:schemeClr val="tx1"/>
              </a:solidFill>
            </a:rPr>
          </a:br>
          <a:r>
            <a:rPr lang="en-US" sz="1000" kern="1200" dirty="0">
              <a:solidFill>
                <a:schemeClr val="tx1"/>
              </a:solidFill>
            </a:rPr>
            <a:t>storage (LHe)</a:t>
          </a:r>
          <a:endParaRPr lang="en-US" sz="1000" kern="1200" dirty="0"/>
        </a:p>
      </dsp:txBody>
      <dsp:txXfrm>
        <a:off x="408794" y="3014518"/>
        <a:ext cx="1202870" cy="601435"/>
      </dsp:txXfrm>
    </dsp:sp>
    <dsp:sp modelId="{ADD18938-FC8C-4AAF-B1E9-EA5EA36D0D5E}">
      <dsp:nvSpPr>
        <dsp:cNvPr id="0" name=""/>
        <dsp:cNvSpPr/>
      </dsp:nvSpPr>
      <dsp:spPr>
        <a:xfrm>
          <a:off x="408794" y="3868556"/>
          <a:ext cx="1202870" cy="601435"/>
        </a:xfrm>
        <a:prstGeom prst="rect">
          <a:avLst/>
        </a:prstGeom>
        <a:solidFill>
          <a:schemeClr val="bg1"/>
        </a:solidFill>
        <a:ln w="12700" cap="flat" cmpd="sng" algn="ctr">
          <a:solidFill>
            <a:scrgbClr r="0" g="0" b="0"/>
          </a:solidFill>
          <a:prstDash val="dash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Liquid N2</a:t>
          </a:r>
          <a:br>
            <a:rPr lang="en-US" sz="1000" kern="1200" dirty="0"/>
          </a:br>
          <a:r>
            <a:rPr lang="en-US" sz="1000" kern="1200" dirty="0"/>
            <a:t> storage (LN2)</a:t>
          </a:r>
        </a:p>
      </dsp:txBody>
      <dsp:txXfrm>
        <a:off x="408794" y="3868556"/>
        <a:ext cx="1202870" cy="601435"/>
      </dsp:txXfrm>
    </dsp:sp>
    <dsp:sp modelId="{F975DECB-51C0-4767-86F4-AFC404F1CA7C}">
      <dsp:nvSpPr>
        <dsp:cNvPr id="0" name=""/>
        <dsp:cNvSpPr/>
      </dsp:nvSpPr>
      <dsp:spPr>
        <a:xfrm>
          <a:off x="1563549" y="1306443"/>
          <a:ext cx="1202870" cy="601435"/>
        </a:xfrm>
        <a:prstGeom prst="rect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Gas management</a:t>
          </a:r>
        </a:p>
      </dsp:txBody>
      <dsp:txXfrm>
        <a:off x="1563549" y="1306443"/>
        <a:ext cx="1202870" cy="601435"/>
      </dsp:txXfrm>
    </dsp:sp>
    <dsp:sp modelId="{918A7077-DF8C-468A-B445-DF9CB0760693}">
      <dsp:nvSpPr>
        <dsp:cNvPr id="0" name=""/>
        <dsp:cNvSpPr/>
      </dsp:nvSpPr>
      <dsp:spPr>
        <a:xfrm>
          <a:off x="1864267" y="2160481"/>
          <a:ext cx="1202870" cy="601435"/>
        </a:xfrm>
        <a:prstGeom prst="rect">
          <a:avLst/>
        </a:prstGeom>
        <a:solidFill>
          <a:schemeClr val="bg1"/>
        </a:solidFill>
        <a:ln w="12700" cap="flat" cmpd="sng" algn="ctr">
          <a:solidFill>
            <a:scrgbClr r="0" g="0" b="0"/>
          </a:solidFill>
          <a:prstDash val="dash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(Dedicated) He purification system</a:t>
          </a:r>
        </a:p>
      </dsp:txBody>
      <dsp:txXfrm>
        <a:off x="1864267" y="2160481"/>
        <a:ext cx="1202870" cy="601435"/>
      </dsp:txXfrm>
    </dsp:sp>
    <dsp:sp modelId="{19900726-67AF-43D0-AB0A-DDB92ED47C08}">
      <dsp:nvSpPr>
        <dsp:cNvPr id="0" name=""/>
        <dsp:cNvSpPr/>
      </dsp:nvSpPr>
      <dsp:spPr>
        <a:xfrm>
          <a:off x="1864267" y="3014518"/>
          <a:ext cx="1202870" cy="601435"/>
        </a:xfrm>
        <a:prstGeom prst="rect">
          <a:avLst/>
        </a:prstGeom>
        <a:solidFill>
          <a:schemeClr val="bg1"/>
        </a:solidFill>
        <a:ln w="12700" cap="flat" cmpd="sng" algn="ctr">
          <a:solidFill>
            <a:scrgbClr r="0" g="0" b="0"/>
          </a:solidFill>
          <a:prstDash val="dash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(Dedicated) He recovery system</a:t>
          </a:r>
        </a:p>
      </dsp:txBody>
      <dsp:txXfrm>
        <a:off x="1864267" y="3014518"/>
        <a:ext cx="1202870" cy="601435"/>
      </dsp:txXfrm>
    </dsp:sp>
    <dsp:sp modelId="{C0999296-4FD4-444E-AEC4-98EE415AE2CC}">
      <dsp:nvSpPr>
        <dsp:cNvPr id="0" name=""/>
        <dsp:cNvSpPr/>
      </dsp:nvSpPr>
      <dsp:spPr>
        <a:xfrm>
          <a:off x="3019022" y="1306443"/>
          <a:ext cx="1202870" cy="601435"/>
        </a:xfrm>
        <a:prstGeom prst="rect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General piping </a:t>
          </a:r>
        </a:p>
      </dsp:txBody>
      <dsp:txXfrm>
        <a:off x="3019022" y="1306443"/>
        <a:ext cx="1202870" cy="601435"/>
      </dsp:txXfrm>
    </dsp:sp>
    <dsp:sp modelId="{CF2AA21B-472D-45AA-B95A-DCA1FAB86C61}">
      <dsp:nvSpPr>
        <dsp:cNvPr id="0" name=""/>
        <dsp:cNvSpPr/>
      </dsp:nvSpPr>
      <dsp:spPr>
        <a:xfrm>
          <a:off x="3319739" y="2160481"/>
          <a:ext cx="1202870" cy="601435"/>
        </a:xfrm>
        <a:prstGeom prst="rect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Warm Piping System</a:t>
          </a:r>
        </a:p>
      </dsp:txBody>
      <dsp:txXfrm>
        <a:off x="3319739" y="2160481"/>
        <a:ext cx="1202870" cy="601435"/>
      </dsp:txXfrm>
    </dsp:sp>
    <dsp:sp modelId="{0C87EB88-E5F3-403F-BD8F-A2B03E60F30D}">
      <dsp:nvSpPr>
        <dsp:cNvPr id="0" name=""/>
        <dsp:cNvSpPr/>
      </dsp:nvSpPr>
      <dsp:spPr>
        <a:xfrm>
          <a:off x="3319739" y="3014518"/>
          <a:ext cx="1202870" cy="601435"/>
        </a:xfrm>
        <a:prstGeom prst="rect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rgbClr r="0" g="0" b="0"/>
          </a:solidFill>
          <a:prstDash val="dash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Warm Piping MAC</a:t>
          </a:r>
        </a:p>
      </dsp:txBody>
      <dsp:txXfrm>
        <a:off x="3319739" y="3014518"/>
        <a:ext cx="1202870" cy="601435"/>
      </dsp:txXfrm>
    </dsp:sp>
    <dsp:sp modelId="{24A42529-CE0C-4259-BDBE-62E2AF685B9E}">
      <dsp:nvSpPr>
        <dsp:cNvPr id="0" name=""/>
        <dsp:cNvSpPr/>
      </dsp:nvSpPr>
      <dsp:spPr>
        <a:xfrm>
          <a:off x="4958024" y="626358"/>
          <a:ext cx="1748059" cy="431998"/>
        </a:xfrm>
        <a:prstGeom prst="rect">
          <a:avLst/>
        </a:prstGeom>
        <a:solidFill>
          <a:schemeClr val="accent1">
            <a:lumMod val="20000"/>
            <a:lumOff val="8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 dirty="0"/>
            <a:t>Cryoplant</a:t>
          </a:r>
        </a:p>
      </dsp:txBody>
      <dsp:txXfrm>
        <a:off x="4958024" y="626358"/>
        <a:ext cx="1748059" cy="431998"/>
      </dsp:txXfrm>
    </dsp:sp>
    <dsp:sp modelId="{E87DD463-D1E7-4777-8449-225CD32AC29D}">
      <dsp:nvSpPr>
        <dsp:cNvPr id="0" name=""/>
        <dsp:cNvSpPr/>
      </dsp:nvSpPr>
      <dsp:spPr>
        <a:xfrm>
          <a:off x="4474495" y="1310960"/>
          <a:ext cx="1202870" cy="601435"/>
        </a:xfrm>
        <a:prstGeom prst="rect">
          <a:avLst/>
        </a:prstGeom>
        <a:solidFill>
          <a:schemeClr val="accent1">
            <a:lumMod val="20000"/>
            <a:lumOff val="8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Warm compressor stations</a:t>
          </a:r>
        </a:p>
      </dsp:txBody>
      <dsp:txXfrm>
        <a:off x="4474495" y="1310960"/>
        <a:ext cx="1202870" cy="601435"/>
      </dsp:txXfrm>
    </dsp:sp>
    <dsp:sp modelId="{5C703F0E-4896-4484-9F3F-605041270A8E}">
      <dsp:nvSpPr>
        <dsp:cNvPr id="0" name=""/>
        <dsp:cNvSpPr/>
      </dsp:nvSpPr>
      <dsp:spPr>
        <a:xfrm>
          <a:off x="4775212" y="2164997"/>
          <a:ext cx="1202870" cy="601435"/>
        </a:xfrm>
        <a:prstGeom prst="rect">
          <a:avLst/>
        </a:prstGeom>
        <a:solidFill>
          <a:schemeClr val="accent1">
            <a:lumMod val="20000"/>
            <a:lumOff val="8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Warm compressor </a:t>
          </a:r>
          <a:br>
            <a:rPr lang="en-US" sz="1000" kern="1200" dirty="0"/>
          </a:br>
          <a:r>
            <a:rPr lang="en-US" sz="1000" kern="1200" dirty="0"/>
            <a:t>station</a:t>
          </a:r>
        </a:p>
      </dsp:txBody>
      <dsp:txXfrm>
        <a:off x="4775212" y="2164997"/>
        <a:ext cx="1202870" cy="601435"/>
      </dsp:txXfrm>
    </dsp:sp>
    <dsp:sp modelId="{0A11A1EE-9468-47A0-B652-9C9D7906D85D}">
      <dsp:nvSpPr>
        <dsp:cNvPr id="0" name=""/>
        <dsp:cNvSpPr/>
      </dsp:nvSpPr>
      <dsp:spPr>
        <a:xfrm>
          <a:off x="5929968" y="1310960"/>
          <a:ext cx="1202870" cy="601435"/>
        </a:xfrm>
        <a:prstGeom prst="rect">
          <a:avLst/>
        </a:prstGeom>
        <a:solidFill>
          <a:schemeClr val="accent1">
            <a:lumMod val="20000"/>
            <a:lumOff val="8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Refrigerator </a:t>
          </a:r>
          <a:br>
            <a:rPr lang="en-US" sz="1000" kern="1200" dirty="0"/>
          </a:br>
          <a:r>
            <a:rPr lang="en-US" sz="1000" kern="1200" dirty="0"/>
            <a:t>cold boxes</a:t>
          </a:r>
          <a:endParaRPr lang="en-US" kern="1200" dirty="0"/>
        </a:p>
      </dsp:txBody>
      <dsp:txXfrm>
        <a:off x="5929968" y="1310960"/>
        <a:ext cx="1202870" cy="601435"/>
      </dsp:txXfrm>
    </dsp:sp>
    <dsp:sp modelId="{90FD379A-F14B-4A2D-8B13-B09B161B5917}">
      <dsp:nvSpPr>
        <dsp:cNvPr id="0" name=""/>
        <dsp:cNvSpPr/>
      </dsp:nvSpPr>
      <dsp:spPr>
        <a:xfrm>
          <a:off x="6230685" y="2164997"/>
          <a:ext cx="1202870" cy="601435"/>
        </a:xfrm>
        <a:prstGeom prst="rect">
          <a:avLst/>
        </a:prstGeom>
        <a:solidFill>
          <a:schemeClr val="accent1">
            <a:lumMod val="20000"/>
            <a:lumOff val="8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Refrigerator</a:t>
          </a:r>
          <a:br>
            <a:rPr lang="en-US" sz="1000" kern="1200" dirty="0"/>
          </a:br>
          <a:r>
            <a:rPr lang="en-US" sz="1000" kern="1200" dirty="0"/>
            <a:t>cold-box</a:t>
          </a:r>
        </a:p>
      </dsp:txBody>
      <dsp:txXfrm>
        <a:off x="6230685" y="2164997"/>
        <a:ext cx="1202870" cy="601435"/>
      </dsp:txXfrm>
    </dsp:sp>
    <dsp:sp modelId="{396BB8A0-0A50-44A9-84B7-D0A360A88B3F}">
      <dsp:nvSpPr>
        <dsp:cNvPr id="0" name=""/>
        <dsp:cNvSpPr/>
      </dsp:nvSpPr>
      <dsp:spPr>
        <a:xfrm>
          <a:off x="7868970" y="626358"/>
          <a:ext cx="1748059" cy="427482"/>
        </a:xfrm>
        <a:prstGeom prst="rect">
          <a:avLst/>
        </a:prstGeom>
        <a:solidFill>
          <a:schemeClr val="accent6">
            <a:lumMod val="20000"/>
            <a:lumOff val="8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 dirty="0"/>
            <a:t>Cryogenic </a:t>
          </a:r>
          <a:br>
            <a:rPr lang="en-US" sz="1400" b="0" kern="1200" dirty="0"/>
          </a:br>
          <a:r>
            <a:rPr lang="en-US" sz="1400" b="0" kern="1200" dirty="0"/>
            <a:t>Distribution System</a:t>
          </a:r>
        </a:p>
      </dsp:txBody>
      <dsp:txXfrm>
        <a:off x="7868970" y="626358"/>
        <a:ext cx="1748059" cy="427482"/>
      </dsp:txXfrm>
    </dsp:sp>
    <dsp:sp modelId="{3B1E8017-B332-430B-A579-B19E976A2454}">
      <dsp:nvSpPr>
        <dsp:cNvPr id="0" name=""/>
        <dsp:cNvSpPr/>
      </dsp:nvSpPr>
      <dsp:spPr>
        <a:xfrm>
          <a:off x="7385440" y="1306443"/>
          <a:ext cx="1202870" cy="601435"/>
        </a:xfrm>
        <a:prstGeom prst="rect">
          <a:avLst/>
        </a:prstGeom>
        <a:solidFill>
          <a:schemeClr val="accent6">
            <a:lumMod val="20000"/>
            <a:lumOff val="8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Cryogenic transfer lines</a:t>
          </a:r>
        </a:p>
      </dsp:txBody>
      <dsp:txXfrm>
        <a:off x="7385440" y="1306443"/>
        <a:ext cx="1202870" cy="601435"/>
      </dsp:txXfrm>
    </dsp:sp>
    <dsp:sp modelId="{B0A1CBEC-B5BF-46AD-A856-09604EFCECEB}">
      <dsp:nvSpPr>
        <dsp:cNvPr id="0" name=""/>
        <dsp:cNvSpPr/>
      </dsp:nvSpPr>
      <dsp:spPr>
        <a:xfrm>
          <a:off x="7686158" y="2160481"/>
          <a:ext cx="1202870" cy="601435"/>
        </a:xfrm>
        <a:prstGeom prst="rect">
          <a:avLst/>
        </a:prstGeom>
        <a:solidFill>
          <a:schemeClr val="accent6">
            <a:lumMod val="20000"/>
            <a:lumOff val="8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Main </a:t>
          </a:r>
          <a:br>
            <a:rPr lang="en-US" sz="1000" kern="1200" dirty="0"/>
          </a:br>
          <a:r>
            <a:rPr lang="en-US" sz="1000" kern="1200" dirty="0"/>
            <a:t>Cryogenic Line</a:t>
          </a:r>
          <a:br>
            <a:rPr lang="en-US" sz="1000" kern="1200" dirty="0"/>
          </a:br>
          <a:r>
            <a:rPr lang="en-US" sz="1000" kern="1200" dirty="0"/>
            <a:t>(QRB </a:t>
          </a:r>
          <a:r>
            <a:rPr lang="en-US" sz="1000" kern="1200" dirty="0">
              <a:latin typeface="Segoe UI" panose="020B0502040204020203" pitchFamily="34" charset="0"/>
              <a:cs typeface="Segoe UI" panose="020B0502040204020203" pitchFamily="34" charset="0"/>
            </a:rPr>
            <a:t>↔</a:t>
          </a:r>
          <a:r>
            <a:rPr lang="en-US" sz="1000" kern="1200" dirty="0"/>
            <a:t> QVB)</a:t>
          </a:r>
          <a:endParaRPr lang="en-US" sz="900" kern="1200" dirty="0"/>
        </a:p>
      </dsp:txBody>
      <dsp:txXfrm>
        <a:off x="7686158" y="2160481"/>
        <a:ext cx="1202870" cy="601435"/>
      </dsp:txXfrm>
    </dsp:sp>
    <dsp:sp modelId="{20A27A62-2321-402E-8224-4DAB29F5E0C8}">
      <dsp:nvSpPr>
        <dsp:cNvPr id="0" name=""/>
        <dsp:cNvSpPr/>
      </dsp:nvSpPr>
      <dsp:spPr>
        <a:xfrm>
          <a:off x="7686158" y="3014518"/>
          <a:ext cx="1202870" cy="601435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 dirty="0"/>
        </a:p>
      </dsp:txBody>
      <dsp:txXfrm>
        <a:off x="7686158" y="3014518"/>
        <a:ext cx="1202870" cy="601435"/>
      </dsp:txXfrm>
    </dsp:sp>
    <dsp:sp modelId="{46EA5BA7-E902-4878-AA9E-4802C5C2A29B}">
      <dsp:nvSpPr>
        <dsp:cNvPr id="0" name=""/>
        <dsp:cNvSpPr/>
      </dsp:nvSpPr>
      <dsp:spPr>
        <a:xfrm>
          <a:off x="7686158" y="3868556"/>
          <a:ext cx="1202870" cy="601435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 dirty="0"/>
        </a:p>
      </dsp:txBody>
      <dsp:txXfrm>
        <a:off x="7686158" y="3868556"/>
        <a:ext cx="1202870" cy="601435"/>
      </dsp:txXfrm>
    </dsp:sp>
    <dsp:sp modelId="{3E839E39-0FCF-4EAB-8F7E-D87858F9EF67}">
      <dsp:nvSpPr>
        <dsp:cNvPr id="0" name=""/>
        <dsp:cNvSpPr/>
      </dsp:nvSpPr>
      <dsp:spPr>
        <a:xfrm>
          <a:off x="7686158" y="4722594"/>
          <a:ext cx="1202870" cy="601435"/>
        </a:xfrm>
        <a:prstGeom prst="rect">
          <a:avLst/>
        </a:prstGeom>
        <a:noFill/>
        <a:ln w="12700" cap="flat" cmpd="sng" algn="ctr">
          <a:noFill/>
          <a:prstDash val="dash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 dirty="0"/>
        </a:p>
      </dsp:txBody>
      <dsp:txXfrm>
        <a:off x="7686158" y="4722594"/>
        <a:ext cx="1202870" cy="601435"/>
      </dsp:txXfrm>
    </dsp:sp>
    <dsp:sp modelId="{C1F96D34-1E1C-4437-A800-E060A0B24576}">
      <dsp:nvSpPr>
        <dsp:cNvPr id="0" name=""/>
        <dsp:cNvSpPr/>
      </dsp:nvSpPr>
      <dsp:spPr>
        <a:xfrm>
          <a:off x="8840913" y="1306443"/>
          <a:ext cx="1202870" cy="601435"/>
        </a:xfrm>
        <a:prstGeom prst="rect">
          <a:avLst/>
        </a:prstGeom>
        <a:solidFill>
          <a:schemeClr val="accent6">
            <a:lumMod val="20000"/>
            <a:lumOff val="8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Cryogenic distribution </a:t>
          </a:r>
          <a:r>
            <a:rPr lang="en-US" sz="1000" kern="1200" dirty="0"/>
            <a:t>boxes</a:t>
          </a:r>
          <a:endParaRPr lang="en-US" kern="1200" dirty="0"/>
        </a:p>
      </dsp:txBody>
      <dsp:txXfrm>
        <a:off x="8840913" y="1306443"/>
        <a:ext cx="1202870" cy="601435"/>
      </dsp:txXfrm>
    </dsp:sp>
    <dsp:sp modelId="{98D293BA-16EE-4635-B8A5-AAC79DC3EF9B}">
      <dsp:nvSpPr>
        <dsp:cNvPr id="0" name=""/>
        <dsp:cNvSpPr/>
      </dsp:nvSpPr>
      <dsp:spPr>
        <a:xfrm>
          <a:off x="9141631" y="2160481"/>
          <a:ext cx="1202870" cy="601435"/>
        </a:xfrm>
        <a:prstGeom prst="rect">
          <a:avLst/>
        </a:prstGeom>
        <a:solidFill>
          <a:srgbClr val="F2DCDB"/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 dirty="0" err="1">
              <a:solidFill>
                <a:schemeClr val="tx1"/>
              </a:solidFill>
            </a:rPr>
            <a:t>Cryomodule’s</a:t>
          </a:r>
          <a:r>
            <a:rPr lang="en-US" sz="1000" b="0" kern="1200" dirty="0">
              <a:solidFill>
                <a:schemeClr val="tx1"/>
              </a:solidFill>
            </a:rPr>
            <a:t> </a:t>
          </a:r>
          <a:br>
            <a:rPr lang="en-US" sz="1000" b="0" kern="1200" dirty="0">
              <a:solidFill>
                <a:schemeClr val="tx1"/>
              </a:solidFill>
            </a:rPr>
          </a:br>
          <a:r>
            <a:rPr lang="en-US" sz="1000" b="0" kern="1200" dirty="0">
              <a:solidFill>
                <a:schemeClr val="tx1"/>
              </a:solidFill>
            </a:rPr>
            <a:t>valve-box</a:t>
          </a:r>
        </a:p>
      </dsp:txBody>
      <dsp:txXfrm>
        <a:off x="9141631" y="2160481"/>
        <a:ext cx="1202870" cy="601435"/>
      </dsp:txXfrm>
    </dsp:sp>
    <dsp:sp modelId="{1491E095-7456-4C99-A3A0-16EBE308BB47}">
      <dsp:nvSpPr>
        <dsp:cNvPr id="0" name=""/>
        <dsp:cNvSpPr/>
      </dsp:nvSpPr>
      <dsp:spPr>
        <a:xfrm>
          <a:off x="9141631" y="3014518"/>
          <a:ext cx="1202870" cy="601435"/>
        </a:xfrm>
        <a:prstGeom prst="rect">
          <a:avLst/>
        </a:prstGeom>
        <a:solidFill>
          <a:schemeClr val="accent6">
            <a:lumMod val="20000"/>
            <a:lumOff val="8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End-box</a:t>
          </a:r>
          <a:endParaRPr lang="en-US" sz="1000" b="0" kern="1200" dirty="0">
            <a:solidFill>
              <a:schemeClr val="tx1"/>
            </a:solidFill>
          </a:endParaRPr>
        </a:p>
      </dsp:txBody>
      <dsp:txXfrm>
        <a:off x="9141631" y="3014518"/>
        <a:ext cx="1202870" cy="601435"/>
      </dsp:txXfrm>
    </dsp:sp>
    <dsp:sp modelId="{7882FB96-898D-4559-8213-D794D9FA7915}">
      <dsp:nvSpPr>
        <dsp:cNvPr id="0" name=""/>
        <dsp:cNvSpPr/>
      </dsp:nvSpPr>
      <dsp:spPr>
        <a:xfrm>
          <a:off x="10262826" y="626358"/>
          <a:ext cx="1269990" cy="431998"/>
        </a:xfrm>
        <a:prstGeom prst="rect">
          <a:avLst/>
        </a:prstGeom>
        <a:solidFill>
          <a:schemeClr val="accent2">
            <a:lumMod val="20000"/>
            <a:lumOff val="8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 dirty="0"/>
            <a:t>Cryogenic Cell</a:t>
          </a:r>
          <a:endParaRPr lang="en-US" sz="1400" b="1" kern="1200" dirty="0"/>
        </a:p>
      </dsp:txBody>
      <dsp:txXfrm>
        <a:off x="10262826" y="626358"/>
        <a:ext cx="1269990" cy="431998"/>
      </dsp:txXfrm>
    </dsp:sp>
    <dsp:sp modelId="{06779DDD-7342-4AB9-9E64-1543831A5A95}">
      <dsp:nvSpPr>
        <dsp:cNvPr id="0" name=""/>
        <dsp:cNvSpPr/>
      </dsp:nvSpPr>
      <dsp:spPr>
        <a:xfrm>
          <a:off x="10296386" y="1310960"/>
          <a:ext cx="1202870" cy="601435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b="0" kern="1200" dirty="0">
            <a:solidFill>
              <a:schemeClr val="tx1"/>
            </a:solidFill>
          </a:endParaRPr>
        </a:p>
      </dsp:txBody>
      <dsp:txXfrm>
        <a:off x="10296386" y="1310960"/>
        <a:ext cx="1202870" cy="601435"/>
      </dsp:txXfrm>
    </dsp:sp>
    <dsp:sp modelId="{08D35BB7-9BF2-466E-9A15-46F432DD4503}">
      <dsp:nvSpPr>
        <dsp:cNvPr id="0" name=""/>
        <dsp:cNvSpPr/>
      </dsp:nvSpPr>
      <dsp:spPr>
        <a:xfrm>
          <a:off x="10597104" y="2164997"/>
          <a:ext cx="1202870" cy="601435"/>
        </a:xfrm>
        <a:prstGeom prst="rect">
          <a:avLst/>
        </a:prstGeom>
        <a:solidFill>
          <a:schemeClr val="accent2">
            <a:lumMod val="20000"/>
            <a:lumOff val="8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 dirty="0">
              <a:solidFill>
                <a:schemeClr val="tx1"/>
              </a:solidFill>
            </a:rPr>
            <a:t>Cryomodules</a:t>
          </a:r>
          <a:endParaRPr lang="en-US" sz="1000" kern="1200" dirty="0"/>
        </a:p>
      </dsp:txBody>
      <dsp:txXfrm>
        <a:off x="10597104" y="2164997"/>
        <a:ext cx="1202870" cy="601435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520AAA5-AA37-4DE4-AE59-AB666CBF4074}">
      <dsp:nvSpPr>
        <dsp:cNvPr id="0" name=""/>
        <dsp:cNvSpPr/>
      </dsp:nvSpPr>
      <dsp:spPr>
        <a:xfrm>
          <a:off x="2690511" y="320491"/>
          <a:ext cx="1663825" cy="18976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5275"/>
              </a:lnTo>
              <a:lnTo>
                <a:pt x="1663825" y="95275"/>
              </a:lnTo>
              <a:lnTo>
                <a:pt x="1663825" y="189765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1752632-BD1B-4FAD-B0F5-F4B40DFDAAF8}">
      <dsp:nvSpPr>
        <dsp:cNvPr id="0" name=""/>
        <dsp:cNvSpPr/>
      </dsp:nvSpPr>
      <dsp:spPr>
        <a:xfrm>
          <a:off x="2690511" y="320491"/>
          <a:ext cx="574943" cy="18976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5275"/>
              </a:lnTo>
              <a:lnTo>
                <a:pt x="574943" y="95275"/>
              </a:lnTo>
              <a:lnTo>
                <a:pt x="574943" y="189765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AAD3B70-3B8D-4910-BEC6-90C6F0ED60B0}">
      <dsp:nvSpPr>
        <dsp:cNvPr id="0" name=""/>
        <dsp:cNvSpPr/>
      </dsp:nvSpPr>
      <dsp:spPr>
        <a:xfrm>
          <a:off x="2176572" y="320491"/>
          <a:ext cx="513938" cy="189765"/>
        </a:xfrm>
        <a:custGeom>
          <a:avLst/>
          <a:gdLst/>
          <a:ahLst/>
          <a:cxnLst/>
          <a:rect l="0" t="0" r="0" b="0"/>
          <a:pathLst>
            <a:path>
              <a:moveTo>
                <a:pt x="513938" y="0"/>
              </a:moveTo>
              <a:lnTo>
                <a:pt x="513938" y="95275"/>
              </a:lnTo>
              <a:lnTo>
                <a:pt x="0" y="95275"/>
              </a:lnTo>
              <a:lnTo>
                <a:pt x="0" y="189765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724D687-A239-40C2-86A3-DBE20454AA14}">
      <dsp:nvSpPr>
        <dsp:cNvPr id="0" name=""/>
        <dsp:cNvSpPr/>
      </dsp:nvSpPr>
      <dsp:spPr>
        <a:xfrm>
          <a:off x="1057188" y="320491"/>
          <a:ext cx="1633323" cy="189765"/>
        </a:xfrm>
        <a:custGeom>
          <a:avLst/>
          <a:gdLst/>
          <a:ahLst/>
          <a:cxnLst/>
          <a:rect l="0" t="0" r="0" b="0"/>
          <a:pathLst>
            <a:path>
              <a:moveTo>
                <a:pt x="1633323" y="0"/>
              </a:moveTo>
              <a:lnTo>
                <a:pt x="1633323" y="95275"/>
              </a:lnTo>
              <a:lnTo>
                <a:pt x="0" y="95275"/>
              </a:lnTo>
              <a:lnTo>
                <a:pt x="0" y="189765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A5E1CFF-8DC8-4268-9452-A5B686A5AD38}">
      <dsp:nvSpPr>
        <dsp:cNvPr id="0" name=""/>
        <dsp:cNvSpPr/>
      </dsp:nvSpPr>
      <dsp:spPr>
        <a:xfrm>
          <a:off x="1709685" y="0"/>
          <a:ext cx="1961652" cy="320491"/>
        </a:xfrm>
        <a:prstGeom prst="rect">
          <a:avLst/>
        </a:prstGeom>
        <a:solidFill>
          <a:schemeClr val="bg1">
            <a:lumMod val="95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dirty="0">
              <a:solidFill>
                <a:schemeClr val="tx1"/>
              </a:solidFill>
            </a:rPr>
            <a:t>Utilities ACC</a:t>
          </a:r>
        </a:p>
      </dsp:txBody>
      <dsp:txXfrm>
        <a:off x="1709685" y="0"/>
        <a:ext cx="1961652" cy="320491"/>
      </dsp:txXfrm>
    </dsp:sp>
    <dsp:sp modelId="{D32ED2D1-9FC2-42EA-A831-55D93F932B7A}">
      <dsp:nvSpPr>
        <dsp:cNvPr id="0" name=""/>
        <dsp:cNvSpPr/>
      </dsp:nvSpPr>
      <dsp:spPr>
        <a:xfrm>
          <a:off x="576734" y="510256"/>
          <a:ext cx="960906" cy="449951"/>
        </a:xfrm>
        <a:prstGeom prst="rect">
          <a:avLst/>
        </a:prstGeom>
        <a:solidFill>
          <a:srgbClr val="99FF99"/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0" kern="1200" dirty="0"/>
            <a:t>Electrical power</a:t>
          </a:r>
        </a:p>
      </dsp:txBody>
      <dsp:txXfrm>
        <a:off x="576734" y="510256"/>
        <a:ext cx="960906" cy="449951"/>
      </dsp:txXfrm>
    </dsp:sp>
    <dsp:sp modelId="{FD6307D4-FB08-40F7-82E1-9B32A66B12A5}">
      <dsp:nvSpPr>
        <dsp:cNvPr id="0" name=""/>
        <dsp:cNvSpPr/>
      </dsp:nvSpPr>
      <dsp:spPr>
        <a:xfrm>
          <a:off x="1726621" y="510256"/>
          <a:ext cx="899902" cy="449951"/>
        </a:xfrm>
        <a:prstGeom prst="rect">
          <a:avLst/>
        </a:prstGeom>
        <a:solidFill>
          <a:srgbClr val="99FF99"/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0" kern="1200" dirty="0"/>
            <a:t>Cooling water </a:t>
          </a:r>
        </a:p>
      </dsp:txBody>
      <dsp:txXfrm>
        <a:off x="1726621" y="510256"/>
        <a:ext cx="899902" cy="449951"/>
      </dsp:txXfrm>
    </dsp:sp>
    <dsp:sp modelId="{9AFCA7AE-EAB5-4D0E-8E17-036194426141}">
      <dsp:nvSpPr>
        <dsp:cNvPr id="0" name=""/>
        <dsp:cNvSpPr/>
      </dsp:nvSpPr>
      <dsp:spPr>
        <a:xfrm>
          <a:off x="2815503" y="510256"/>
          <a:ext cx="899902" cy="449951"/>
        </a:xfrm>
        <a:prstGeom prst="rect">
          <a:avLst/>
        </a:prstGeom>
        <a:solidFill>
          <a:srgbClr val="99FF99"/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0" kern="1200" dirty="0"/>
            <a:t>Compressed air </a:t>
          </a:r>
        </a:p>
      </dsp:txBody>
      <dsp:txXfrm>
        <a:off x="2815503" y="510256"/>
        <a:ext cx="899902" cy="449951"/>
      </dsp:txXfrm>
    </dsp:sp>
    <dsp:sp modelId="{E8B1BFD5-90D5-4AE3-80DC-D67EA18ABCFB}">
      <dsp:nvSpPr>
        <dsp:cNvPr id="0" name=""/>
        <dsp:cNvSpPr/>
      </dsp:nvSpPr>
      <dsp:spPr>
        <a:xfrm>
          <a:off x="3904385" y="510256"/>
          <a:ext cx="899902" cy="449951"/>
        </a:xfrm>
        <a:prstGeom prst="rect">
          <a:avLst/>
        </a:prstGeom>
        <a:solidFill>
          <a:srgbClr val="99FF99"/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0" kern="1200" dirty="0"/>
            <a:t>HVAC</a:t>
          </a:r>
        </a:p>
      </dsp:txBody>
      <dsp:txXfrm>
        <a:off x="3904385" y="510256"/>
        <a:ext cx="899902" cy="449951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752632-BD1B-4FAD-B0F5-F4B40DFDAAF8}">
      <dsp:nvSpPr>
        <dsp:cNvPr id="0" name=""/>
        <dsp:cNvSpPr/>
      </dsp:nvSpPr>
      <dsp:spPr>
        <a:xfrm>
          <a:off x="1720799" y="322432"/>
          <a:ext cx="1126162" cy="19062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5565"/>
              </a:lnTo>
              <a:lnTo>
                <a:pt x="1126162" y="95565"/>
              </a:lnTo>
              <a:lnTo>
                <a:pt x="1126162" y="190627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AAD3B70-3B8D-4910-BEC6-90C6F0ED60B0}">
      <dsp:nvSpPr>
        <dsp:cNvPr id="0" name=""/>
        <dsp:cNvSpPr/>
      </dsp:nvSpPr>
      <dsp:spPr>
        <a:xfrm>
          <a:off x="1675079" y="322432"/>
          <a:ext cx="91440" cy="19062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95565"/>
              </a:lnTo>
              <a:lnTo>
                <a:pt x="76406" y="95565"/>
              </a:lnTo>
              <a:lnTo>
                <a:pt x="76406" y="190627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724D687-A239-40C2-86A3-DBE20454AA14}">
      <dsp:nvSpPr>
        <dsp:cNvPr id="0" name=""/>
        <dsp:cNvSpPr/>
      </dsp:nvSpPr>
      <dsp:spPr>
        <a:xfrm>
          <a:off x="625323" y="322432"/>
          <a:ext cx="1095475" cy="190627"/>
        </a:xfrm>
        <a:custGeom>
          <a:avLst/>
          <a:gdLst/>
          <a:ahLst/>
          <a:cxnLst/>
          <a:rect l="0" t="0" r="0" b="0"/>
          <a:pathLst>
            <a:path>
              <a:moveTo>
                <a:pt x="1095475" y="0"/>
              </a:moveTo>
              <a:lnTo>
                <a:pt x="1095475" y="95565"/>
              </a:lnTo>
              <a:lnTo>
                <a:pt x="0" y="95565"/>
              </a:lnTo>
              <a:lnTo>
                <a:pt x="0" y="190627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A5E1CFF-8DC8-4268-9452-A5B686A5AD38}">
      <dsp:nvSpPr>
        <dsp:cNvPr id="0" name=""/>
        <dsp:cNvSpPr/>
      </dsp:nvSpPr>
      <dsp:spPr>
        <a:xfrm>
          <a:off x="734033" y="0"/>
          <a:ext cx="1973531" cy="322432"/>
        </a:xfrm>
        <a:prstGeom prst="rect">
          <a:avLst/>
        </a:prstGeom>
        <a:solidFill>
          <a:schemeClr val="bg1">
            <a:lumMod val="95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dirty="0">
              <a:solidFill>
                <a:schemeClr val="tx1"/>
              </a:solidFill>
            </a:rPr>
            <a:t>Supporting Systems</a:t>
          </a:r>
        </a:p>
      </dsp:txBody>
      <dsp:txXfrm>
        <a:off x="734033" y="0"/>
        <a:ext cx="1973531" cy="322432"/>
      </dsp:txXfrm>
    </dsp:sp>
    <dsp:sp modelId="{D32ED2D1-9FC2-42EA-A831-55D93F932B7A}">
      <dsp:nvSpPr>
        <dsp:cNvPr id="0" name=""/>
        <dsp:cNvSpPr/>
      </dsp:nvSpPr>
      <dsp:spPr>
        <a:xfrm>
          <a:off x="141960" y="513059"/>
          <a:ext cx="966725" cy="452676"/>
        </a:xfrm>
        <a:prstGeom prst="rect">
          <a:avLst/>
        </a:prstGeom>
        <a:solidFill>
          <a:srgbClr val="99FF99"/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br>
            <a:rPr lang="en-US" sz="900" b="0" kern="1200" dirty="0"/>
          </a:br>
          <a:r>
            <a:rPr lang="en-US" sz="900" b="0" kern="1200" dirty="0"/>
            <a:t>Insulation </a:t>
          </a:r>
          <a:br>
            <a:rPr lang="en-US" sz="900" b="0" kern="1200" dirty="0"/>
          </a:br>
          <a:r>
            <a:rPr lang="en-US" sz="900" b="0" kern="1200" dirty="0"/>
            <a:t>Vacuum</a:t>
          </a:r>
        </a:p>
      </dsp:txBody>
      <dsp:txXfrm>
        <a:off x="141960" y="513059"/>
        <a:ext cx="966725" cy="452676"/>
      </dsp:txXfrm>
    </dsp:sp>
    <dsp:sp modelId="{FD6307D4-FB08-40F7-82E1-9B32A66B12A5}">
      <dsp:nvSpPr>
        <dsp:cNvPr id="0" name=""/>
        <dsp:cNvSpPr/>
      </dsp:nvSpPr>
      <dsp:spPr>
        <a:xfrm>
          <a:off x="1298809" y="513059"/>
          <a:ext cx="905352" cy="452676"/>
        </a:xfrm>
        <a:prstGeom prst="rect">
          <a:avLst/>
        </a:prstGeom>
        <a:solidFill>
          <a:srgbClr val="99FF99"/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br>
            <a:rPr lang="en-US" sz="900" b="0" kern="1200" dirty="0"/>
          </a:br>
          <a:r>
            <a:rPr lang="en-US" sz="900" b="0" kern="1200" dirty="0"/>
            <a:t>Controls for NA.CP</a:t>
          </a:r>
        </a:p>
      </dsp:txBody>
      <dsp:txXfrm>
        <a:off x="1298809" y="513059"/>
        <a:ext cx="905352" cy="452676"/>
      </dsp:txXfrm>
    </dsp:sp>
    <dsp:sp modelId="{9AFCA7AE-EAB5-4D0E-8E17-036194426141}">
      <dsp:nvSpPr>
        <dsp:cNvPr id="0" name=""/>
        <dsp:cNvSpPr/>
      </dsp:nvSpPr>
      <dsp:spPr>
        <a:xfrm>
          <a:off x="2394285" y="513059"/>
          <a:ext cx="905352" cy="452676"/>
        </a:xfrm>
        <a:prstGeom prst="rect">
          <a:avLst/>
        </a:prstGeom>
        <a:solidFill>
          <a:srgbClr val="99FF99"/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br>
            <a:rPr lang="en-US" sz="900" b="0" kern="1200" dirty="0"/>
          </a:br>
          <a:r>
            <a:rPr lang="en-US" sz="900" b="0" kern="1200" dirty="0"/>
            <a:t>Controls for QCELL</a:t>
          </a:r>
        </a:p>
      </dsp:txBody>
      <dsp:txXfrm>
        <a:off x="2394285" y="513059"/>
        <a:ext cx="905352" cy="45267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520AAA5-AA37-4DE4-AE59-AB666CBF4074}">
      <dsp:nvSpPr>
        <dsp:cNvPr id="0" name=""/>
        <dsp:cNvSpPr/>
      </dsp:nvSpPr>
      <dsp:spPr>
        <a:xfrm>
          <a:off x="2690511" y="320491"/>
          <a:ext cx="1663825" cy="18976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5275"/>
              </a:lnTo>
              <a:lnTo>
                <a:pt x="1663825" y="95275"/>
              </a:lnTo>
              <a:lnTo>
                <a:pt x="1663825" y="189765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1752632-BD1B-4FAD-B0F5-F4B40DFDAAF8}">
      <dsp:nvSpPr>
        <dsp:cNvPr id="0" name=""/>
        <dsp:cNvSpPr/>
      </dsp:nvSpPr>
      <dsp:spPr>
        <a:xfrm>
          <a:off x="2690511" y="320491"/>
          <a:ext cx="574943" cy="18976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5275"/>
              </a:lnTo>
              <a:lnTo>
                <a:pt x="574943" y="95275"/>
              </a:lnTo>
              <a:lnTo>
                <a:pt x="574943" y="189765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AAD3B70-3B8D-4910-BEC6-90C6F0ED60B0}">
      <dsp:nvSpPr>
        <dsp:cNvPr id="0" name=""/>
        <dsp:cNvSpPr/>
      </dsp:nvSpPr>
      <dsp:spPr>
        <a:xfrm>
          <a:off x="2176572" y="320491"/>
          <a:ext cx="513938" cy="189765"/>
        </a:xfrm>
        <a:custGeom>
          <a:avLst/>
          <a:gdLst/>
          <a:ahLst/>
          <a:cxnLst/>
          <a:rect l="0" t="0" r="0" b="0"/>
          <a:pathLst>
            <a:path>
              <a:moveTo>
                <a:pt x="513938" y="0"/>
              </a:moveTo>
              <a:lnTo>
                <a:pt x="513938" y="95275"/>
              </a:lnTo>
              <a:lnTo>
                <a:pt x="0" y="95275"/>
              </a:lnTo>
              <a:lnTo>
                <a:pt x="0" y="189765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724D687-A239-40C2-86A3-DBE20454AA14}">
      <dsp:nvSpPr>
        <dsp:cNvPr id="0" name=""/>
        <dsp:cNvSpPr/>
      </dsp:nvSpPr>
      <dsp:spPr>
        <a:xfrm>
          <a:off x="1057188" y="320491"/>
          <a:ext cx="1633323" cy="189765"/>
        </a:xfrm>
        <a:custGeom>
          <a:avLst/>
          <a:gdLst/>
          <a:ahLst/>
          <a:cxnLst/>
          <a:rect l="0" t="0" r="0" b="0"/>
          <a:pathLst>
            <a:path>
              <a:moveTo>
                <a:pt x="1633323" y="0"/>
              </a:moveTo>
              <a:lnTo>
                <a:pt x="1633323" y="95275"/>
              </a:lnTo>
              <a:lnTo>
                <a:pt x="0" y="95275"/>
              </a:lnTo>
              <a:lnTo>
                <a:pt x="0" y="189765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A5E1CFF-8DC8-4268-9452-A5B686A5AD38}">
      <dsp:nvSpPr>
        <dsp:cNvPr id="0" name=""/>
        <dsp:cNvSpPr/>
      </dsp:nvSpPr>
      <dsp:spPr>
        <a:xfrm>
          <a:off x="1709685" y="0"/>
          <a:ext cx="1961652" cy="320491"/>
        </a:xfrm>
        <a:prstGeom prst="rect">
          <a:avLst/>
        </a:prstGeom>
        <a:solidFill>
          <a:schemeClr val="bg1">
            <a:lumMod val="95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dirty="0">
              <a:solidFill>
                <a:schemeClr val="tx1"/>
              </a:solidFill>
            </a:rPr>
            <a:t>Utilities ACC</a:t>
          </a:r>
        </a:p>
      </dsp:txBody>
      <dsp:txXfrm>
        <a:off x="1709685" y="0"/>
        <a:ext cx="1961652" cy="320491"/>
      </dsp:txXfrm>
    </dsp:sp>
    <dsp:sp modelId="{D32ED2D1-9FC2-42EA-A831-55D93F932B7A}">
      <dsp:nvSpPr>
        <dsp:cNvPr id="0" name=""/>
        <dsp:cNvSpPr/>
      </dsp:nvSpPr>
      <dsp:spPr>
        <a:xfrm>
          <a:off x="576734" y="510256"/>
          <a:ext cx="960906" cy="449951"/>
        </a:xfrm>
        <a:prstGeom prst="rect">
          <a:avLst/>
        </a:prstGeom>
        <a:solidFill>
          <a:srgbClr val="99FF99"/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0" kern="1200" dirty="0"/>
            <a:t>Electrical power</a:t>
          </a:r>
        </a:p>
      </dsp:txBody>
      <dsp:txXfrm>
        <a:off x="576734" y="510256"/>
        <a:ext cx="960906" cy="449951"/>
      </dsp:txXfrm>
    </dsp:sp>
    <dsp:sp modelId="{FD6307D4-FB08-40F7-82E1-9B32A66B12A5}">
      <dsp:nvSpPr>
        <dsp:cNvPr id="0" name=""/>
        <dsp:cNvSpPr/>
      </dsp:nvSpPr>
      <dsp:spPr>
        <a:xfrm>
          <a:off x="1726621" y="510256"/>
          <a:ext cx="899902" cy="449951"/>
        </a:xfrm>
        <a:prstGeom prst="rect">
          <a:avLst/>
        </a:prstGeom>
        <a:solidFill>
          <a:srgbClr val="99FF99"/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0" kern="1200" dirty="0"/>
            <a:t>Cooling water </a:t>
          </a:r>
        </a:p>
      </dsp:txBody>
      <dsp:txXfrm>
        <a:off x="1726621" y="510256"/>
        <a:ext cx="899902" cy="449951"/>
      </dsp:txXfrm>
    </dsp:sp>
    <dsp:sp modelId="{9AFCA7AE-EAB5-4D0E-8E17-036194426141}">
      <dsp:nvSpPr>
        <dsp:cNvPr id="0" name=""/>
        <dsp:cNvSpPr/>
      </dsp:nvSpPr>
      <dsp:spPr>
        <a:xfrm>
          <a:off x="2815503" y="510256"/>
          <a:ext cx="899902" cy="449951"/>
        </a:xfrm>
        <a:prstGeom prst="rect">
          <a:avLst/>
        </a:prstGeom>
        <a:solidFill>
          <a:srgbClr val="99FF99"/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0" kern="1200" dirty="0"/>
            <a:t>Compressed air </a:t>
          </a:r>
        </a:p>
      </dsp:txBody>
      <dsp:txXfrm>
        <a:off x="2815503" y="510256"/>
        <a:ext cx="899902" cy="449951"/>
      </dsp:txXfrm>
    </dsp:sp>
    <dsp:sp modelId="{E8B1BFD5-90D5-4AE3-80DC-D67EA18ABCFB}">
      <dsp:nvSpPr>
        <dsp:cNvPr id="0" name=""/>
        <dsp:cNvSpPr/>
      </dsp:nvSpPr>
      <dsp:spPr>
        <a:xfrm>
          <a:off x="3904385" y="510256"/>
          <a:ext cx="899902" cy="449951"/>
        </a:xfrm>
        <a:prstGeom prst="rect">
          <a:avLst/>
        </a:prstGeom>
        <a:solidFill>
          <a:srgbClr val="99FF99"/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0" kern="1200" dirty="0"/>
            <a:t>HVAC</a:t>
          </a:r>
        </a:p>
      </dsp:txBody>
      <dsp:txXfrm>
        <a:off x="3904385" y="510256"/>
        <a:ext cx="899902" cy="44995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AD3B70-3B8D-4910-BEC6-90C6F0ED60B0}">
      <dsp:nvSpPr>
        <dsp:cNvPr id="0" name=""/>
        <dsp:cNvSpPr/>
      </dsp:nvSpPr>
      <dsp:spPr>
        <a:xfrm>
          <a:off x="1720799" y="322432"/>
          <a:ext cx="578424" cy="19062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5565"/>
              </a:lnTo>
              <a:lnTo>
                <a:pt x="578424" y="95565"/>
              </a:lnTo>
              <a:lnTo>
                <a:pt x="578424" y="190627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724D687-A239-40C2-86A3-DBE20454AA14}">
      <dsp:nvSpPr>
        <dsp:cNvPr id="0" name=""/>
        <dsp:cNvSpPr/>
      </dsp:nvSpPr>
      <dsp:spPr>
        <a:xfrm>
          <a:off x="1173061" y="322432"/>
          <a:ext cx="547737" cy="190627"/>
        </a:xfrm>
        <a:custGeom>
          <a:avLst/>
          <a:gdLst/>
          <a:ahLst/>
          <a:cxnLst/>
          <a:rect l="0" t="0" r="0" b="0"/>
          <a:pathLst>
            <a:path>
              <a:moveTo>
                <a:pt x="547737" y="0"/>
              </a:moveTo>
              <a:lnTo>
                <a:pt x="547737" y="95565"/>
              </a:lnTo>
              <a:lnTo>
                <a:pt x="0" y="95565"/>
              </a:lnTo>
              <a:lnTo>
                <a:pt x="0" y="190627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A5E1CFF-8DC8-4268-9452-A5B686A5AD38}">
      <dsp:nvSpPr>
        <dsp:cNvPr id="0" name=""/>
        <dsp:cNvSpPr/>
      </dsp:nvSpPr>
      <dsp:spPr>
        <a:xfrm>
          <a:off x="734033" y="0"/>
          <a:ext cx="1973531" cy="322432"/>
        </a:xfrm>
        <a:prstGeom prst="rect">
          <a:avLst/>
        </a:prstGeom>
        <a:solidFill>
          <a:schemeClr val="bg1">
            <a:lumMod val="95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dirty="0">
              <a:solidFill>
                <a:schemeClr val="tx1"/>
              </a:solidFill>
            </a:rPr>
            <a:t>Supporting Systems</a:t>
          </a:r>
        </a:p>
      </dsp:txBody>
      <dsp:txXfrm>
        <a:off x="734033" y="0"/>
        <a:ext cx="1973531" cy="322432"/>
      </dsp:txXfrm>
    </dsp:sp>
    <dsp:sp modelId="{D32ED2D1-9FC2-42EA-A831-55D93F932B7A}">
      <dsp:nvSpPr>
        <dsp:cNvPr id="0" name=""/>
        <dsp:cNvSpPr/>
      </dsp:nvSpPr>
      <dsp:spPr>
        <a:xfrm>
          <a:off x="689698" y="513059"/>
          <a:ext cx="966725" cy="452676"/>
        </a:xfrm>
        <a:prstGeom prst="rect">
          <a:avLst/>
        </a:prstGeom>
        <a:solidFill>
          <a:srgbClr val="99FF99"/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br>
            <a:rPr lang="en-US" sz="900" b="0" kern="1200" dirty="0"/>
          </a:br>
          <a:r>
            <a:rPr lang="en-US" sz="900" b="0" kern="1200" dirty="0"/>
            <a:t>Insulation </a:t>
          </a:r>
          <a:br>
            <a:rPr lang="en-US" sz="900" b="0" kern="1200" dirty="0"/>
          </a:br>
          <a:r>
            <a:rPr lang="en-US" sz="900" b="0" kern="1200" dirty="0"/>
            <a:t>Vacuum</a:t>
          </a:r>
        </a:p>
      </dsp:txBody>
      <dsp:txXfrm>
        <a:off x="689698" y="513059"/>
        <a:ext cx="966725" cy="452676"/>
      </dsp:txXfrm>
    </dsp:sp>
    <dsp:sp modelId="{FD6307D4-FB08-40F7-82E1-9B32A66B12A5}">
      <dsp:nvSpPr>
        <dsp:cNvPr id="0" name=""/>
        <dsp:cNvSpPr/>
      </dsp:nvSpPr>
      <dsp:spPr>
        <a:xfrm>
          <a:off x="1846547" y="513059"/>
          <a:ext cx="905352" cy="452676"/>
        </a:xfrm>
        <a:prstGeom prst="rect">
          <a:avLst/>
        </a:prstGeom>
        <a:solidFill>
          <a:srgbClr val="99FF99"/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br>
            <a:rPr lang="en-US" sz="900" b="0" kern="1200" dirty="0"/>
          </a:br>
          <a:r>
            <a:rPr lang="en-US" sz="900" b="0" kern="1200" dirty="0"/>
            <a:t>Controls for QSYS</a:t>
          </a:r>
        </a:p>
      </dsp:txBody>
      <dsp:txXfrm>
        <a:off x="1846547" y="513059"/>
        <a:ext cx="905352" cy="45267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485B10-9BA6-43EA-85B7-373791028E1F}">
      <dsp:nvSpPr>
        <dsp:cNvPr id="0" name=""/>
        <dsp:cNvSpPr/>
      </dsp:nvSpPr>
      <dsp:spPr>
        <a:xfrm>
          <a:off x="10416673" y="1912395"/>
          <a:ext cx="180430" cy="55332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53320"/>
              </a:lnTo>
              <a:lnTo>
                <a:pt x="180430" y="553320"/>
              </a:lnTo>
            </a:path>
          </a:pathLst>
        </a:cu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3413435-788D-4823-9A83-4530E8F85DD0}">
      <dsp:nvSpPr>
        <dsp:cNvPr id="0" name=""/>
        <dsp:cNvSpPr/>
      </dsp:nvSpPr>
      <dsp:spPr>
        <a:xfrm>
          <a:off x="10852101" y="1058357"/>
          <a:ext cx="91440" cy="25260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52602"/>
              </a:lnTo>
            </a:path>
          </a:pathLst>
        </a:cu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42EB76A-5988-4B69-8494-96948DB6E4E5}">
      <dsp:nvSpPr>
        <dsp:cNvPr id="0" name=""/>
        <dsp:cNvSpPr/>
      </dsp:nvSpPr>
      <dsp:spPr>
        <a:xfrm>
          <a:off x="6313611" y="373755"/>
          <a:ext cx="4584210" cy="25260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6301"/>
              </a:lnTo>
              <a:lnTo>
                <a:pt x="4584210" y="126301"/>
              </a:lnTo>
              <a:lnTo>
                <a:pt x="4584210" y="252602"/>
              </a:lnTo>
            </a:path>
          </a:pathLst>
        </a:cu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AC2156D-D681-443A-B8E0-23AE2486434C}">
      <dsp:nvSpPr>
        <dsp:cNvPr id="0" name=""/>
        <dsp:cNvSpPr/>
      </dsp:nvSpPr>
      <dsp:spPr>
        <a:xfrm>
          <a:off x="8961200" y="1907878"/>
          <a:ext cx="180430" cy="140735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07358"/>
              </a:lnTo>
              <a:lnTo>
                <a:pt x="180430" y="1407358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159BEC7-991B-4932-9BF6-07C965345044}">
      <dsp:nvSpPr>
        <dsp:cNvPr id="0" name=""/>
        <dsp:cNvSpPr/>
      </dsp:nvSpPr>
      <dsp:spPr>
        <a:xfrm>
          <a:off x="8961200" y="1907878"/>
          <a:ext cx="180430" cy="55332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53320"/>
              </a:lnTo>
              <a:lnTo>
                <a:pt x="180430" y="553320"/>
              </a:lnTo>
            </a:path>
          </a:pathLst>
        </a:custGeom>
        <a:noFill/>
        <a:ln w="12700" cap="flat" cmpd="sng" algn="ctr">
          <a:noFill/>
          <a:prstDash val="lgDash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BE9E530-3C19-4D45-95B3-56B8B22F952C}">
      <dsp:nvSpPr>
        <dsp:cNvPr id="0" name=""/>
        <dsp:cNvSpPr/>
      </dsp:nvSpPr>
      <dsp:spPr>
        <a:xfrm>
          <a:off x="8743000" y="1053840"/>
          <a:ext cx="699348" cy="25260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6301"/>
              </a:lnTo>
              <a:lnTo>
                <a:pt x="699348" y="126301"/>
              </a:lnTo>
              <a:lnTo>
                <a:pt x="699348" y="252602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22805AF-DB85-4E84-8CEC-D41A58C00DF4}">
      <dsp:nvSpPr>
        <dsp:cNvPr id="0" name=""/>
        <dsp:cNvSpPr/>
      </dsp:nvSpPr>
      <dsp:spPr>
        <a:xfrm>
          <a:off x="7505727" y="1907878"/>
          <a:ext cx="180430" cy="311543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115433"/>
              </a:lnTo>
              <a:lnTo>
                <a:pt x="180430" y="3115433"/>
              </a:lnTo>
            </a:path>
          </a:pathLst>
        </a:cu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9304651-A0FC-46FC-89EA-497575CEBF0F}">
      <dsp:nvSpPr>
        <dsp:cNvPr id="0" name=""/>
        <dsp:cNvSpPr/>
      </dsp:nvSpPr>
      <dsp:spPr>
        <a:xfrm>
          <a:off x="7505727" y="1907878"/>
          <a:ext cx="180430" cy="226139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61395"/>
              </a:lnTo>
              <a:lnTo>
                <a:pt x="180430" y="2261395"/>
              </a:lnTo>
            </a:path>
          </a:pathLst>
        </a:cu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569FAB8-B553-4D53-9A33-C4C237C1E1AE}">
      <dsp:nvSpPr>
        <dsp:cNvPr id="0" name=""/>
        <dsp:cNvSpPr/>
      </dsp:nvSpPr>
      <dsp:spPr>
        <a:xfrm>
          <a:off x="7505727" y="1907878"/>
          <a:ext cx="180430" cy="140735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07358"/>
              </a:lnTo>
              <a:lnTo>
                <a:pt x="180430" y="1407358"/>
              </a:lnTo>
            </a:path>
          </a:pathLst>
        </a:cu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D7DD494-FA6B-4DF5-8184-39BA8F831D1F}">
      <dsp:nvSpPr>
        <dsp:cNvPr id="0" name=""/>
        <dsp:cNvSpPr/>
      </dsp:nvSpPr>
      <dsp:spPr>
        <a:xfrm>
          <a:off x="7505727" y="1907878"/>
          <a:ext cx="180430" cy="55332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53320"/>
              </a:lnTo>
              <a:lnTo>
                <a:pt x="180430" y="553320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51A9B1F-34CB-48B3-9DF5-B2A03B2D61FE}">
      <dsp:nvSpPr>
        <dsp:cNvPr id="0" name=""/>
        <dsp:cNvSpPr/>
      </dsp:nvSpPr>
      <dsp:spPr>
        <a:xfrm>
          <a:off x="7986876" y="1053840"/>
          <a:ext cx="756124" cy="252602"/>
        </a:xfrm>
        <a:custGeom>
          <a:avLst/>
          <a:gdLst/>
          <a:ahLst/>
          <a:cxnLst/>
          <a:rect l="0" t="0" r="0" b="0"/>
          <a:pathLst>
            <a:path>
              <a:moveTo>
                <a:pt x="756124" y="0"/>
              </a:moveTo>
              <a:lnTo>
                <a:pt x="756124" y="126301"/>
              </a:lnTo>
              <a:lnTo>
                <a:pt x="0" y="126301"/>
              </a:lnTo>
              <a:lnTo>
                <a:pt x="0" y="252602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2E29FAF-4384-4350-ADB9-EDAC948F9EDF}">
      <dsp:nvSpPr>
        <dsp:cNvPr id="0" name=""/>
        <dsp:cNvSpPr/>
      </dsp:nvSpPr>
      <dsp:spPr>
        <a:xfrm>
          <a:off x="6313611" y="373755"/>
          <a:ext cx="2429388" cy="25260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6301"/>
              </a:lnTo>
              <a:lnTo>
                <a:pt x="2429388" y="126301"/>
              </a:lnTo>
              <a:lnTo>
                <a:pt x="2429388" y="252602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ED768BE-EF9C-4E56-94A5-4F394BCBF562}">
      <dsp:nvSpPr>
        <dsp:cNvPr id="0" name=""/>
        <dsp:cNvSpPr/>
      </dsp:nvSpPr>
      <dsp:spPr>
        <a:xfrm>
          <a:off x="6050255" y="1912395"/>
          <a:ext cx="180430" cy="55332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53320"/>
              </a:lnTo>
              <a:lnTo>
                <a:pt x="180430" y="553320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1EB5974-38B7-4A47-95AF-18BE4A2DE06F}">
      <dsp:nvSpPr>
        <dsp:cNvPr id="0" name=""/>
        <dsp:cNvSpPr/>
      </dsp:nvSpPr>
      <dsp:spPr>
        <a:xfrm>
          <a:off x="5832054" y="1058357"/>
          <a:ext cx="699348" cy="25260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6301"/>
              </a:lnTo>
              <a:lnTo>
                <a:pt x="699348" y="126301"/>
              </a:lnTo>
              <a:lnTo>
                <a:pt x="699348" y="252602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5437786-3112-43A7-A763-5EEDCB97E683}">
      <dsp:nvSpPr>
        <dsp:cNvPr id="0" name=""/>
        <dsp:cNvSpPr/>
      </dsp:nvSpPr>
      <dsp:spPr>
        <a:xfrm>
          <a:off x="4594782" y="1912395"/>
          <a:ext cx="180430" cy="55332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53320"/>
              </a:lnTo>
              <a:lnTo>
                <a:pt x="180430" y="553320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F9D4CC5-D731-4104-8FF7-258D2B8D7772}">
      <dsp:nvSpPr>
        <dsp:cNvPr id="0" name=""/>
        <dsp:cNvSpPr/>
      </dsp:nvSpPr>
      <dsp:spPr>
        <a:xfrm>
          <a:off x="5075930" y="1058357"/>
          <a:ext cx="756124" cy="252602"/>
        </a:xfrm>
        <a:custGeom>
          <a:avLst/>
          <a:gdLst/>
          <a:ahLst/>
          <a:cxnLst/>
          <a:rect l="0" t="0" r="0" b="0"/>
          <a:pathLst>
            <a:path>
              <a:moveTo>
                <a:pt x="756124" y="0"/>
              </a:moveTo>
              <a:lnTo>
                <a:pt x="756124" y="126301"/>
              </a:lnTo>
              <a:lnTo>
                <a:pt x="0" y="126301"/>
              </a:lnTo>
              <a:lnTo>
                <a:pt x="0" y="252602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773B4D7-4859-41C8-AE27-5A91670C4998}">
      <dsp:nvSpPr>
        <dsp:cNvPr id="0" name=""/>
        <dsp:cNvSpPr/>
      </dsp:nvSpPr>
      <dsp:spPr>
        <a:xfrm>
          <a:off x="5832054" y="373755"/>
          <a:ext cx="481557" cy="252602"/>
        </a:xfrm>
        <a:custGeom>
          <a:avLst/>
          <a:gdLst/>
          <a:ahLst/>
          <a:cxnLst/>
          <a:rect l="0" t="0" r="0" b="0"/>
          <a:pathLst>
            <a:path>
              <a:moveTo>
                <a:pt x="481557" y="0"/>
              </a:moveTo>
              <a:lnTo>
                <a:pt x="481557" y="126301"/>
              </a:lnTo>
              <a:lnTo>
                <a:pt x="0" y="126301"/>
              </a:lnTo>
              <a:lnTo>
                <a:pt x="0" y="252602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D8C595B-B48B-4306-88F2-053E1722ECF4}">
      <dsp:nvSpPr>
        <dsp:cNvPr id="0" name=""/>
        <dsp:cNvSpPr/>
      </dsp:nvSpPr>
      <dsp:spPr>
        <a:xfrm>
          <a:off x="3139309" y="1907878"/>
          <a:ext cx="180430" cy="140735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07358"/>
              </a:lnTo>
              <a:lnTo>
                <a:pt x="180430" y="1407358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D6034FB-07A4-4613-A50D-0288C31233E6}">
      <dsp:nvSpPr>
        <dsp:cNvPr id="0" name=""/>
        <dsp:cNvSpPr/>
      </dsp:nvSpPr>
      <dsp:spPr>
        <a:xfrm>
          <a:off x="3139309" y="1907878"/>
          <a:ext cx="180430" cy="55332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53320"/>
              </a:lnTo>
              <a:lnTo>
                <a:pt x="180430" y="553320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4C99D7C-66BB-44F8-9377-DEA29BEAF181}">
      <dsp:nvSpPr>
        <dsp:cNvPr id="0" name=""/>
        <dsp:cNvSpPr/>
      </dsp:nvSpPr>
      <dsp:spPr>
        <a:xfrm>
          <a:off x="2193372" y="1053840"/>
          <a:ext cx="1427085" cy="25260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6301"/>
              </a:lnTo>
              <a:lnTo>
                <a:pt x="1427085" y="126301"/>
              </a:lnTo>
              <a:lnTo>
                <a:pt x="1427085" y="252602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198AA10-98F9-4293-A3D4-D5AD4F135C5B}">
      <dsp:nvSpPr>
        <dsp:cNvPr id="0" name=""/>
        <dsp:cNvSpPr/>
      </dsp:nvSpPr>
      <dsp:spPr>
        <a:xfrm>
          <a:off x="1683836" y="1907878"/>
          <a:ext cx="180430" cy="140735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07358"/>
              </a:lnTo>
              <a:lnTo>
                <a:pt x="180430" y="1407358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0C2DA11-D104-41E5-9F01-652F139F3A8D}">
      <dsp:nvSpPr>
        <dsp:cNvPr id="0" name=""/>
        <dsp:cNvSpPr/>
      </dsp:nvSpPr>
      <dsp:spPr>
        <a:xfrm>
          <a:off x="1683836" y="1907878"/>
          <a:ext cx="180430" cy="55332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53320"/>
              </a:lnTo>
              <a:lnTo>
                <a:pt x="180430" y="553320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2BBED57-3170-43AA-ADFA-24B5A45A978D}">
      <dsp:nvSpPr>
        <dsp:cNvPr id="0" name=""/>
        <dsp:cNvSpPr/>
      </dsp:nvSpPr>
      <dsp:spPr>
        <a:xfrm>
          <a:off x="2119264" y="1053840"/>
          <a:ext cx="91440" cy="252602"/>
        </a:xfrm>
        <a:custGeom>
          <a:avLst/>
          <a:gdLst/>
          <a:ahLst/>
          <a:cxnLst/>
          <a:rect l="0" t="0" r="0" b="0"/>
          <a:pathLst>
            <a:path>
              <a:moveTo>
                <a:pt x="74107" y="0"/>
              </a:moveTo>
              <a:lnTo>
                <a:pt x="74107" y="126301"/>
              </a:lnTo>
              <a:lnTo>
                <a:pt x="45720" y="126301"/>
              </a:lnTo>
              <a:lnTo>
                <a:pt x="45720" y="252602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B6C76DF-D449-49AB-918E-9BD3146761BF}">
      <dsp:nvSpPr>
        <dsp:cNvPr id="0" name=""/>
        <dsp:cNvSpPr/>
      </dsp:nvSpPr>
      <dsp:spPr>
        <a:xfrm>
          <a:off x="228363" y="1907878"/>
          <a:ext cx="180430" cy="226139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61395"/>
              </a:lnTo>
              <a:lnTo>
                <a:pt x="180430" y="2261395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E328F55-398D-4655-9770-C920288424D0}">
      <dsp:nvSpPr>
        <dsp:cNvPr id="0" name=""/>
        <dsp:cNvSpPr/>
      </dsp:nvSpPr>
      <dsp:spPr>
        <a:xfrm>
          <a:off x="228363" y="1907878"/>
          <a:ext cx="180430" cy="140735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07358"/>
              </a:lnTo>
              <a:lnTo>
                <a:pt x="180430" y="1407358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1FB1D1E-AC15-4847-993A-9A0F614B9654}">
      <dsp:nvSpPr>
        <dsp:cNvPr id="0" name=""/>
        <dsp:cNvSpPr/>
      </dsp:nvSpPr>
      <dsp:spPr>
        <a:xfrm>
          <a:off x="228363" y="1907878"/>
          <a:ext cx="180430" cy="55332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53320"/>
              </a:lnTo>
              <a:lnTo>
                <a:pt x="180430" y="553320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355A2F9-5A2E-48BB-B32A-7C9CE58F6D80}">
      <dsp:nvSpPr>
        <dsp:cNvPr id="0" name=""/>
        <dsp:cNvSpPr/>
      </dsp:nvSpPr>
      <dsp:spPr>
        <a:xfrm>
          <a:off x="709511" y="1053840"/>
          <a:ext cx="1483860" cy="252602"/>
        </a:xfrm>
        <a:custGeom>
          <a:avLst/>
          <a:gdLst/>
          <a:ahLst/>
          <a:cxnLst/>
          <a:rect l="0" t="0" r="0" b="0"/>
          <a:pathLst>
            <a:path>
              <a:moveTo>
                <a:pt x="1483860" y="0"/>
              </a:moveTo>
              <a:lnTo>
                <a:pt x="1483860" y="126301"/>
              </a:lnTo>
              <a:lnTo>
                <a:pt x="0" y="126301"/>
              </a:lnTo>
              <a:lnTo>
                <a:pt x="0" y="252602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724D687-A239-40C2-86A3-DBE20454AA14}">
      <dsp:nvSpPr>
        <dsp:cNvPr id="0" name=""/>
        <dsp:cNvSpPr/>
      </dsp:nvSpPr>
      <dsp:spPr>
        <a:xfrm>
          <a:off x="2193372" y="373755"/>
          <a:ext cx="4120239" cy="252602"/>
        </a:xfrm>
        <a:custGeom>
          <a:avLst/>
          <a:gdLst/>
          <a:ahLst/>
          <a:cxnLst/>
          <a:rect l="0" t="0" r="0" b="0"/>
          <a:pathLst>
            <a:path>
              <a:moveTo>
                <a:pt x="4120239" y="0"/>
              </a:moveTo>
              <a:lnTo>
                <a:pt x="4120239" y="126301"/>
              </a:lnTo>
              <a:lnTo>
                <a:pt x="0" y="126301"/>
              </a:lnTo>
              <a:lnTo>
                <a:pt x="0" y="252602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A5E1CFF-8DC8-4268-9452-A5B686A5AD38}">
      <dsp:nvSpPr>
        <dsp:cNvPr id="0" name=""/>
        <dsp:cNvSpPr/>
      </dsp:nvSpPr>
      <dsp:spPr>
        <a:xfrm>
          <a:off x="4995578" y="1906"/>
          <a:ext cx="2636065" cy="371849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1" kern="1200" dirty="0">
              <a:solidFill>
                <a:schemeClr val="tx1"/>
              </a:solidFill>
            </a:rPr>
            <a:t>Cryogenic Supply System (CSS)</a:t>
          </a:r>
        </a:p>
      </dsp:txBody>
      <dsp:txXfrm>
        <a:off x="4995578" y="1906"/>
        <a:ext cx="2636065" cy="371849"/>
      </dsp:txXfrm>
    </dsp:sp>
    <dsp:sp modelId="{D32ED2D1-9FC2-42EA-A831-55D93F932B7A}">
      <dsp:nvSpPr>
        <dsp:cNvPr id="0" name=""/>
        <dsp:cNvSpPr/>
      </dsp:nvSpPr>
      <dsp:spPr>
        <a:xfrm>
          <a:off x="1319342" y="626358"/>
          <a:ext cx="1748059" cy="427482"/>
        </a:xfrm>
        <a:prstGeom prst="rect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 dirty="0"/>
            <a:t>Infrastructure</a:t>
          </a:r>
        </a:p>
      </dsp:txBody>
      <dsp:txXfrm>
        <a:off x="1319342" y="626358"/>
        <a:ext cx="1748059" cy="427482"/>
      </dsp:txXfrm>
    </dsp:sp>
    <dsp:sp modelId="{26E1FF96-29F1-431A-AB2C-2F94ABFC2886}">
      <dsp:nvSpPr>
        <dsp:cNvPr id="0" name=""/>
        <dsp:cNvSpPr/>
      </dsp:nvSpPr>
      <dsp:spPr>
        <a:xfrm>
          <a:off x="108076" y="1306443"/>
          <a:ext cx="1202870" cy="601435"/>
        </a:xfrm>
        <a:prstGeom prst="rect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Storages</a:t>
          </a:r>
        </a:p>
      </dsp:txBody>
      <dsp:txXfrm>
        <a:off x="108076" y="1306443"/>
        <a:ext cx="1202870" cy="601435"/>
      </dsp:txXfrm>
    </dsp:sp>
    <dsp:sp modelId="{27FC2EC9-6DD9-4CBB-A51B-EEC321D95CAF}">
      <dsp:nvSpPr>
        <dsp:cNvPr id="0" name=""/>
        <dsp:cNvSpPr/>
      </dsp:nvSpPr>
      <dsp:spPr>
        <a:xfrm>
          <a:off x="408794" y="2160481"/>
          <a:ext cx="1202870" cy="601435"/>
        </a:xfrm>
        <a:prstGeom prst="rect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HP gaseous warm He storage (GHe)</a:t>
          </a:r>
        </a:p>
      </dsp:txBody>
      <dsp:txXfrm>
        <a:off x="408794" y="2160481"/>
        <a:ext cx="1202870" cy="601435"/>
      </dsp:txXfrm>
    </dsp:sp>
    <dsp:sp modelId="{BD0DDBBF-39EC-4CDA-A973-A9EEA9681BAA}">
      <dsp:nvSpPr>
        <dsp:cNvPr id="0" name=""/>
        <dsp:cNvSpPr/>
      </dsp:nvSpPr>
      <dsp:spPr>
        <a:xfrm>
          <a:off x="408794" y="3014518"/>
          <a:ext cx="1202870" cy="601435"/>
        </a:xfrm>
        <a:prstGeom prst="rect">
          <a:avLst/>
        </a:prstGeom>
        <a:solidFill>
          <a:schemeClr val="bg1"/>
        </a:solidFill>
        <a:ln w="12700" cap="flat" cmpd="sng" algn="ctr">
          <a:solidFill>
            <a:scrgbClr r="0" g="0" b="0"/>
          </a:solidFill>
          <a:prstDash val="dash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chemeClr val="tx1"/>
              </a:solidFill>
            </a:rPr>
            <a:t>Liquid He </a:t>
          </a:r>
          <a:br>
            <a:rPr lang="en-US" sz="1000" kern="1200" dirty="0">
              <a:solidFill>
                <a:schemeClr val="tx1"/>
              </a:solidFill>
            </a:rPr>
          </a:br>
          <a:r>
            <a:rPr lang="en-US" sz="1000" kern="1200" dirty="0">
              <a:solidFill>
                <a:schemeClr val="tx1"/>
              </a:solidFill>
            </a:rPr>
            <a:t>storage (LHe)</a:t>
          </a:r>
          <a:endParaRPr lang="en-US" sz="1000" kern="1200" dirty="0"/>
        </a:p>
      </dsp:txBody>
      <dsp:txXfrm>
        <a:off x="408794" y="3014518"/>
        <a:ext cx="1202870" cy="601435"/>
      </dsp:txXfrm>
    </dsp:sp>
    <dsp:sp modelId="{ADD18938-FC8C-4AAF-B1E9-EA5EA36D0D5E}">
      <dsp:nvSpPr>
        <dsp:cNvPr id="0" name=""/>
        <dsp:cNvSpPr/>
      </dsp:nvSpPr>
      <dsp:spPr>
        <a:xfrm>
          <a:off x="408794" y="3868556"/>
          <a:ext cx="1202870" cy="601435"/>
        </a:xfrm>
        <a:prstGeom prst="rect">
          <a:avLst/>
        </a:prstGeom>
        <a:solidFill>
          <a:schemeClr val="bg1"/>
        </a:solidFill>
        <a:ln w="12700" cap="flat" cmpd="sng" algn="ctr">
          <a:solidFill>
            <a:scrgbClr r="0" g="0" b="0"/>
          </a:solidFill>
          <a:prstDash val="dash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Liquid N2</a:t>
          </a:r>
          <a:br>
            <a:rPr lang="en-US" sz="1000" kern="1200" dirty="0"/>
          </a:br>
          <a:r>
            <a:rPr lang="en-US" sz="1000" kern="1200" dirty="0"/>
            <a:t> storage (LN2)</a:t>
          </a:r>
        </a:p>
      </dsp:txBody>
      <dsp:txXfrm>
        <a:off x="408794" y="3868556"/>
        <a:ext cx="1202870" cy="601435"/>
      </dsp:txXfrm>
    </dsp:sp>
    <dsp:sp modelId="{F975DECB-51C0-4767-86F4-AFC404F1CA7C}">
      <dsp:nvSpPr>
        <dsp:cNvPr id="0" name=""/>
        <dsp:cNvSpPr/>
      </dsp:nvSpPr>
      <dsp:spPr>
        <a:xfrm>
          <a:off x="1563549" y="1306443"/>
          <a:ext cx="1202870" cy="601435"/>
        </a:xfrm>
        <a:prstGeom prst="rect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Gas management</a:t>
          </a:r>
        </a:p>
      </dsp:txBody>
      <dsp:txXfrm>
        <a:off x="1563549" y="1306443"/>
        <a:ext cx="1202870" cy="601435"/>
      </dsp:txXfrm>
    </dsp:sp>
    <dsp:sp modelId="{918A7077-DF8C-468A-B445-DF9CB0760693}">
      <dsp:nvSpPr>
        <dsp:cNvPr id="0" name=""/>
        <dsp:cNvSpPr/>
      </dsp:nvSpPr>
      <dsp:spPr>
        <a:xfrm>
          <a:off x="1864267" y="2160481"/>
          <a:ext cx="1202870" cy="601435"/>
        </a:xfrm>
        <a:prstGeom prst="rect">
          <a:avLst/>
        </a:prstGeom>
        <a:solidFill>
          <a:schemeClr val="bg1"/>
        </a:solidFill>
        <a:ln w="12700" cap="flat" cmpd="sng" algn="ctr">
          <a:solidFill>
            <a:scrgbClr r="0" g="0" b="0"/>
          </a:solidFill>
          <a:prstDash val="dash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(Dedicated) He purification system</a:t>
          </a:r>
        </a:p>
      </dsp:txBody>
      <dsp:txXfrm>
        <a:off x="1864267" y="2160481"/>
        <a:ext cx="1202870" cy="601435"/>
      </dsp:txXfrm>
    </dsp:sp>
    <dsp:sp modelId="{19900726-67AF-43D0-AB0A-DDB92ED47C08}">
      <dsp:nvSpPr>
        <dsp:cNvPr id="0" name=""/>
        <dsp:cNvSpPr/>
      </dsp:nvSpPr>
      <dsp:spPr>
        <a:xfrm>
          <a:off x="1864267" y="3014518"/>
          <a:ext cx="1202870" cy="601435"/>
        </a:xfrm>
        <a:prstGeom prst="rect">
          <a:avLst/>
        </a:prstGeom>
        <a:solidFill>
          <a:schemeClr val="bg1"/>
        </a:solidFill>
        <a:ln w="12700" cap="flat" cmpd="sng" algn="ctr">
          <a:solidFill>
            <a:scrgbClr r="0" g="0" b="0"/>
          </a:solidFill>
          <a:prstDash val="dash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(Dedicated) He recovery system</a:t>
          </a:r>
        </a:p>
      </dsp:txBody>
      <dsp:txXfrm>
        <a:off x="1864267" y="3014518"/>
        <a:ext cx="1202870" cy="601435"/>
      </dsp:txXfrm>
    </dsp:sp>
    <dsp:sp modelId="{C0999296-4FD4-444E-AEC4-98EE415AE2CC}">
      <dsp:nvSpPr>
        <dsp:cNvPr id="0" name=""/>
        <dsp:cNvSpPr/>
      </dsp:nvSpPr>
      <dsp:spPr>
        <a:xfrm>
          <a:off x="3019022" y="1306443"/>
          <a:ext cx="1202870" cy="601435"/>
        </a:xfrm>
        <a:prstGeom prst="rect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General piping </a:t>
          </a:r>
        </a:p>
      </dsp:txBody>
      <dsp:txXfrm>
        <a:off x="3019022" y="1306443"/>
        <a:ext cx="1202870" cy="601435"/>
      </dsp:txXfrm>
    </dsp:sp>
    <dsp:sp modelId="{CF2AA21B-472D-45AA-B95A-DCA1FAB86C61}">
      <dsp:nvSpPr>
        <dsp:cNvPr id="0" name=""/>
        <dsp:cNvSpPr/>
      </dsp:nvSpPr>
      <dsp:spPr>
        <a:xfrm>
          <a:off x="3319739" y="2160481"/>
          <a:ext cx="1202870" cy="601435"/>
        </a:xfrm>
        <a:prstGeom prst="rect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Warm Piping System</a:t>
          </a:r>
        </a:p>
      </dsp:txBody>
      <dsp:txXfrm>
        <a:off x="3319739" y="2160481"/>
        <a:ext cx="1202870" cy="601435"/>
      </dsp:txXfrm>
    </dsp:sp>
    <dsp:sp modelId="{0C87EB88-E5F3-403F-BD8F-A2B03E60F30D}">
      <dsp:nvSpPr>
        <dsp:cNvPr id="0" name=""/>
        <dsp:cNvSpPr/>
      </dsp:nvSpPr>
      <dsp:spPr>
        <a:xfrm>
          <a:off x="3319739" y="3014518"/>
          <a:ext cx="1202870" cy="601435"/>
        </a:xfrm>
        <a:prstGeom prst="rect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rgbClr r="0" g="0" b="0"/>
          </a:solidFill>
          <a:prstDash val="dash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Warm Piping MAC</a:t>
          </a:r>
        </a:p>
      </dsp:txBody>
      <dsp:txXfrm>
        <a:off x="3319739" y="3014518"/>
        <a:ext cx="1202870" cy="601435"/>
      </dsp:txXfrm>
    </dsp:sp>
    <dsp:sp modelId="{24A42529-CE0C-4259-BDBE-62E2AF685B9E}">
      <dsp:nvSpPr>
        <dsp:cNvPr id="0" name=""/>
        <dsp:cNvSpPr/>
      </dsp:nvSpPr>
      <dsp:spPr>
        <a:xfrm>
          <a:off x="4958024" y="626358"/>
          <a:ext cx="1748059" cy="431998"/>
        </a:xfrm>
        <a:prstGeom prst="rect">
          <a:avLst/>
        </a:prstGeom>
        <a:solidFill>
          <a:schemeClr val="accent1">
            <a:lumMod val="20000"/>
            <a:lumOff val="8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 dirty="0"/>
            <a:t>Cryoplant</a:t>
          </a:r>
        </a:p>
      </dsp:txBody>
      <dsp:txXfrm>
        <a:off x="4958024" y="626358"/>
        <a:ext cx="1748059" cy="431998"/>
      </dsp:txXfrm>
    </dsp:sp>
    <dsp:sp modelId="{E87DD463-D1E7-4777-8449-225CD32AC29D}">
      <dsp:nvSpPr>
        <dsp:cNvPr id="0" name=""/>
        <dsp:cNvSpPr/>
      </dsp:nvSpPr>
      <dsp:spPr>
        <a:xfrm>
          <a:off x="4474495" y="1310960"/>
          <a:ext cx="1202870" cy="601435"/>
        </a:xfrm>
        <a:prstGeom prst="rect">
          <a:avLst/>
        </a:prstGeom>
        <a:solidFill>
          <a:schemeClr val="accent1">
            <a:lumMod val="20000"/>
            <a:lumOff val="8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Warm compressor stations</a:t>
          </a:r>
        </a:p>
      </dsp:txBody>
      <dsp:txXfrm>
        <a:off x="4474495" y="1310960"/>
        <a:ext cx="1202870" cy="601435"/>
      </dsp:txXfrm>
    </dsp:sp>
    <dsp:sp modelId="{5C703F0E-4896-4484-9F3F-605041270A8E}">
      <dsp:nvSpPr>
        <dsp:cNvPr id="0" name=""/>
        <dsp:cNvSpPr/>
      </dsp:nvSpPr>
      <dsp:spPr>
        <a:xfrm>
          <a:off x="4775212" y="2164997"/>
          <a:ext cx="1202870" cy="601435"/>
        </a:xfrm>
        <a:prstGeom prst="rect">
          <a:avLst/>
        </a:prstGeom>
        <a:solidFill>
          <a:schemeClr val="accent1">
            <a:lumMod val="20000"/>
            <a:lumOff val="8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Warm compressor </a:t>
          </a:r>
          <a:br>
            <a:rPr lang="en-US" sz="1000" kern="1200" dirty="0"/>
          </a:br>
          <a:r>
            <a:rPr lang="en-US" sz="1000" kern="1200" dirty="0"/>
            <a:t>station</a:t>
          </a:r>
        </a:p>
      </dsp:txBody>
      <dsp:txXfrm>
        <a:off x="4775212" y="2164997"/>
        <a:ext cx="1202870" cy="601435"/>
      </dsp:txXfrm>
    </dsp:sp>
    <dsp:sp modelId="{0A11A1EE-9468-47A0-B652-9C9D7906D85D}">
      <dsp:nvSpPr>
        <dsp:cNvPr id="0" name=""/>
        <dsp:cNvSpPr/>
      </dsp:nvSpPr>
      <dsp:spPr>
        <a:xfrm>
          <a:off x="5929968" y="1310960"/>
          <a:ext cx="1202870" cy="601435"/>
        </a:xfrm>
        <a:prstGeom prst="rect">
          <a:avLst/>
        </a:prstGeom>
        <a:solidFill>
          <a:schemeClr val="accent1">
            <a:lumMod val="20000"/>
            <a:lumOff val="8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Refrigerator </a:t>
          </a:r>
          <a:br>
            <a:rPr lang="en-US" sz="1000" kern="1200" dirty="0"/>
          </a:br>
          <a:r>
            <a:rPr lang="en-US" sz="1000" kern="1200" dirty="0"/>
            <a:t>cold boxes</a:t>
          </a:r>
          <a:endParaRPr lang="en-US" kern="1200" dirty="0"/>
        </a:p>
      </dsp:txBody>
      <dsp:txXfrm>
        <a:off x="5929968" y="1310960"/>
        <a:ext cx="1202870" cy="601435"/>
      </dsp:txXfrm>
    </dsp:sp>
    <dsp:sp modelId="{90FD379A-F14B-4A2D-8B13-B09B161B5917}">
      <dsp:nvSpPr>
        <dsp:cNvPr id="0" name=""/>
        <dsp:cNvSpPr/>
      </dsp:nvSpPr>
      <dsp:spPr>
        <a:xfrm>
          <a:off x="6230685" y="2164997"/>
          <a:ext cx="1202870" cy="601435"/>
        </a:xfrm>
        <a:prstGeom prst="rect">
          <a:avLst/>
        </a:prstGeom>
        <a:solidFill>
          <a:schemeClr val="accent1">
            <a:lumMod val="20000"/>
            <a:lumOff val="8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Refrigerator</a:t>
          </a:r>
          <a:br>
            <a:rPr lang="en-US" sz="1000" kern="1200" dirty="0"/>
          </a:br>
          <a:r>
            <a:rPr lang="en-US" sz="1000" kern="1200" dirty="0"/>
            <a:t>cold-box</a:t>
          </a:r>
        </a:p>
      </dsp:txBody>
      <dsp:txXfrm>
        <a:off x="6230685" y="2164997"/>
        <a:ext cx="1202870" cy="601435"/>
      </dsp:txXfrm>
    </dsp:sp>
    <dsp:sp modelId="{396BB8A0-0A50-44A9-84B7-D0A360A88B3F}">
      <dsp:nvSpPr>
        <dsp:cNvPr id="0" name=""/>
        <dsp:cNvSpPr/>
      </dsp:nvSpPr>
      <dsp:spPr>
        <a:xfrm>
          <a:off x="7868970" y="626358"/>
          <a:ext cx="1748059" cy="427482"/>
        </a:xfrm>
        <a:prstGeom prst="rect">
          <a:avLst/>
        </a:prstGeom>
        <a:solidFill>
          <a:schemeClr val="accent6">
            <a:lumMod val="20000"/>
            <a:lumOff val="8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 dirty="0"/>
            <a:t>Cryogenic </a:t>
          </a:r>
          <a:br>
            <a:rPr lang="en-US" sz="1400" b="0" kern="1200" dirty="0"/>
          </a:br>
          <a:r>
            <a:rPr lang="en-US" sz="1400" b="0" kern="1200" dirty="0"/>
            <a:t>Distribution System</a:t>
          </a:r>
        </a:p>
      </dsp:txBody>
      <dsp:txXfrm>
        <a:off x="7868970" y="626358"/>
        <a:ext cx="1748059" cy="427482"/>
      </dsp:txXfrm>
    </dsp:sp>
    <dsp:sp modelId="{3B1E8017-B332-430B-A579-B19E976A2454}">
      <dsp:nvSpPr>
        <dsp:cNvPr id="0" name=""/>
        <dsp:cNvSpPr/>
      </dsp:nvSpPr>
      <dsp:spPr>
        <a:xfrm>
          <a:off x="7385440" y="1306443"/>
          <a:ext cx="1202870" cy="601435"/>
        </a:xfrm>
        <a:prstGeom prst="rect">
          <a:avLst/>
        </a:prstGeom>
        <a:solidFill>
          <a:schemeClr val="accent6">
            <a:lumMod val="20000"/>
            <a:lumOff val="8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Cryogenic transfer lines</a:t>
          </a:r>
        </a:p>
      </dsp:txBody>
      <dsp:txXfrm>
        <a:off x="7385440" y="1306443"/>
        <a:ext cx="1202870" cy="601435"/>
      </dsp:txXfrm>
    </dsp:sp>
    <dsp:sp modelId="{B0A1CBEC-B5BF-46AD-A856-09604EFCECEB}">
      <dsp:nvSpPr>
        <dsp:cNvPr id="0" name=""/>
        <dsp:cNvSpPr/>
      </dsp:nvSpPr>
      <dsp:spPr>
        <a:xfrm>
          <a:off x="7686158" y="2160481"/>
          <a:ext cx="1202870" cy="601435"/>
        </a:xfrm>
        <a:prstGeom prst="rect">
          <a:avLst/>
        </a:prstGeom>
        <a:solidFill>
          <a:schemeClr val="accent6">
            <a:lumMod val="20000"/>
            <a:lumOff val="8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Main </a:t>
          </a:r>
          <a:br>
            <a:rPr lang="en-US" sz="1000" kern="1200" dirty="0"/>
          </a:br>
          <a:r>
            <a:rPr lang="en-US" sz="1000" kern="1200" dirty="0"/>
            <a:t>Cryogenic Line</a:t>
          </a:r>
          <a:br>
            <a:rPr lang="en-US" sz="1000" kern="1200" dirty="0"/>
          </a:br>
          <a:r>
            <a:rPr lang="en-US" sz="1000" kern="1200" dirty="0"/>
            <a:t>(QRB </a:t>
          </a:r>
          <a:r>
            <a:rPr lang="en-US" sz="1000" kern="1200" dirty="0">
              <a:latin typeface="Segoe UI" panose="020B0502040204020203" pitchFamily="34" charset="0"/>
              <a:cs typeface="Segoe UI" panose="020B0502040204020203" pitchFamily="34" charset="0"/>
            </a:rPr>
            <a:t>↔</a:t>
          </a:r>
          <a:r>
            <a:rPr lang="en-US" sz="1000" kern="1200" dirty="0"/>
            <a:t> QVB)</a:t>
          </a:r>
          <a:endParaRPr lang="en-US" sz="900" kern="1200" dirty="0"/>
        </a:p>
      </dsp:txBody>
      <dsp:txXfrm>
        <a:off x="7686158" y="2160481"/>
        <a:ext cx="1202870" cy="601435"/>
      </dsp:txXfrm>
    </dsp:sp>
    <dsp:sp modelId="{20A27A62-2321-402E-8224-4DAB29F5E0C8}">
      <dsp:nvSpPr>
        <dsp:cNvPr id="0" name=""/>
        <dsp:cNvSpPr/>
      </dsp:nvSpPr>
      <dsp:spPr>
        <a:xfrm>
          <a:off x="7686158" y="3014518"/>
          <a:ext cx="1202870" cy="601435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 dirty="0"/>
        </a:p>
      </dsp:txBody>
      <dsp:txXfrm>
        <a:off x="7686158" y="3014518"/>
        <a:ext cx="1202870" cy="601435"/>
      </dsp:txXfrm>
    </dsp:sp>
    <dsp:sp modelId="{46EA5BA7-E902-4878-AA9E-4802C5C2A29B}">
      <dsp:nvSpPr>
        <dsp:cNvPr id="0" name=""/>
        <dsp:cNvSpPr/>
      </dsp:nvSpPr>
      <dsp:spPr>
        <a:xfrm>
          <a:off x="7686158" y="3868556"/>
          <a:ext cx="1202870" cy="601435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 dirty="0"/>
        </a:p>
      </dsp:txBody>
      <dsp:txXfrm>
        <a:off x="7686158" y="3868556"/>
        <a:ext cx="1202870" cy="601435"/>
      </dsp:txXfrm>
    </dsp:sp>
    <dsp:sp modelId="{3E839E39-0FCF-4EAB-8F7E-D87858F9EF67}">
      <dsp:nvSpPr>
        <dsp:cNvPr id="0" name=""/>
        <dsp:cNvSpPr/>
      </dsp:nvSpPr>
      <dsp:spPr>
        <a:xfrm>
          <a:off x="7686158" y="4722594"/>
          <a:ext cx="1202870" cy="601435"/>
        </a:xfrm>
        <a:prstGeom prst="rect">
          <a:avLst/>
        </a:prstGeom>
        <a:noFill/>
        <a:ln w="12700" cap="flat" cmpd="sng" algn="ctr">
          <a:noFill/>
          <a:prstDash val="dash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 dirty="0"/>
        </a:p>
      </dsp:txBody>
      <dsp:txXfrm>
        <a:off x="7686158" y="4722594"/>
        <a:ext cx="1202870" cy="601435"/>
      </dsp:txXfrm>
    </dsp:sp>
    <dsp:sp modelId="{C1F96D34-1E1C-4437-A800-E060A0B24576}">
      <dsp:nvSpPr>
        <dsp:cNvPr id="0" name=""/>
        <dsp:cNvSpPr/>
      </dsp:nvSpPr>
      <dsp:spPr>
        <a:xfrm>
          <a:off x="8840913" y="1306443"/>
          <a:ext cx="1202870" cy="601435"/>
        </a:xfrm>
        <a:prstGeom prst="rect">
          <a:avLst/>
        </a:prstGeom>
        <a:solidFill>
          <a:schemeClr val="accent6">
            <a:lumMod val="20000"/>
            <a:lumOff val="8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Cryogenic distribution </a:t>
          </a:r>
          <a:r>
            <a:rPr lang="en-US" sz="1000" kern="1200" dirty="0"/>
            <a:t>boxes</a:t>
          </a:r>
          <a:endParaRPr lang="en-US" kern="1200" dirty="0"/>
        </a:p>
      </dsp:txBody>
      <dsp:txXfrm>
        <a:off x="8840913" y="1306443"/>
        <a:ext cx="1202870" cy="601435"/>
      </dsp:txXfrm>
    </dsp:sp>
    <dsp:sp modelId="{98D293BA-16EE-4635-B8A5-AAC79DC3EF9B}">
      <dsp:nvSpPr>
        <dsp:cNvPr id="0" name=""/>
        <dsp:cNvSpPr/>
      </dsp:nvSpPr>
      <dsp:spPr>
        <a:xfrm>
          <a:off x="9141631" y="2160481"/>
          <a:ext cx="1202870" cy="601435"/>
        </a:xfrm>
        <a:prstGeom prst="rect">
          <a:avLst/>
        </a:prstGeom>
        <a:solidFill>
          <a:srgbClr val="F2DCDB"/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 dirty="0" err="1">
              <a:solidFill>
                <a:schemeClr val="tx1"/>
              </a:solidFill>
            </a:rPr>
            <a:t>Cryomodule’s</a:t>
          </a:r>
          <a:r>
            <a:rPr lang="en-US" sz="1000" b="0" kern="1200" dirty="0">
              <a:solidFill>
                <a:schemeClr val="tx1"/>
              </a:solidFill>
            </a:rPr>
            <a:t> </a:t>
          </a:r>
          <a:br>
            <a:rPr lang="en-US" sz="1000" b="0" kern="1200" dirty="0">
              <a:solidFill>
                <a:schemeClr val="tx1"/>
              </a:solidFill>
            </a:rPr>
          </a:br>
          <a:r>
            <a:rPr lang="en-US" sz="1000" b="0" kern="1200" dirty="0">
              <a:solidFill>
                <a:schemeClr val="tx1"/>
              </a:solidFill>
            </a:rPr>
            <a:t>valve-box</a:t>
          </a:r>
        </a:p>
      </dsp:txBody>
      <dsp:txXfrm>
        <a:off x="9141631" y="2160481"/>
        <a:ext cx="1202870" cy="601435"/>
      </dsp:txXfrm>
    </dsp:sp>
    <dsp:sp modelId="{1491E095-7456-4C99-A3A0-16EBE308BB47}">
      <dsp:nvSpPr>
        <dsp:cNvPr id="0" name=""/>
        <dsp:cNvSpPr/>
      </dsp:nvSpPr>
      <dsp:spPr>
        <a:xfrm>
          <a:off x="9141631" y="3014518"/>
          <a:ext cx="1202870" cy="601435"/>
        </a:xfrm>
        <a:prstGeom prst="rect">
          <a:avLst/>
        </a:prstGeom>
        <a:solidFill>
          <a:schemeClr val="accent6">
            <a:lumMod val="20000"/>
            <a:lumOff val="8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End-box</a:t>
          </a:r>
          <a:endParaRPr lang="en-US" sz="1000" b="0" kern="1200" dirty="0">
            <a:solidFill>
              <a:schemeClr val="tx1"/>
            </a:solidFill>
          </a:endParaRPr>
        </a:p>
      </dsp:txBody>
      <dsp:txXfrm>
        <a:off x="9141631" y="3014518"/>
        <a:ext cx="1202870" cy="601435"/>
      </dsp:txXfrm>
    </dsp:sp>
    <dsp:sp modelId="{7882FB96-898D-4559-8213-D794D9FA7915}">
      <dsp:nvSpPr>
        <dsp:cNvPr id="0" name=""/>
        <dsp:cNvSpPr/>
      </dsp:nvSpPr>
      <dsp:spPr>
        <a:xfrm>
          <a:off x="10262826" y="626358"/>
          <a:ext cx="1269990" cy="431998"/>
        </a:xfrm>
        <a:prstGeom prst="rect">
          <a:avLst/>
        </a:prstGeom>
        <a:solidFill>
          <a:schemeClr val="accent2">
            <a:lumMod val="20000"/>
            <a:lumOff val="8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 dirty="0"/>
            <a:t>Cryogenic Cell</a:t>
          </a:r>
          <a:endParaRPr lang="en-US" sz="1400" b="1" kern="1200" dirty="0"/>
        </a:p>
      </dsp:txBody>
      <dsp:txXfrm>
        <a:off x="10262826" y="626358"/>
        <a:ext cx="1269990" cy="431998"/>
      </dsp:txXfrm>
    </dsp:sp>
    <dsp:sp modelId="{06779DDD-7342-4AB9-9E64-1543831A5A95}">
      <dsp:nvSpPr>
        <dsp:cNvPr id="0" name=""/>
        <dsp:cNvSpPr/>
      </dsp:nvSpPr>
      <dsp:spPr>
        <a:xfrm>
          <a:off x="10296386" y="1310960"/>
          <a:ext cx="1202870" cy="601435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b="0" kern="1200" dirty="0">
            <a:solidFill>
              <a:schemeClr val="tx1"/>
            </a:solidFill>
          </a:endParaRPr>
        </a:p>
      </dsp:txBody>
      <dsp:txXfrm>
        <a:off x="10296386" y="1310960"/>
        <a:ext cx="1202870" cy="601435"/>
      </dsp:txXfrm>
    </dsp:sp>
    <dsp:sp modelId="{08D35BB7-9BF2-466E-9A15-46F432DD4503}">
      <dsp:nvSpPr>
        <dsp:cNvPr id="0" name=""/>
        <dsp:cNvSpPr/>
      </dsp:nvSpPr>
      <dsp:spPr>
        <a:xfrm>
          <a:off x="10597104" y="2164997"/>
          <a:ext cx="1202870" cy="601435"/>
        </a:xfrm>
        <a:prstGeom prst="rect">
          <a:avLst/>
        </a:prstGeom>
        <a:solidFill>
          <a:schemeClr val="accent2">
            <a:lumMod val="20000"/>
            <a:lumOff val="8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 dirty="0">
              <a:solidFill>
                <a:schemeClr val="tx1"/>
              </a:solidFill>
            </a:rPr>
            <a:t>Cryomodules</a:t>
          </a:r>
          <a:endParaRPr lang="en-US" sz="1000" kern="1200" dirty="0"/>
        </a:p>
      </dsp:txBody>
      <dsp:txXfrm>
        <a:off x="10597104" y="2164997"/>
        <a:ext cx="1202870" cy="60143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520AAA5-AA37-4DE4-AE59-AB666CBF4074}">
      <dsp:nvSpPr>
        <dsp:cNvPr id="0" name=""/>
        <dsp:cNvSpPr/>
      </dsp:nvSpPr>
      <dsp:spPr>
        <a:xfrm>
          <a:off x="2434853" y="478529"/>
          <a:ext cx="1953950" cy="20108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0591"/>
              </a:lnTo>
              <a:lnTo>
                <a:pt x="1953950" y="100591"/>
              </a:lnTo>
              <a:lnTo>
                <a:pt x="1953950" y="201082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1752632-BD1B-4FAD-B0F5-F4B40DFDAAF8}">
      <dsp:nvSpPr>
        <dsp:cNvPr id="0" name=""/>
        <dsp:cNvSpPr/>
      </dsp:nvSpPr>
      <dsp:spPr>
        <a:xfrm>
          <a:off x="2434853" y="478529"/>
          <a:ext cx="795909" cy="20108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0591"/>
              </a:lnTo>
              <a:lnTo>
                <a:pt x="795909" y="100591"/>
              </a:lnTo>
              <a:lnTo>
                <a:pt x="795909" y="201082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AAD3B70-3B8D-4910-BEC6-90C6F0ED60B0}">
      <dsp:nvSpPr>
        <dsp:cNvPr id="0" name=""/>
        <dsp:cNvSpPr/>
      </dsp:nvSpPr>
      <dsp:spPr>
        <a:xfrm>
          <a:off x="2072721" y="478529"/>
          <a:ext cx="362131" cy="201082"/>
        </a:xfrm>
        <a:custGeom>
          <a:avLst/>
          <a:gdLst/>
          <a:ahLst/>
          <a:cxnLst/>
          <a:rect l="0" t="0" r="0" b="0"/>
          <a:pathLst>
            <a:path>
              <a:moveTo>
                <a:pt x="362131" y="0"/>
              </a:moveTo>
              <a:lnTo>
                <a:pt x="362131" y="100591"/>
              </a:lnTo>
              <a:lnTo>
                <a:pt x="0" y="100591"/>
              </a:lnTo>
              <a:lnTo>
                <a:pt x="0" y="201082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724D687-A239-40C2-86A3-DBE20454AA14}">
      <dsp:nvSpPr>
        <dsp:cNvPr id="0" name=""/>
        <dsp:cNvSpPr/>
      </dsp:nvSpPr>
      <dsp:spPr>
        <a:xfrm>
          <a:off x="697791" y="478529"/>
          <a:ext cx="1737061" cy="201082"/>
        </a:xfrm>
        <a:custGeom>
          <a:avLst/>
          <a:gdLst/>
          <a:ahLst/>
          <a:cxnLst/>
          <a:rect l="0" t="0" r="0" b="0"/>
          <a:pathLst>
            <a:path>
              <a:moveTo>
                <a:pt x="1737061" y="0"/>
              </a:moveTo>
              <a:lnTo>
                <a:pt x="1737061" y="100591"/>
              </a:lnTo>
              <a:lnTo>
                <a:pt x="0" y="100591"/>
              </a:lnTo>
              <a:lnTo>
                <a:pt x="0" y="201082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A5E1CFF-8DC8-4268-9452-A5B686A5AD38}">
      <dsp:nvSpPr>
        <dsp:cNvPr id="0" name=""/>
        <dsp:cNvSpPr/>
      </dsp:nvSpPr>
      <dsp:spPr>
        <a:xfrm>
          <a:off x="1391730" y="0"/>
          <a:ext cx="2086244" cy="478529"/>
        </a:xfrm>
        <a:prstGeom prst="rect">
          <a:avLst/>
        </a:prstGeom>
        <a:solidFill>
          <a:schemeClr val="bg1">
            <a:lumMod val="95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kern="1200" dirty="0">
              <a:solidFill>
                <a:schemeClr val="tx1"/>
              </a:solidFill>
            </a:rPr>
            <a:t>Utilities ACC</a:t>
          </a:r>
        </a:p>
      </dsp:txBody>
      <dsp:txXfrm>
        <a:off x="1391730" y="0"/>
        <a:ext cx="2086244" cy="478529"/>
      </dsp:txXfrm>
    </dsp:sp>
    <dsp:sp modelId="{D32ED2D1-9FC2-42EA-A831-55D93F932B7A}">
      <dsp:nvSpPr>
        <dsp:cNvPr id="0" name=""/>
        <dsp:cNvSpPr/>
      </dsp:nvSpPr>
      <dsp:spPr>
        <a:xfrm>
          <a:off x="2372" y="679611"/>
          <a:ext cx="1390836" cy="478529"/>
        </a:xfrm>
        <a:prstGeom prst="rect">
          <a:avLst/>
        </a:prstGeom>
        <a:solidFill>
          <a:srgbClr val="99FF99"/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 dirty="0"/>
            <a:t>Electrical power </a:t>
          </a:r>
          <a:br>
            <a:rPr lang="en-US" sz="1000" b="0" kern="1200" dirty="0"/>
          </a:br>
          <a:r>
            <a:rPr lang="en-US" sz="1000" b="0" kern="1200" dirty="0"/>
            <a:t>(EP)</a:t>
          </a:r>
        </a:p>
      </dsp:txBody>
      <dsp:txXfrm>
        <a:off x="2372" y="679611"/>
        <a:ext cx="1390836" cy="478529"/>
      </dsp:txXfrm>
    </dsp:sp>
    <dsp:sp modelId="{FD6307D4-FB08-40F7-82E1-9B32A66B12A5}">
      <dsp:nvSpPr>
        <dsp:cNvPr id="0" name=""/>
        <dsp:cNvSpPr/>
      </dsp:nvSpPr>
      <dsp:spPr>
        <a:xfrm>
          <a:off x="1594191" y="679611"/>
          <a:ext cx="957058" cy="478529"/>
        </a:xfrm>
        <a:prstGeom prst="rect">
          <a:avLst/>
        </a:prstGeom>
        <a:solidFill>
          <a:srgbClr val="99FF99"/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 dirty="0"/>
            <a:t>Cooling water </a:t>
          </a:r>
          <a:br>
            <a:rPr lang="en-US" sz="1000" b="0" kern="1200" dirty="0"/>
          </a:br>
          <a:r>
            <a:rPr lang="en-US" sz="1000" b="0" kern="1200" dirty="0"/>
            <a:t>(CW)</a:t>
          </a:r>
        </a:p>
      </dsp:txBody>
      <dsp:txXfrm>
        <a:off x="1594191" y="679611"/>
        <a:ext cx="957058" cy="478529"/>
      </dsp:txXfrm>
    </dsp:sp>
    <dsp:sp modelId="{9AFCA7AE-EAB5-4D0E-8E17-036194426141}">
      <dsp:nvSpPr>
        <dsp:cNvPr id="0" name=""/>
        <dsp:cNvSpPr/>
      </dsp:nvSpPr>
      <dsp:spPr>
        <a:xfrm>
          <a:off x="2752232" y="679611"/>
          <a:ext cx="957058" cy="478529"/>
        </a:xfrm>
        <a:prstGeom prst="rect">
          <a:avLst/>
        </a:prstGeom>
        <a:solidFill>
          <a:srgbClr val="99FF99"/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 dirty="0"/>
            <a:t>Compressed air </a:t>
          </a:r>
          <a:br>
            <a:rPr lang="en-US" sz="1000" b="0" kern="1200" dirty="0"/>
          </a:br>
          <a:r>
            <a:rPr lang="en-US" sz="1000" b="0" kern="1200" dirty="0"/>
            <a:t>(CA)</a:t>
          </a:r>
        </a:p>
      </dsp:txBody>
      <dsp:txXfrm>
        <a:off x="2752232" y="679611"/>
        <a:ext cx="957058" cy="478529"/>
      </dsp:txXfrm>
    </dsp:sp>
    <dsp:sp modelId="{E8B1BFD5-90D5-4AE3-80DC-D67EA18ABCFB}">
      <dsp:nvSpPr>
        <dsp:cNvPr id="0" name=""/>
        <dsp:cNvSpPr/>
      </dsp:nvSpPr>
      <dsp:spPr>
        <a:xfrm>
          <a:off x="3910274" y="679611"/>
          <a:ext cx="957058" cy="478529"/>
        </a:xfrm>
        <a:prstGeom prst="rect">
          <a:avLst/>
        </a:prstGeom>
        <a:solidFill>
          <a:srgbClr val="99FF99"/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 dirty="0"/>
            <a:t>HVAC</a:t>
          </a:r>
        </a:p>
      </dsp:txBody>
      <dsp:txXfrm>
        <a:off x="3910274" y="679611"/>
        <a:ext cx="957058" cy="478529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485B10-9BA6-43EA-85B7-373791028E1F}">
      <dsp:nvSpPr>
        <dsp:cNvPr id="0" name=""/>
        <dsp:cNvSpPr/>
      </dsp:nvSpPr>
      <dsp:spPr>
        <a:xfrm>
          <a:off x="10099839" y="2148931"/>
          <a:ext cx="167620" cy="51403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14036"/>
              </a:lnTo>
              <a:lnTo>
                <a:pt x="167620" y="514036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3413435-788D-4823-9A83-4530E8F85DD0}">
      <dsp:nvSpPr>
        <dsp:cNvPr id="0" name=""/>
        <dsp:cNvSpPr/>
      </dsp:nvSpPr>
      <dsp:spPr>
        <a:xfrm>
          <a:off x="10501107" y="1355528"/>
          <a:ext cx="91440" cy="23466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34668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42EB76A-5988-4B69-8494-96948DB6E4E5}">
      <dsp:nvSpPr>
        <dsp:cNvPr id="0" name=""/>
        <dsp:cNvSpPr/>
      </dsp:nvSpPr>
      <dsp:spPr>
        <a:xfrm>
          <a:off x="6288081" y="562124"/>
          <a:ext cx="4258745" cy="23466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7334"/>
              </a:lnTo>
              <a:lnTo>
                <a:pt x="4258745" y="117334"/>
              </a:lnTo>
              <a:lnTo>
                <a:pt x="4258745" y="234668"/>
              </a:lnTo>
            </a:path>
          </a:pathLst>
        </a:cu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AC2156D-D681-443A-B8E0-23AE2486434C}">
      <dsp:nvSpPr>
        <dsp:cNvPr id="0" name=""/>
        <dsp:cNvSpPr/>
      </dsp:nvSpPr>
      <dsp:spPr>
        <a:xfrm>
          <a:off x="8747700" y="2148931"/>
          <a:ext cx="167620" cy="13074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07439"/>
              </a:lnTo>
              <a:lnTo>
                <a:pt x="167620" y="1307439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159BEC7-991B-4932-9BF6-07C965345044}">
      <dsp:nvSpPr>
        <dsp:cNvPr id="0" name=""/>
        <dsp:cNvSpPr/>
      </dsp:nvSpPr>
      <dsp:spPr>
        <a:xfrm>
          <a:off x="8747700" y="2148931"/>
          <a:ext cx="167620" cy="51403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14036"/>
              </a:lnTo>
              <a:lnTo>
                <a:pt x="167620" y="514036"/>
              </a:lnTo>
            </a:path>
          </a:pathLst>
        </a:custGeom>
        <a:noFill/>
        <a:ln w="12700" cap="flat" cmpd="sng" algn="ctr">
          <a:noFill/>
          <a:prstDash val="lgDash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BE9E530-3C19-4D45-95B3-56B8B22F952C}">
      <dsp:nvSpPr>
        <dsp:cNvPr id="0" name=""/>
        <dsp:cNvSpPr/>
      </dsp:nvSpPr>
      <dsp:spPr>
        <a:xfrm>
          <a:off x="8544991" y="1355528"/>
          <a:ext cx="649697" cy="23466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7334"/>
              </a:lnTo>
              <a:lnTo>
                <a:pt x="649697" y="117334"/>
              </a:lnTo>
              <a:lnTo>
                <a:pt x="649697" y="234668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22805AF-DB85-4E84-8CEC-D41A58C00DF4}">
      <dsp:nvSpPr>
        <dsp:cNvPr id="0" name=""/>
        <dsp:cNvSpPr/>
      </dsp:nvSpPr>
      <dsp:spPr>
        <a:xfrm>
          <a:off x="7395561" y="2148931"/>
          <a:ext cx="167620" cy="289424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94247"/>
              </a:lnTo>
              <a:lnTo>
                <a:pt x="167620" y="2894247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9304651-A0FC-46FC-89EA-497575CEBF0F}">
      <dsp:nvSpPr>
        <dsp:cNvPr id="0" name=""/>
        <dsp:cNvSpPr/>
      </dsp:nvSpPr>
      <dsp:spPr>
        <a:xfrm>
          <a:off x="7395561" y="2148931"/>
          <a:ext cx="167620" cy="210084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00843"/>
              </a:lnTo>
              <a:lnTo>
                <a:pt x="167620" y="2100843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569FAB8-B553-4D53-9A33-C4C237C1E1AE}">
      <dsp:nvSpPr>
        <dsp:cNvPr id="0" name=""/>
        <dsp:cNvSpPr/>
      </dsp:nvSpPr>
      <dsp:spPr>
        <a:xfrm>
          <a:off x="7395561" y="2148931"/>
          <a:ext cx="167620" cy="13074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07439"/>
              </a:lnTo>
              <a:lnTo>
                <a:pt x="167620" y="1307439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D7DD494-FA6B-4DF5-8184-39BA8F831D1F}">
      <dsp:nvSpPr>
        <dsp:cNvPr id="0" name=""/>
        <dsp:cNvSpPr/>
      </dsp:nvSpPr>
      <dsp:spPr>
        <a:xfrm>
          <a:off x="7395561" y="2148931"/>
          <a:ext cx="167620" cy="51403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14036"/>
              </a:lnTo>
              <a:lnTo>
                <a:pt x="167620" y="514036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51A9B1F-34CB-48B3-9DF5-B2A03B2D61FE}">
      <dsp:nvSpPr>
        <dsp:cNvPr id="0" name=""/>
        <dsp:cNvSpPr/>
      </dsp:nvSpPr>
      <dsp:spPr>
        <a:xfrm>
          <a:off x="7842549" y="1355528"/>
          <a:ext cx="702441" cy="234668"/>
        </a:xfrm>
        <a:custGeom>
          <a:avLst/>
          <a:gdLst/>
          <a:ahLst/>
          <a:cxnLst/>
          <a:rect l="0" t="0" r="0" b="0"/>
          <a:pathLst>
            <a:path>
              <a:moveTo>
                <a:pt x="702441" y="0"/>
              </a:moveTo>
              <a:lnTo>
                <a:pt x="702441" y="117334"/>
              </a:lnTo>
              <a:lnTo>
                <a:pt x="0" y="117334"/>
              </a:lnTo>
              <a:lnTo>
                <a:pt x="0" y="234668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2E29FAF-4384-4350-ADB9-EDAC948F9EDF}">
      <dsp:nvSpPr>
        <dsp:cNvPr id="0" name=""/>
        <dsp:cNvSpPr/>
      </dsp:nvSpPr>
      <dsp:spPr>
        <a:xfrm>
          <a:off x="6288081" y="562124"/>
          <a:ext cx="2256909" cy="23466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7334"/>
              </a:lnTo>
              <a:lnTo>
                <a:pt x="2256909" y="117334"/>
              </a:lnTo>
              <a:lnTo>
                <a:pt x="2256909" y="234668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ED768BE-EF9C-4E56-94A5-4F394BCBF562}">
      <dsp:nvSpPr>
        <dsp:cNvPr id="0" name=""/>
        <dsp:cNvSpPr/>
      </dsp:nvSpPr>
      <dsp:spPr>
        <a:xfrm>
          <a:off x="6043423" y="2148931"/>
          <a:ext cx="167620" cy="51403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14036"/>
              </a:lnTo>
              <a:lnTo>
                <a:pt x="167620" y="514036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1EB5974-38B7-4A47-95AF-18BE4A2DE06F}">
      <dsp:nvSpPr>
        <dsp:cNvPr id="0" name=""/>
        <dsp:cNvSpPr/>
      </dsp:nvSpPr>
      <dsp:spPr>
        <a:xfrm>
          <a:off x="5840714" y="1355528"/>
          <a:ext cx="649697" cy="23466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7334"/>
              </a:lnTo>
              <a:lnTo>
                <a:pt x="649697" y="117334"/>
              </a:lnTo>
              <a:lnTo>
                <a:pt x="649697" y="234668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5437786-3112-43A7-A763-5EEDCB97E683}">
      <dsp:nvSpPr>
        <dsp:cNvPr id="0" name=""/>
        <dsp:cNvSpPr/>
      </dsp:nvSpPr>
      <dsp:spPr>
        <a:xfrm>
          <a:off x="4691284" y="2148931"/>
          <a:ext cx="167620" cy="51403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14036"/>
              </a:lnTo>
              <a:lnTo>
                <a:pt x="167620" y="514036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F9D4CC5-D731-4104-8FF7-258D2B8D7772}">
      <dsp:nvSpPr>
        <dsp:cNvPr id="0" name=""/>
        <dsp:cNvSpPr/>
      </dsp:nvSpPr>
      <dsp:spPr>
        <a:xfrm>
          <a:off x="5138272" y="1355528"/>
          <a:ext cx="702441" cy="234668"/>
        </a:xfrm>
        <a:custGeom>
          <a:avLst/>
          <a:gdLst/>
          <a:ahLst/>
          <a:cxnLst/>
          <a:rect l="0" t="0" r="0" b="0"/>
          <a:pathLst>
            <a:path>
              <a:moveTo>
                <a:pt x="702441" y="0"/>
              </a:moveTo>
              <a:lnTo>
                <a:pt x="702441" y="117334"/>
              </a:lnTo>
              <a:lnTo>
                <a:pt x="0" y="117334"/>
              </a:lnTo>
              <a:lnTo>
                <a:pt x="0" y="234668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773B4D7-4859-41C8-AE27-5A91670C4998}">
      <dsp:nvSpPr>
        <dsp:cNvPr id="0" name=""/>
        <dsp:cNvSpPr/>
      </dsp:nvSpPr>
      <dsp:spPr>
        <a:xfrm>
          <a:off x="5840714" y="562124"/>
          <a:ext cx="447367" cy="234668"/>
        </a:xfrm>
        <a:custGeom>
          <a:avLst/>
          <a:gdLst/>
          <a:ahLst/>
          <a:cxnLst/>
          <a:rect l="0" t="0" r="0" b="0"/>
          <a:pathLst>
            <a:path>
              <a:moveTo>
                <a:pt x="447367" y="0"/>
              </a:moveTo>
              <a:lnTo>
                <a:pt x="447367" y="117334"/>
              </a:lnTo>
              <a:lnTo>
                <a:pt x="0" y="117334"/>
              </a:lnTo>
              <a:lnTo>
                <a:pt x="0" y="234668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BFEBA7B-C3DE-4D38-983B-DB601CDC02A7}">
      <dsp:nvSpPr>
        <dsp:cNvPr id="0" name=""/>
        <dsp:cNvSpPr/>
      </dsp:nvSpPr>
      <dsp:spPr>
        <a:xfrm>
          <a:off x="3339145" y="2148931"/>
          <a:ext cx="167620" cy="210084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00843"/>
              </a:lnTo>
              <a:lnTo>
                <a:pt x="167620" y="2100843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485555A-FF88-4557-B292-EB1DC0AA0D89}">
      <dsp:nvSpPr>
        <dsp:cNvPr id="0" name=""/>
        <dsp:cNvSpPr/>
      </dsp:nvSpPr>
      <dsp:spPr>
        <a:xfrm>
          <a:off x="3339145" y="2148931"/>
          <a:ext cx="167620" cy="13074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07439"/>
              </a:lnTo>
              <a:lnTo>
                <a:pt x="167620" y="1307439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D6034FB-07A4-4613-A50D-0288C31233E6}">
      <dsp:nvSpPr>
        <dsp:cNvPr id="0" name=""/>
        <dsp:cNvSpPr/>
      </dsp:nvSpPr>
      <dsp:spPr>
        <a:xfrm>
          <a:off x="3339145" y="2148931"/>
          <a:ext cx="167620" cy="51403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14036"/>
              </a:lnTo>
              <a:lnTo>
                <a:pt x="167620" y="514036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4C99D7C-66BB-44F8-9377-DEA29BEAF181}">
      <dsp:nvSpPr>
        <dsp:cNvPr id="0" name=""/>
        <dsp:cNvSpPr/>
      </dsp:nvSpPr>
      <dsp:spPr>
        <a:xfrm>
          <a:off x="2460367" y="1355528"/>
          <a:ext cx="1325766" cy="23466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7334"/>
              </a:lnTo>
              <a:lnTo>
                <a:pt x="1325766" y="117334"/>
              </a:lnTo>
              <a:lnTo>
                <a:pt x="1325766" y="234668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198AA10-98F9-4293-A3D4-D5AD4F135C5B}">
      <dsp:nvSpPr>
        <dsp:cNvPr id="0" name=""/>
        <dsp:cNvSpPr/>
      </dsp:nvSpPr>
      <dsp:spPr>
        <a:xfrm>
          <a:off x="1987007" y="2148931"/>
          <a:ext cx="167620" cy="13074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07439"/>
              </a:lnTo>
              <a:lnTo>
                <a:pt x="167620" y="1307439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0C2DA11-D104-41E5-9F01-652F139F3A8D}">
      <dsp:nvSpPr>
        <dsp:cNvPr id="0" name=""/>
        <dsp:cNvSpPr/>
      </dsp:nvSpPr>
      <dsp:spPr>
        <a:xfrm>
          <a:off x="1987007" y="2148931"/>
          <a:ext cx="167620" cy="51403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14036"/>
              </a:lnTo>
              <a:lnTo>
                <a:pt x="167620" y="514036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2BBED57-3170-43AA-ADFA-24B5A45A978D}">
      <dsp:nvSpPr>
        <dsp:cNvPr id="0" name=""/>
        <dsp:cNvSpPr/>
      </dsp:nvSpPr>
      <dsp:spPr>
        <a:xfrm>
          <a:off x="2388275" y="1355528"/>
          <a:ext cx="91440" cy="234668"/>
        </a:xfrm>
        <a:custGeom>
          <a:avLst/>
          <a:gdLst/>
          <a:ahLst/>
          <a:cxnLst/>
          <a:rect l="0" t="0" r="0" b="0"/>
          <a:pathLst>
            <a:path>
              <a:moveTo>
                <a:pt x="72092" y="0"/>
              </a:moveTo>
              <a:lnTo>
                <a:pt x="72092" y="117334"/>
              </a:lnTo>
              <a:lnTo>
                <a:pt x="45720" y="117334"/>
              </a:lnTo>
              <a:lnTo>
                <a:pt x="45720" y="234668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B6C76DF-D449-49AB-918E-9BD3146761BF}">
      <dsp:nvSpPr>
        <dsp:cNvPr id="0" name=""/>
        <dsp:cNvSpPr/>
      </dsp:nvSpPr>
      <dsp:spPr>
        <a:xfrm>
          <a:off x="634868" y="2148931"/>
          <a:ext cx="167620" cy="210084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00843"/>
              </a:lnTo>
              <a:lnTo>
                <a:pt x="167620" y="2100843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E328F55-398D-4655-9770-C920288424D0}">
      <dsp:nvSpPr>
        <dsp:cNvPr id="0" name=""/>
        <dsp:cNvSpPr/>
      </dsp:nvSpPr>
      <dsp:spPr>
        <a:xfrm>
          <a:off x="634868" y="2148931"/>
          <a:ext cx="167620" cy="13074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07439"/>
              </a:lnTo>
              <a:lnTo>
                <a:pt x="167620" y="1307439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1FB1D1E-AC15-4847-993A-9A0F614B9654}">
      <dsp:nvSpPr>
        <dsp:cNvPr id="0" name=""/>
        <dsp:cNvSpPr/>
      </dsp:nvSpPr>
      <dsp:spPr>
        <a:xfrm>
          <a:off x="634868" y="2148931"/>
          <a:ext cx="167620" cy="51403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14036"/>
              </a:lnTo>
              <a:lnTo>
                <a:pt x="167620" y="514036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355A2F9-5A2E-48BB-B32A-7C9CE58F6D80}">
      <dsp:nvSpPr>
        <dsp:cNvPr id="0" name=""/>
        <dsp:cNvSpPr/>
      </dsp:nvSpPr>
      <dsp:spPr>
        <a:xfrm>
          <a:off x="1081856" y="1355528"/>
          <a:ext cx="1378510" cy="234668"/>
        </a:xfrm>
        <a:custGeom>
          <a:avLst/>
          <a:gdLst/>
          <a:ahLst/>
          <a:cxnLst/>
          <a:rect l="0" t="0" r="0" b="0"/>
          <a:pathLst>
            <a:path>
              <a:moveTo>
                <a:pt x="1378510" y="0"/>
              </a:moveTo>
              <a:lnTo>
                <a:pt x="1378510" y="117334"/>
              </a:lnTo>
              <a:lnTo>
                <a:pt x="0" y="117334"/>
              </a:lnTo>
              <a:lnTo>
                <a:pt x="0" y="234668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724D687-A239-40C2-86A3-DBE20454AA14}">
      <dsp:nvSpPr>
        <dsp:cNvPr id="0" name=""/>
        <dsp:cNvSpPr/>
      </dsp:nvSpPr>
      <dsp:spPr>
        <a:xfrm>
          <a:off x="2460367" y="562124"/>
          <a:ext cx="3827714" cy="234668"/>
        </a:xfrm>
        <a:custGeom>
          <a:avLst/>
          <a:gdLst/>
          <a:ahLst/>
          <a:cxnLst/>
          <a:rect l="0" t="0" r="0" b="0"/>
          <a:pathLst>
            <a:path>
              <a:moveTo>
                <a:pt x="3827714" y="0"/>
              </a:moveTo>
              <a:lnTo>
                <a:pt x="3827714" y="117334"/>
              </a:lnTo>
              <a:lnTo>
                <a:pt x="0" y="117334"/>
              </a:lnTo>
              <a:lnTo>
                <a:pt x="0" y="234668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A5E1CFF-8DC8-4268-9452-A5B686A5AD38}">
      <dsp:nvSpPr>
        <dsp:cNvPr id="0" name=""/>
        <dsp:cNvSpPr/>
      </dsp:nvSpPr>
      <dsp:spPr>
        <a:xfrm>
          <a:off x="5070123" y="3389"/>
          <a:ext cx="2435916" cy="558734"/>
        </a:xfrm>
        <a:prstGeom prst="rect">
          <a:avLst/>
        </a:prstGeom>
        <a:solidFill>
          <a:schemeClr val="bg1">
            <a:lumMod val="95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chemeClr val="tx1"/>
              </a:solidFill>
            </a:rPr>
            <a:t>Cryogenic Supply </a:t>
          </a:r>
          <a:br>
            <a:rPr lang="en-US" sz="1600" b="1" kern="1200" dirty="0">
              <a:solidFill>
                <a:schemeClr val="tx1"/>
              </a:solidFill>
            </a:rPr>
          </a:br>
          <a:r>
            <a:rPr lang="en-US" sz="1600" b="1" kern="1200" dirty="0">
              <a:solidFill>
                <a:schemeClr val="tx1"/>
              </a:solidFill>
            </a:rPr>
            <a:t>System</a:t>
          </a:r>
        </a:p>
      </dsp:txBody>
      <dsp:txXfrm>
        <a:off x="5070123" y="3389"/>
        <a:ext cx="2435916" cy="558734"/>
      </dsp:txXfrm>
    </dsp:sp>
    <dsp:sp modelId="{D32ED2D1-9FC2-42EA-A831-55D93F932B7A}">
      <dsp:nvSpPr>
        <dsp:cNvPr id="0" name=""/>
        <dsp:cNvSpPr/>
      </dsp:nvSpPr>
      <dsp:spPr>
        <a:xfrm>
          <a:off x="1648391" y="796793"/>
          <a:ext cx="1623952" cy="558734"/>
        </a:xfrm>
        <a:prstGeom prst="rect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 dirty="0"/>
            <a:t>Infrastructure</a:t>
          </a:r>
        </a:p>
      </dsp:txBody>
      <dsp:txXfrm>
        <a:off x="1648391" y="796793"/>
        <a:ext cx="1623952" cy="558734"/>
      </dsp:txXfrm>
    </dsp:sp>
    <dsp:sp modelId="{26E1FF96-29F1-431A-AB2C-2F94ABFC2886}">
      <dsp:nvSpPr>
        <dsp:cNvPr id="0" name=""/>
        <dsp:cNvSpPr/>
      </dsp:nvSpPr>
      <dsp:spPr>
        <a:xfrm>
          <a:off x="523121" y="1590196"/>
          <a:ext cx="1117469" cy="558734"/>
        </a:xfrm>
        <a:prstGeom prst="rect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Storages</a:t>
          </a:r>
        </a:p>
      </dsp:txBody>
      <dsp:txXfrm>
        <a:off x="523121" y="1590196"/>
        <a:ext cx="1117469" cy="558734"/>
      </dsp:txXfrm>
    </dsp:sp>
    <dsp:sp modelId="{27FC2EC9-6DD9-4CBB-A51B-EEC321D95CAF}">
      <dsp:nvSpPr>
        <dsp:cNvPr id="0" name=""/>
        <dsp:cNvSpPr/>
      </dsp:nvSpPr>
      <dsp:spPr>
        <a:xfrm>
          <a:off x="802488" y="2383600"/>
          <a:ext cx="1117469" cy="558734"/>
        </a:xfrm>
        <a:prstGeom prst="rect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HP gaseous warm He storage (GHe)</a:t>
          </a:r>
        </a:p>
      </dsp:txBody>
      <dsp:txXfrm>
        <a:off x="802488" y="2383600"/>
        <a:ext cx="1117469" cy="558734"/>
      </dsp:txXfrm>
    </dsp:sp>
    <dsp:sp modelId="{BD0DDBBF-39EC-4CDA-A973-A9EEA9681BAA}">
      <dsp:nvSpPr>
        <dsp:cNvPr id="0" name=""/>
        <dsp:cNvSpPr/>
      </dsp:nvSpPr>
      <dsp:spPr>
        <a:xfrm>
          <a:off x="802488" y="3177004"/>
          <a:ext cx="1117469" cy="558734"/>
        </a:xfrm>
        <a:prstGeom prst="rect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chemeClr val="tx1"/>
              </a:solidFill>
            </a:rPr>
            <a:t>Liquid He storage </a:t>
          </a:r>
          <a:br>
            <a:rPr lang="en-US" sz="1000" kern="1200" dirty="0">
              <a:solidFill>
                <a:schemeClr val="tx1"/>
              </a:solidFill>
            </a:rPr>
          </a:br>
          <a:r>
            <a:rPr lang="en-US" sz="1000" kern="1200" dirty="0">
              <a:solidFill>
                <a:schemeClr val="tx1"/>
              </a:solidFill>
            </a:rPr>
            <a:t>(LHe)</a:t>
          </a:r>
          <a:endParaRPr lang="en-US" sz="1000" kern="1200" dirty="0"/>
        </a:p>
      </dsp:txBody>
      <dsp:txXfrm>
        <a:off x="802488" y="3177004"/>
        <a:ext cx="1117469" cy="558734"/>
      </dsp:txXfrm>
    </dsp:sp>
    <dsp:sp modelId="{ADD18938-FC8C-4AAF-B1E9-EA5EA36D0D5E}">
      <dsp:nvSpPr>
        <dsp:cNvPr id="0" name=""/>
        <dsp:cNvSpPr/>
      </dsp:nvSpPr>
      <dsp:spPr>
        <a:xfrm>
          <a:off x="802488" y="3970407"/>
          <a:ext cx="1117469" cy="558734"/>
        </a:xfrm>
        <a:prstGeom prst="rect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Liquid N2 storage </a:t>
          </a:r>
          <a:br>
            <a:rPr lang="en-US" sz="1000" kern="1200" dirty="0"/>
          </a:br>
          <a:r>
            <a:rPr lang="en-US" sz="1000" kern="1200" dirty="0"/>
            <a:t>(LN2)</a:t>
          </a:r>
        </a:p>
      </dsp:txBody>
      <dsp:txXfrm>
        <a:off x="802488" y="3970407"/>
        <a:ext cx="1117469" cy="558734"/>
      </dsp:txXfrm>
    </dsp:sp>
    <dsp:sp modelId="{F975DECB-51C0-4767-86F4-AFC404F1CA7C}">
      <dsp:nvSpPr>
        <dsp:cNvPr id="0" name=""/>
        <dsp:cNvSpPr/>
      </dsp:nvSpPr>
      <dsp:spPr>
        <a:xfrm>
          <a:off x="1875260" y="1590196"/>
          <a:ext cx="1117469" cy="558734"/>
        </a:xfrm>
        <a:prstGeom prst="rect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Gas management</a:t>
          </a:r>
        </a:p>
      </dsp:txBody>
      <dsp:txXfrm>
        <a:off x="1875260" y="1590196"/>
        <a:ext cx="1117469" cy="558734"/>
      </dsp:txXfrm>
    </dsp:sp>
    <dsp:sp modelId="{918A7077-DF8C-468A-B445-DF9CB0760693}">
      <dsp:nvSpPr>
        <dsp:cNvPr id="0" name=""/>
        <dsp:cNvSpPr/>
      </dsp:nvSpPr>
      <dsp:spPr>
        <a:xfrm>
          <a:off x="2154627" y="2383600"/>
          <a:ext cx="1117469" cy="558734"/>
        </a:xfrm>
        <a:prstGeom prst="rect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He recovery </a:t>
          </a:r>
          <a:br>
            <a:rPr lang="en-US" sz="1000" kern="1200" dirty="0"/>
          </a:br>
          <a:r>
            <a:rPr lang="en-US" sz="1000" kern="1200" dirty="0"/>
            <a:t>system</a:t>
          </a:r>
        </a:p>
      </dsp:txBody>
      <dsp:txXfrm>
        <a:off x="2154627" y="2383600"/>
        <a:ext cx="1117469" cy="558734"/>
      </dsp:txXfrm>
    </dsp:sp>
    <dsp:sp modelId="{19900726-67AF-43D0-AB0A-DDB92ED47C08}">
      <dsp:nvSpPr>
        <dsp:cNvPr id="0" name=""/>
        <dsp:cNvSpPr/>
      </dsp:nvSpPr>
      <dsp:spPr>
        <a:xfrm>
          <a:off x="2154627" y="3177004"/>
          <a:ext cx="1117469" cy="558734"/>
        </a:xfrm>
        <a:prstGeom prst="rect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He purification system</a:t>
          </a:r>
        </a:p>
      </dsp:txBody>
      <dsp:txXfrm>
        <a:off x="2154627" y="3177004"/>
        <a:ext cx="1117469" cy="558734"/>
      </dsp:txXfrm>
    </dsp:sp>
    <dsp:sp modelId="{C0999296-4FD4-444E-AEC4-98EE415AE2CC}">
      <dsp:nvSpPr>
        <dsp:cNvPr id="0" name=""/>
        <dsp:cNvSpPr/>
      </dsp:nvSpPr>
      <dsp:spPr>
        <a:xfrm>
          <a:off x="3227398" y="1590196"/>
          <a:ext cx="1117469" cy="558734"/>
        </a:xfrm>
        <a:prstGeom prst="rect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General piping </a:t>
          </a:r>
          <a:br>
            <a:rPr lang="en-US" sz="1000" kern="1200" dirty="0"/>
          </a:br>
          <a:r>
            <a:rPr lang="en-US" sz="1000" kern="1200" dirty="0"/>
            <a:t>and lines</a:t>
          </a:r>
        </a:p>
      </dsp:txBody>
      <dsp:txXfrm>
        <a:off x="3227398" y="1590196"/>
        <a:ext cx="1117469" cy="558734"/>
      </dsp:txXfrm>
    </dsp:sp>
    <dsp:sp modelId="{CF2AA21B-472D-45AA-B95A-DCA1FAB86C61}">
      <dsp:nvSpPr>
        <dsp:cNvPr id="0" name=""/>
        <dsp:cNvSpPr/>
      </dsp:nvSpPr>
      <dsp:spPr>
        <a:xfrm>
          <a:off x="3506766" y="2383600"/>
          <a:ext cx="1117469" cy="558734"/>
        </a:xfrm>
        <a:prstGeom prst="rect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Supply lines (for purging, </a:t>
          </a:r>
          <a:r>
            <a:rPr lang="en-US" sz="1000" kern="1200" dirty="0" err="1"/>
            <a:t>etc</a:t>
          </a:r>
          <a:r>
            <a:rPr lang="en-US" sz="1000" kern="1200" dirty="0"/>
            <a:t>)</a:t>
          </a:r>
        </a:p>
      </dsp:txBody>
      <dsp:txXfrm>
        <a:off x="3506766" y="2383600"/>
        <a:ext cx="1117469" cy="558734"/>
      </dsp:txXfrm>
    </dsp:sp>
    <dsp:sp modelId="{7772B6F6-3E96-404D-99B4-56B2274EC9D8}">
      <dsp:nvSpPr>
        <dsp:cNvPr id="0" name=""/>
        <dsp:cNvSpPr/>
      </dsp:nvSpPr>
      <dsp:spPr>
        <a:xfrm>
          <a:off x="3506766" y="3177004"/>
          <a:ext cx="1117469" cy="558734"/>
        </a:xfrm>
        <a:prstGeom prst="rect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Warm recovery lines</a:t>
          </a:r>
        </a:p>
      </dsp:txBody>
      <dsp:txXfrm>
        <a:off x="3506766" y="3177004"/>
        <a:ext cx="1117469" cy="558734"/>
      </dsp:txXfrm>
    </dsp:sp>
    <dsp:sp modelId="{810854D3-431C-4E33-91A5-DAA19C0CAE5C}">
      <dsp:nvSpPr>
        <dsp:cNvPr id="0" name=""/>
        <dsp:cNvSpPr/>
      </dsp:nvSpPr>
      <dsp:spPr>
        <a:xfrm>
          <a:off x="3506766" y="3970407"/>
          <a:ext cx="1117469" cy="558734"/>
        </a:xfrm>
        <a:prstGeom prst="rect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Cold recovery </a:t>
          </a:r>
          <a:br>
            <a:rPr lang="en-US" sz="1000" kern="1200" dirty="0"/>
          </a:br>
          <a:r>
            <a:rPr lang="en-US" sz="1000" kern="1200" dirty="0"/>
            <a:t>line</a:t>
          </a:r>
        </a:p>
      </dsp:txBody>
      <dsp:txXfrm>
        <a:off x="3506766" y="3970407"/>
        <a:ext cx="1117469" cy="558734"/>
      </dsp:txXfrm>
    </dsp:sp>
    <dsp:sp modelId="{24A42529-CE0C-4259-BDBE-62E2AF685B9E}">
      <dsp:nvSpPr>
        <dsp:cNvPr id="0" name=""/>
        <dsp:cNvSpPr/>
      </dsp:nvSpPr>
      <dsp:spPr>
        <a:xfrm>
          <a:off x="5028737" y="796793"/>
          <a:ext cx="1623952" cy="558734"/>
        </a:xfrm>
        <a:prstGeom prst="rect">
          <a:avLst/>
        </a:prstGeom>
        <a:solidFill>
          <a:schemeClr val="accent1">
            <a:lumMod val="20000"/>
            <a:lumOff val="8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 dirty="0"/>
            <a:t>Cryoplant</a:t>
          </a:r>
        </a:p>
      </dsp:txBody>
      <dsp:txXfrm>
        <a:off x="5028737" y="796793"/>
        <a:ext cx="1623952" cy="558734"/>
      </dsp:txXfrm>
    </dsp:sp>
    <dsp:sp modelId="{E87DD463-D1E7-4777-8449-225CD32AC29D}">
      <dsp:nvSpPr>
        <dsp:cNvPr id="0" name=""/>
        <dsp:cNvSpPr/>
      </dsp:nvSpPr>
      <dsp:spPr>
        <a:xfrm>
          <a:off x="4579537" y="1590196"/>
          <a:ext cx="1117469" cy="558734"/>
        </a:xfrm>
        <a:prstGeom prst="rect">
          <a:avLst/>
        </a:prstGeom>
        <a:solidFill>
          <a:schemeClr val="accent1">
            <a:lumMod val="20000"/>
            <a:lumOff val="8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Warm compressor stations</a:t>
          </a:r>
        </a:p>
      </dsp:txBody>
      <dsp:txXfrm>
        <a:off x="4579537" y="1590196"/>
        <a:ext cx="1117469" cy="558734"/>
      </dsp:txXfrm>
    </dsp:sp>
    <dsp:sp modelId="{5C703F0E-4896-4484-9F3F-605041270A8E}">
      <dsp:nvSpPr>
        <dsp:cNvPr id="0" name=""/>
        <dsp:cNvSpPr/>
      </dsp:nvSpPr>
      <dsp:spPr>
        <a:xfrm>
          <a:off x="4858904" y="2383600"/>
          <a:ext cx="1117469" cy="558734"/>
        </a:xfrm>
        <a:prstGeom prst="rect">
          <a:avLst/>
        </a:prstGeom>
        <a:solidFill>
          <a:schemeClr val="accent1">
            <a:lumMod val="20000"/>
            <a:lumOff val="8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Warm compressor </a:t>
          </a:r>
          <a:br>
            <a:rPr lang="en-US" sz="1000" kern="1200" dirty="0"/>
          </a:br>
          <a:r>
            <a:rPr lang="en-US" sz="1000" kern="1200" dirty="0"/>
            <a:t>station</a:t>
          </a:r>
        </a:p>
      </dsp:txBody>
      <dsp:txXfrm>
        <a:off x="4858904" y="2383600"/>
        <a:ext cx="1117469" cy="558734"/>
      </dsp:txXfrm>
    </dsp:sp>
    <dsp:sp modelId="{0A11A1EE-9468-47A0-B652-9C9D7906D85D}">
      <dsp:nvSpPr>
        <dsp:cNvPr id="0" name=""/>
        <dsp:cNvSpPr/>
      </dsp:nvSpPr>
      <dsp:spPr>
        <a:xfrm>
          <a:off x="5931676" y="1590196"/>
          <a:ext cx="1117469" cy="558734"/>
        </a:xfrm>
        <a:prstGeom prst="rect">
          <a:avLst/>
        </a:prstGeom>
        <a:solidFill>
          <a:schemeClr val="accent1">
            <a:lumMod val="20000"/>
            <a:lumOff val="8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Refrigerator </a:t>
          </a:r>
          <a:br>
            <a:rPr lang="en-US" sz="1000" kern="1200" dirty="0"/>
          </a:br>
          <a:r>
            <a:rPr lang="en-US" sz="1000" kern="1200" dirty="0"/>
            <a:t>cold boxes</a:t>
          </a:r>
          <a:endParaRPr lang="en-US" kern="1200" dirty="0"/>
        </a:p>
      </dsp:txBody>
      <dsp:txXfrm>
        <a:off x="5931676" y="1590196"/>
        <a:ext cx="1117469" cy="558734"/>
      </dsp:txXfrm>
    </dsp:sp>
    <dsp:sp modelId="{90FD379A-F14B-4A2D-8B13-B09B161B5917}">
      <dsp:nvSpPr>
        <dsp:cNvPr id="0" name=""/>
        <dsp:cNvSpPr/>
      </dsp:nvSpPr>
      <dsp:spPr>
        <a:xfrm>
          <a:off x="6211043" y="2383600"/>
          <a:ext cx="1117469" cy="558734"/>
        </a:xfrm>
        <a:prstGeom prst="rect">
          <a:avLst/>
        </a:prstGeom>
        <a:solidFill>
          <a:schemeClr val="accent1">
            <a:lumMod val="20000"/>
            <a:lumOff val="8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Refrigerator</a:t>
          </a:r>
          <a:br>
            <a:rPr lang="en-US" sz="1000" kern="1200" dirty="0"/>
          </a:br>
          <a:r>
            <a:rPr lang="en-US" sz="1000" kern="1200" dirty="0"/>
            <a:t>cold-box</a:t>
          </a:r>
        </a:p>
      </dsp:txBody>
      <dsp:txXfrm>
        <a:off x="6211043" y="2383600"/>
        <a:ext cx="1117469" cy="558734"/>
      </dsp:txXfrm>
    </dsp:sp>
    <dsp:sp modelId="{396BB8A0-0A50-44A9-84B7-D0A360A88B3F}">
      <dsp:nvSpPr>
        <dsp:cNvPr id="0" name=""/>
        <dsp:cNvSpPr/>
      </dsp:nvSpPr>
      <dsp:spPr>
        <a:xfrm>
          <a:off x="7733015" y="796793"/>
          <a:ext cx="1623952" cy="558734"/>
        </a:xfrm>
        <a:prstGeom prst="rect">
          <a:avLst/>
        </a:prstGeom>
        <a:solidFill>
          <a:schemeClr val="accent6">
            <a:lumMod val="20000"/>
            <a:lumOff val="8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 dirty="0"/>
            <a:t>Cryogenic </a:t>
          </a:r>
          <a:br>
            <a:rPr lang="en-US" sz="1400" b="0" kern="1200" dirty="0"/>
          </a:br>
          <a:r>
            <a:rPr lang="en-US" sz="1400" b="0" kern="1200" dirty="0"/>
            <a:t>Distribution System</a:t>
          </a:r>
        </a:p>
      </dsp:txBody>
      <dsp:txXfrm>
        <a:off x="7733015" y="796793"/>
        <a:ext cx="1623952" cy="558734"/>
      </dsp:txXfrm>
    </dsp:sp>
    <dsp:sp modelId="{3B1E8017-B332-430B-A579-B19E976A2454}">
      <dsp:nvSpPr>
        <dsp:cNvPr id="0" name=""/>
        <dsp:cNvSpPr/>
      </dsp:nvSpPr>
      <dsp:spPr>
        <a:xfrm>
          <a:off x="7283814" y="1590196"/>
          <a:ext cx="1117469" cy="558734"/>
        </a:xfrm>
        <a:prstGeom prst="rect">
          <a:avLst/>
        </a:prstGeom>
        <a:solidFill>
          <a:schemeClr val="accent6">
            <a:lumMod val="20000"/>
            <a:lumOff val="8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Cryogenic transfer lines</a:t>
          </a:r>
        </a:p>
      </dsp:txBody>
      <dsp:txXfrm>
        <a:off x="7283814" y="1590196"/>
        <a:ext cx="1117469" cy="558734"/>
      </dsp:txXfrm>
    </dsp:sp>
    <dsp:sp modelId="{B0A1CBEC-B5BF-46AD-A856-09604EFCECEB}">
      <dsp:nvSpPr>
        <dsp:cNvPr id="0" name=""/>
        <dsp:cNvSpPr/>
      </dsp:nvSpPr>
      <dsp:spPr>
        <a:xfrm>
          <a:off x="7563182" y="2383600"/>
          <a:ext cx="1117469" cy="558734"/>
        </a:xfrm>
        <a:prstGeom prst="rect">
          <a:avLst/>
        </a:prstGeom>
        <a:solidFill>
          <a:schemeClr val="accent6">
            <a:lumMod val="20000"/>
            <a:lumOff val="8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Main </a:t>
          </a:r>
          <a:br>
            <a:rPr lang="en-US" sz="1000" kern="1200" dirty="0"/>
          </a:br>
          <a:r>
            <a:rPr lang="en-US" sz="1000" kern="1200" dirty="0"/>
            <a:t>refrigerator line</a:t>
          </a:r>
          <a:br>
            <a:rPr lang="en-US" sz="1000" kern="1200" dirty="0"/>
          </a:br>
          <a:r>
            <a:rPr lang="en-US" sz="900" kern="1200" dirty="0"/>
            <a:t>(QRB </a:t>
          </a:r>
          <a:r>
            <a:rPr lang="en-US" sz="900" kern="1200" dirty="0">
              <a:latin typeface="Segoe UI" panose="020B0502040204020203" pitchFamily="34" charset="0"/>
              <a:cs typeface="Segoe UI" panose="020B0502040204020203" pitchFamily="34" charset="0"/>
            </a:rPr>
            <a:t>↔</a:t>
          </a:r>
          <a:r>
            <a:rPr lang="en-US" sz="900" kern="1200" dirty="0"/>
            <a:t> QLM)</a:t>
          </a:r>
        </a:p>
      </dsp:txBody>
      <dsp:txXfrm>
        <a:off x="7563182" y="2383600"/>
        <a:ext cx="1117469" cy="558734"/>
      </dsp:txXfrm>
    </dsp:sp>
    <dsp:sp modelId="{20A27A62-2321-402E-8224-4DAB29F5E0C8}">
      <dsp:nvSpPr>
        <dsp:cNvPr id="0" name=""/>
        <dsp:cNvSpPr/>
      </dsp:nvSpPr>
      <dsp:spPr>
        <a:xfrm>
          <a:off x="7563182" y="3177004"/>
          <a:ext cx="1117469" cy="558734"/>
        </a:xfrm>
        <a:prstGeom prst="rect">
          <a:avLst/>
        </a:prstGeom>
        <a:solidFill>
          <a:schemeClr val="accent6">
            <a:lumMod val="20000"/>
            <a:lumOff val="8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Cryogenic </a:t>
          </a:r>
          <a:br>
            <a:rPr lang="en-US" sz="1000" kern="1200" dirty="0"/>
          </a:br>
          <a:r>
            <a:rPr lang="en-US" sz="1000" kern="1200" dirty="0"/>
            <a:t>manifold</a:t>
          </a:r>
          <a:br>
            <a:rPr lang="en-US" sz="1000" kern="1200" dirty="0"/>
          </a:br>
          <a:r>
            <a:rPr lang="en-US" sz="900" kern="1200" dirty="0"/>
            <a:t>(QLR </a:t>
          </a:r>
          <a:r>
            <a:rPr lang="en-US" sz="900" kern="1200" dirty="0">
              <a:latin typeface="Segoe UI" panose="020B0502040204020203" pitchFamily="34" charset="0"/>
              <a:cs typeface="Segoe UI" panose="020B0502040204020203" pitchFamily="34" charset="0"/>
            </a:rPr>
            <a:t>↔</a:t>
          </a:r>
          <a:r>
            <a:rPr lang="en-US" sz="900" kern="1200" dirty="0"/>
            <a:t> QVB)</a:t>
          </a:r>
          <a:endParaRPr lang="en-US" sz="800" kern="1200" dirty="0"/>
        </a:p>
      </dsp:txBody>
      <dsp:txXfrm>
        <a:off x="7563182" y="3177004"/>
        <a:ext cx="1117469" cy="558734"/>
      </dsp:txXfrm>
    </dsp:sp>
    <dsp:sp modelId="{46EA5BA7-E902-4878-AA9E-4802C5C2A29B}">
      <dsp:nvSpPr>
        <dsp:cNvPr id="0" name=""/>
        <dsp:cNvSpPr/>
      </dsp:nvSpPr>
      <dsp:spPr>
        <a:xfrm>
          <a:off x="7563182" y="3970407"/>
          <a:ext cx="1117469" cy="558734"/>
        </a:xfrm>
        <a:prstGeom prst="rect">
          <a:avLst/>
        </a:prstGeom>
        <a:solidFill>
          <a:schemeClr val="accent6">
            <a:lumMod val="20000"/>
            <a:lumOff val="8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Vent collector</a:t>
          </a:r>
        </a:p>
      </dsp:txBody>
      <dsp:txXfrm>
        <a:off x="7563182" y="3970407"/>
        <a:ext cx="1117469" cy="558734"/>
      </dsp:txXfrm>
    </dsp:sp>
    <dsp:sp modelId="{3E839E39-0FCF-4EAB-8F7E-D87858F9EF67}">
      <dsp:nvSpPr>
        <dsp:cNvPr id="0" name=""/>
        <dsp:cNvSpPr/>
      </dsp:nvSpPr>
      <dsp:spPr>
        <a:xfrm>
          <a:off x="7563182" y="4763811"/>
          <a:ext cx="1117469" cy="558734"/>
        </a:xfrm>
        <a:prstGeom prst="rect">
          <a:avLst/>
        </a:prstGeom>
        <a:solidFill>
          <a:schemeClr val="accent6">
            <a:lumMod val="20000"/>
            <a:lumOff val="8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LN2-storage connection</a:t>
          </a:r>
        </a:p>
      </dsp:txBody>
      <dsp:txXfrm>
        <a:off x="7563182" y="4763811"/>
        <a:ext cx="1117469" cy="558734"/>
      </dsp:txXfrm>
    </dsp:sp>
    <dsp:sp modelId="{C1F96D34-1E1C-4437-A800-E060A0B24576}">
      <dsp:nvSpPr>
        <dsp:cNvPr id="0" name=""/>
        <dsp:cNvSpPr/>
      </dsp:nvSpPr>
      <dsp:spPr>
        <a:xfrm>
          <a:off x="8635953" y="1590196"/>
          <a:ext cx="1117469" cy="558734"/>
        </a:xfrm>
        <a:prstGeom prst="rect">
          <a:avLst/>
        </a:prstGeom>
        <a:solidFill>
          <a:schemeClr val="accent6">
            <a:lumMod val="20000"/>
            <a:lumOff val="8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Cryogenic distribution </a:t>
          </a:r>
          <a:r>
            <a:rPr lang="en-US" sz="1000" kern="1200" dirty="0"/>
            <a:t>boxes</a:t>
          </a:r>
          <a:endParaRPr lang="en-US" kern="1200" dirty="0"/>
        </a:p>
      </dsp:txBody>
      <dsp:txXfrm>
        <a:off x="8635953" y="1590196"/>
        <a:ext cx="1117469" cy="558734"/>
      </dsp:txXfrm>
    </dsp:sp>
    <dsp:sp modelId="{98D293BA-16EE-4635-B8A5-AAC79DC3EF9B}">
      <dsp:nvSpPr>
        <dsp:cNvPr id="0" name=""/>
        <dsp:cNvSpPr/>
      </dsp:nvSpPr>
      <dsp:spPr>
        <a:xfrm>
          <a:off x="8915320" y="2383600"/>
          <a:ext cx="1117469" cy="558734"/>
        </a:xfrm>
        <a:prstGeom prst="rect">
          <a:avLst/>
        </a:prstGeom>
        <a:solidFill>
          <a:srgbClr val="F2DCDB"/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 dirty="0" err="1">
              <a:solidFill>
                <a:schemeClr val="tx1"/>
              </a:solidFill>
            </a:rPr>
            <a:t>Cryomodule’s</a:t>
          </a:r>
          <a:r>
            <a:rPr lang="en-US" sz="1000" b="0" kern="1200" dirty="0">
              <a:solidFill>
                <a:schemeClr val="tx1"/>
              </a:solidFill>
            </a:rPr>
            <a:t> </a:t>
          </a:r>
          <a:br>
            <a:rPr lang="en-US" sz="1000" b="0" kern="1200" dirty="0">
              <a:solidFill>
                <a:schemeClr val="tx1"/>
              </a:solidFill>
            </a:rPr>
          </a:br>
          <a:r>
            <a:rPr lang="en-US" sz="1000" b="0" kern="1200" dirty="0">
              <a:solidFill>
                <a:schemeClr val="tx1"/>
              </a:solidFill>
            </a:rPr>
            <a:t>valve-box</a:t>
          </a:r>
        </a:p>
      </dsp:txBody>
      <dsp:txXfrm>
        <a:off x="8915320" y="2383600"/>
        <a:ext cx="1117469" cy="558734"/>
      </dsp:txXfrm>
    </dsp:sp>
    <dsp:sp modelId="{1491E095-7456-4C99-A3A0-16EBE308BB47}">
      <dsp:nvSpPr>
        <dsp:cNvPr id="0" name=""/>
        <dsp:cNvSpPr/>
      </dsp:nvSpPr>
      <dsp:spPr>
        <a:xfrm>
          <a:off x="8915320" y="3177004"/>
          <a:ext cx="1117469" cy="558734"/>
        </a:xfrm>
        <a:prstGeom prst="rect">
          <a:avLst/>
        </a:prstGeom>
        <a:solidFill>
          <a:schemeClr val="accent6">
            <a:lumMod val="20000"/>
            <a:lumOff val="8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End-box</a:t>
          </a:r>
          <a:endParaRPr lang="en-US" sz="1000" b="0" kern="1200" dirty="0">
            <a:solidFill>
              <a:schemeClr val="tx1"/>
            </a:solidFill>
          </a:endParaRPr>
        </a:p>
      </dsp:txBody>
      <dsp:txXfrm>
        <a:off x="8915320" y="3177004"/>
        <a:ext cx="1117469" cy="558734"/>
      </dsp:txXfrm>
    </dsp:sp>
    <dsp:sp modelId="{7882FB96-898D-4559-8213-D794D9FA7915}">
      <dsp:nvSpPr>
        <dsp:cNvPr id="0" name=""/>
        <dsp:cNvSpPr/>
      </dsp:nvSpPr>
      <dsp:spPr>
        <a:xfrm>
          <a:off x="9956914" y="796793"/>
          <a:ext cx="1179824" cy="558734"/>
        </a:xfrm>
        <a:prstGeom prst="rect">
          <a:avLst/>
        </a:prstGeom>
        <a:solidFill>
          <a:schemeClr val="accent2">
            <a:lumMod val="20000"/>
            <a:lumOff val="8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SC LINAC</a:t>
          </a:r>
        </a:p>
      </dsp:txBody>
      <dsp:txXfrm>
        <a:off x="9956914" y="796793"/>
        <a:ext cx="1179824" cy="558734"/>
      </dsp:txXfrm>
    </dsp:sp>
    <dsp:sp modelId="{06779DDD-7342-4AB9-9E64-1543831A5A95}">
      <dsp:nvSpPr>
        <dsp:cNvPr id="0" name=""/>
        <dsp:cNvSpPr/>
      </dsp:nvSpPr>
      <dsp:spPr>
        <a:xfrm>
          <a:off x="9988092" y="1590196"/>
          <a:ext cx="1117469" cy="558734"/>
        </a:xfrm>
        <a:prstGeom prst="rect">
          <a:avLst/>
        </a:prstGeom>
        <a:solidFill>
          <a:schemeClr val="accent2">
            <a:lumMod val="20000"/>
            <a:lumOff val="8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 dirty="0">
              <a:solidFill>
                <a:schemeClr val="tx1"/>
              </a:solidFill>
            </a:rPr>
            <a:t>Cryogenic Cell</a:t>
          </a:r>
        </a:p>
      </dsp:txBody>
      <dsp:txXfrm>
        <a:off x="9988092" y="1590196"/>
        <a:ext cx="1117469" cy="558734"/>
      </dsp:txXfrm>
    </dsp:sp>
    <dsp:sp modelId="{08D35BB7-9BF2-466E-9A15-46F432DD4503}">
      <dsp:nvSpPr>
        <dsp:cNvPr id="0" name=""/>
        <dsp:cNvSpPr/>
      </dsp:nvSpPr>
      <dsp:spPr>
        <a:xfrm>
          <a:off x="10267459" y="2383600"/>
          <a:ext cx="1117469" cy="558734"/>
        </a:xfrm>
        <a:prstGeom prst="rect">
          <a:avLst/>
        </a:prstGeom>
        <a:solidFill>
          <a:schemeClr val="accent2">
            <a:lumMod val="20000"/>
            <a:lumOff val="8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 dirty="0">
              <a:solidFill>
                <a:schemeClr val="tx1"/>
              </a:solidFill>
            </a:rPr>
            <a:t>Cryomodules</a:t>
          </a:r>
          <a:endParaRPr lang="en-US" sz="1000" kern="1200" dirty="0"/>
        </a:p>
      </dsp:txBody>
      <dsp:txXfrm>
        <a:off x="10267459" y="2383600"/>
        <a:ext cx="1117469" cy="558734"/>
      </dsp:txXfrm>
    </dsp:sp>
    <dsp:sp modelId="{FA30FE0A-E53B-4459-AE2F-1975240B00E4}">
      <dsp:nvSpPr>
        <dsp:cNvPr id="0" name=""/>
        <dsp:cNvSpPr/>
      </dsp:nvSpPr>
      <dsp:spPr>
        <a:xfrm>
          <a:off x="6041517" y="4761744"/>
          <a:ext cx="1117469" cy="558734"/>
        </a:xfrm>
        <a:prstGeom prst="rect">
          <a:avLst/>
        </a:prstGeom>
        <a:solidFill>
          <a:schemeClr val="accent6">
            <a:lumMod val="20000"/>
            <a:lumOff val="8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 err="1"/>
            <a:t>LHe</a:t>
          </a:r>
          <a:r>
            <a:rPr lang="en-US" sz="1050" kern="1200" dirty="0"/>
            <a:t>-storage connection</a:t>
          </a:r>
        </a:p>
      </dsp:txBody>
      <dsp:txXfrm>
        <a:off x="6041517" y="4761744"/>
        <a:ext cx="1117469" cy="558734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2585F1-937D-4085-89CA-A580BA53C855}">
      <dsp:nvSpPr>
        <dsp:cNvPr id="0" name=""/>
        <dsp:cNvSpPr/>
      </dsp:nvSpPr>
      <dsp:spPr>
        <a:xfrm>
          <a:off x="2690511" y="407672"/>
          <a:ext cx="2232444" cy="20153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6009"/>
              </a:lnTo>
              <a:lnTo>
                <a:pt x="2232444" y="106009"/>
              </a:lnTo>
              <a:lnTo>
                <a:pt x="2232444" y="201533"/>
              </a:lnTo>
            </a:path>
          </a:pathLst>
        </a:custGeom>
        <a:noFill/>
        <a:ln w="12700" cap="flat" cmpd="sng" algn="ctr">
          <a:solidFill>
            <a:scrgbClr r="0" g="0" b="0"/>
          </a:solidFill>
          <a:prstDash val="dash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520AAA5-AA37-4DE4-AE59-AB666CBF4074}">
      <dsp:nvSpPr>
        <dsp:cNvPr id="0" name=""/>
        <dsp:cNvSpPr/>
      </dsp:nvSpPr>
      <dsp:spPr>
        <a:xfrm>
          <a:off x="2690511" y="407672"/>
          <a:ext cx="1131640" cy="20153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6009"/>
              </a:lnTo>
              <a:lnTo>
                <a:pt x="1131640" y="106009"/>
              </a:lnTo>
              <a:lnTo>
                <a:pt x="1131640" y="201533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1752632-BD1B-4FAD-B0F5-F4B40DFDAAF8}">
      <dsp:nvSpPr>
        <dsp:cNvPr id="0" name=""/>
        <dsp:cNvSpPr/>
      </dsp:nvSpPr>
      <dsp:spPr>
        <a:xfrm>
          <a:off x="2644791" y="407672"/>
          <a:ext cx="91440" cy="201533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06009"/>
              </a:lnTo>
              <a:lnTo>
                <a:pt x="76556" y="106009"/>
              </a:lnTo>
              <a:lnTo>
                <a:pt x="76556" y="201533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AAD3B70-3B8D-4910-BEC6-90C6F0ED60B0}">
      <dsp:nvSpPr>
        <dsp:cNvPr id="0" name=""/>
        <dsp:cNvSpPr/>
      </dsp:nvSpPr>
      <dsp:spPr>
        <a:xfrm>
          <a:off x="1620543" y="407672"/>
          <a:ext cx="1069967" cy="201533"/>
        </a:xfrm>
        <a:custGeom>
          <a:avLst/>
          <a:gdLst/>
          <a:ahLst/>
          <a:cxnLst/>
          <a:rect l="0" t="0" r="0" b="0"/>
          <a:pathLst>
            <a:path>
              <a:moveTo>
                <a:pt x="1069967" y="0"/>
              </a:moveTo>
              <a:lnTo>
                <a:pt x="1069967" y="106009"/>
              </a:lnTo>
              <a:lnTo>
                <a:pt x="0" y="106009"/>
              </a:lnTo>
              <a:lnTo>
                <a:pt x="0" y="201533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724D687-A239-40C2-86A3-DBE20454AA14}">
      <dsp:nvSpPr>
        <dsp:cNvPr id="0" name=""/>
        <dsp:cNvSpPr/>
      </dsp:nvSpPr>
      <dsp:spPr>
        <a:xfrm>
          <a:off x="488903" y="407672"/>
          <a:ext cx="2201608" cy="201533"/>
        </a:xfrm>
        <a:custGeom>
          <a:avLst/>
          <a:gdLst/>
          <a:ahLst/>
          <a:cxnLst/>
          <a:rect l="0" t="0" r="0" b="0"/>
          <a:pathLst>
            <a:path>
              <a:moveTo>
                <a:pt x="2201608" y="0"/>
              </a:moveTo>
              <a:lnTo>
                <a:pt x="2201608" y="106009"/>
              </a:lnTo>
              <a:lnTo>
                <a:pt x="0" y="106009"/>
              </a:lnTo>
              <a:lnTo>
                <a:pt x="0" y="201533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A5E1CFF-8DC8-4268-9452-A5B686A5AD38}">
      <dsp:nvSpPr>
        <dsp:cNvPr id="0" name=""/>
        <dsp:cNvSpPr/>
      </dsp:nvSpPr>
      <dsp:spPr>
        <a:xfrm>
          <a:off x="1698946" y="83672"/>
          <a:ext cx="1983130" cy="324000"/>
        </a:xfrm>
        <a:prstGeom prst="rect">
          <a:avLst/>
        </a:prstGeom>
        <a:solidFill>
          <a:schemeClr val="bg1">
            <a:lumMod val="95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dirty="0">
              <a:solidFill>
                <a:schemeClr val="tx1"/>
              </a:solidFill>
            </a:rPr>
            <a:t>Utilities ACC</a:t>
          </a:r>
        </a:p>
      </dsp:txBody>
      <dsp:txXfrm>
        <a:off x="1698946" y="83672"/>
        <a:ext cx="1983130" cy="324000"/>
      </dsp:txXfrm>
    </dsp:sp>
    <dsp:sp modelId="{D32ED2D1-9FC2-42EA-A831-55D93F932B7A}">
      <dsp:nvSpPr>
        <dsp:cNvPr id="0" name=""/>
        <dsp:cNvSpPr/>
      </dsp:nvSpPr>
      <dsp:spPr>
        <a:xfrm>
          <a:off x="3189" y="609206"/>
          <a:ext cx="971427" cy="454877"/>
        </a:xfrm>
        <a:prstGeom prst="rect">
          <a:avLst/>
        </a:prstGeom>
        <a:solidFill>
          <a:srgbClr val="99FF99"/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0" kern="1200" dirty="0"/>
            <a:t>Electrical power</a:t>
          </a:r>
        </a:p>
      </dsp:txBody>
      <dsp:txXfrm>
        <a:off x="3189" y="609206"/>
        <a:ext cx="971427" cy="454877"/>
      </dsp:txXfrm>
    </dsp:sp>
    <dsp:sp modelId="{FD6307D4-FB08-40F7-82E1-9B32A66B12A5}">
      <dsp:nvSpPr>
        <dsp:cNvPr id="0" name=""/>
        <dsp:cNvSpPr/>
      </dsp:nvSpPr>
      <dsp:spPr>
        <a:xfrm>
          <a:off x="1165665" y="609206"/>
          <a:ext cx="909755" cy="454877"/>
        </a:xfrm>
        <a:prstGeom prst="rect">
          <a:avLst/>
        </a:prstGeom>
        <a:solidFill>
          <a:srgbClr val="99FF99"/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0" kern="1200" dirty="0"/>
            <a:t>Cooling water </a:t>
          </a:r>
        </a:p>
      </dsp:txBody>
      <dsp:txXfrm>
        <a:off x="1165665" y="609206"/>
        <a:ext cx="909755" cy="454877"/>
      </dsp:txXfrm>
    </dsp:sp>
    <dsp:sp modelId="{9AFCA7AE-EAB5-4D0E-8E17-036194426141}">
      <dsp:nvSpPr>
        <dsp:cNvPr id="0" name=""/>
        <dsp:cNvSpPr/>
      </dsp:nvSpPr>
      <dsp:spPr>
        <a:xfrm>
          <a:off x="2266469" y="609206"/>
          <a:ext cx="909755" cy="454877"/>
        </a:xfrm>
        <a:prstGeom prst="rect">
          <a:avLst/>
        </a:prstGeom>
        <a:solidFill>
          <a:srgbClr val="99FF99"/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0" kern="1200" dirty="0"/>
            <a:t>Compressed air </a:t>
          </a:r>
        </a:p>
      </dsp:txBody>
      <dsp:txXfrm>
        <a:off x="2266469" y="609206"/>
        <a:ext cx="909755" cy="454877"/>
      </dsp:txXfrm>
    </dsp:sp>
    <dsp:sp modelId="{E8B1BFD5-90D5-4AE3-80DC-D67EA18ABCFB}">
      <dsp:nvSpPr>
        <dsp:cNvPr id="0" name=""/>
        <dsp:cNvSpPr/>
      </dsp:nvSpPr>
      <dsp:spPr>
        <a:xfrm>
          <a:off x="3367274" y="609206"/>
          <a:ext cx="909755" cy="454877"/>
        </a:xfrm>
        <a:prstGeom prst="rect">
          <a:avLst/>
        </a:prstGeom>
        <a:solidFill>
          <a:srgbClr val="99FF99"/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0" kern="1200" dirty="0"/>
            <a:t>HVAC</a:t>
          </a:r>
        </a:p>
      </dsp:txBody>
      <dsp:txXfrm>
        <a:off x="3367274" y="609206"/>
        <a:ext cx="909755" cy="454877"/>
      </dsp:txXfrm>
    </dsp:sp>
    <dsp:sp modelId="{632F09B5-181B-46DF-9A79-72BF298D325E}">
      <dsp:nvSpPr>
        <dsp:cNvPr id="0" name=""/>
        <dsp:cNvSpPr/>
      </dsp:nvSpPr>
      <dsp:spPr>
        <a:xfrm>
          <a:off x="4468078" y="609206"/>
          <a:ext cx="909755" cy="454877"/>
        </a:xfrm>
        <a:prstGeom prst="rect">
          <a:avLst/>
        </a:prstGeom>
        <a:solidFill>
          <a:srgbClr val="92D050"/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0" kern="1200" dirty="0"/>
            <a:t>Insulation Vacuum</a:t>
          </a:r>
        </a:p>
      </dsp:txBody>
      <dsp:txXfrm>
        <a:off x="4468078" y="609206"/>
        <a:ext cx="909755" cy="454877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485B10-9BA6-43EA-85B7-373791028E1F}">
      <dsp:nvSpPr>
        <dsp:cNvPr id="0" name=""/>
        <dsp:cNvSpPr/>
      </dsp:nvSpPr>
      <dsp:spPr>
        <a:xfrm>
          <a:off x="10099839" y="2148931"/>
          <a:ext cx="167620" cy="51403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14036"/>
              </a:lnTo>
              <a:lnTo>
                <a:pt x="167620" y="514036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3413435-788D-4823-9A83-4530E8F85DD0}">
      <dsp:nvSpPr>
        <dsp:cNvPr id="0" name=""/>
        <dsp:cNvSpPr/>
      </dsp:nvSpPr>
      <dsp:spPr>
        <a:xfrm>
          <a:off x="10501107" y="1355528"/>
          <a:ext cx="91440" cy="23466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34668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42EB76A-5988-4B69-8494-96948DB6E4E5}">
      <dsp:nvSpPr>
        <dsp:cNvPr id="0" name=""/>
        <dsp:cNvSpPr/>
      </dsp:nvSpPr>
      <dsp:spPr>
        <a:xfrm>
          <a:off x="6288081" y="562124"/>
          <a:ext cx="4258745" cy="23466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7334"/>
              </a:lnTo>
              <a:lnTo>
                <a:pt x="4258745" y="117334"/>
              </a:lnTo>
              <a:lnTo>
                <a:pt x="4258745" y="234668"/>
              </a:lnTo>
            </a:path>
          </a:pathLst>
        </a:cu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AC2156D-D681-443A-B8E0-23AE2486434C}">
      <dsp:nvSpPr>
        <dsp:cNvPr id="0" name=""/>
        <dsp:cNvSpPr/>
      </dsp:nvSpPr>
      <dsp:spPr>
        <a:xfrm>
          <a:off x="8747700" y="2148931"/>
          <a:ext cx="167620" cy="13074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07439"/>
              </a:lnTo>
              <a:lnTo>
                <a:pt x="167620" y="1307439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159BEC7-991B-4932-9BF6-07C965345044}">
      <dsp:nvSpPr>
        <dsp:cNvPr id="0" name=""/>
        <dsp:cNvSpPr/>
      </dsp:nvSpPr>
      <dsp:spPr>
        <a:xfrm>
          <a:off x="8747700" y="2148931"/>
          <a:ext cx="167620" cy="51403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14036"/>
              </a:lnTo>
              <a:lnTo>
                <a:pt x="167620" y="514036"/>
              </a:lnTo>
            </a:path>
          </a:pathLst>
        </a:custGeom>
        <a:noFill/>
        <a:ln w="12700" cap="flat" cmpd="sng" algn="ctr">
          <a:noFill/>
          <a:prstDash val="lgDash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BE9E530-3C19-4D45-95B3-56B8B22F952C}">
      <dsp:nvSpPr>
        <dsp:cNvPr id="0" name=""/>
        <dsp:cNvSpPr/>
      </dsp:nvSpPr>
      <dsp:spPr>
        <a:xfrm>
          <a:off x="8544991" y="1355528"/>
          <a:ext cx="649697" cy="23466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7334"/>
              </a:lnTo>
              <a:lnTo>
                <a:pt x="649697" y="117334"/>
              </a:lnTo>
              <a:lnTo>
                <a:pt x="649697" y="234668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22805AF-DB85-4E84-8CEC-D41A58C00DF4}">
      <dsp:nvSpPr>
        <dsp:cNvPr id="0" name=""/>
        <dsp:cNvSpPr/>
      </dsp:nvSpPr>
      <dsp:spPr>
        <a:xfrm>
          <a:off x="7395561" y="2148931"/>
          <a:ext cx="167620" cy="289424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94247"/>
              </a:lnTo>
              <a:lnTo>
                <a:pt x="167620" y="2894247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9304651-A0FC-46FC-89EA-497575CEBF0F}">
      <dsp:nvSpPr>
        <dsp:cNvPr id="0" name=""/>
        <dsp:cNvSpPr/>
      </dsp:nvSpPr>
      <dsp:spPr>
        <a:xfrm>
          <a:off x="7395561" y="2148931"/>
          <a:ext cx="167620" cy="210084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00843"/>
              </a:lnTo>
              <a:lnTo>
                <a:pt x="167620" y="2100843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569FAB8-B553-4D53-9A33-C4C237C1E1AE}">
      <dsp:nvSpPr>
        <dsp:cNvPr id="0" name=""/>
        <dsp:cNvSpPr/>
      </dsp:nvSpPr>
      <dsp:spPr>
        <a:xfrm>
          <a:off x="7395561" y="2148931"/>
          <a:ext cx="167620" cy="13074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07439"/>
              </a:lnTo>
              <a:lnTo>
                <a:pt x="167620" y="1307439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D7DD494-FA6B-4DF5-8184-39BA8F831D1F}">
      <dsp:nvSpPr>
        <dsp:cNvPr id="0" name=""/>
        <dsp:cNvSpPr/>
      </dsp:nvSpPr>
      <dsp:spPr>
        <a:xfrm>
          <a:off x="7395561" y="2148931"/>
          <a:ext cx="167620" cy="51403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14036"/>
              </a:lnTo>
              <a:lnTo>
                <a:pt x="167620" y="514036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51A9B1F-34CB-48B3-9DF5-B2A03B2D61FE}">
      <dsp:nvSpPr>
        <dsp:cNvPr id="0" name=""/>
        <dsp:cNvSpPr/>
      </dsp:nvSpPr>
      <dsp:spPr>
        <a:xfrm>
          <a:off x="7842549" y="1355528"/>
          <a:ext cx="702441" cy="234668"/>
        </a:xfrm>
        <a:custGeom>
          <a:avLst/>
          <a:gdLst/>
          <a:ahLst/>
          <a:cxnLst/>
          <a:rect l="0" t="0" r="0" b="0"/>
          <a:pathLst>
            <a:path>
              <a:moveTo>
                <a:pt x="702441" y="0"/>
              </a:moveTo>
              <a:lnTo>
                <a:pt x="702441" y="117334"/>
              </a:lnTo>
              <a:lnTo>
                <a:pt x="0" y="117334"/>
              </a:lnTo>
              <a:lnTo>
                <a:pt x="0" y="234668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2E29FAF-4384-4350-ADB9-EDAC948F9EDF}">
      <dsp:nvSpPr>
        <dsp:cNvPr id="0" name=""/>
        <dsp:cNvSpPr/>
      </dsp:nvSpPr>
      <dsp:spPr>
        <a:xfrm>
          <a:off x="6288081" y="562124"/>
          <a:ext cx="2256909" cy="23466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7334"/>
              </a:lnTo>
              <a:lnTo>
                <a:pt x="2256909" y="117334"/>
              </a:lnTo>
              <a:lnTo>
                <a:pt x="2256909" y="234668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ED768BE-EF9C-4E56-94A5-4F394BCBF562}">
      <dsp:nvSpPr>
        <dsp:cNvPr id="0" name=""/>
        <dsp:cNvSpPr/>
      </dsp:nvSpPr>
      <dsp:spPr>
        <a:xfrm>
          <a:off x="6043423" y="2148931"/>
          <a:ext cx="167620" cy="51403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14036"/>
              </a:lnTo>
              <a:lnTo>
                <a:pt x="167620" y="514036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1EB5974-38B7-4A47-95AF-18BE4A2DE06F}">
      <dsp:nvSpPr>
        <dsp:cNvPr id="0" name=""/>
        <dsp:cNvSpPr/>
      </dsp:nvSpPr>
      <dsp:spPr>
        <a:xfrm>
          <a:off x="5840714" y="1355528"/>
          <a:ext cx="649697" cy="23466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7334"/>
              </a:lnTo>
              <a:lnTo>
                <a:pt x="649697" y="117334"/>
              </a:lnTo>
              <a:lnTo>
                <a:pt x="649697" y="234668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5437786-3112-43A7-A763-5EEDCB97E683}">
      <dsp:nvSpPr>
        <dsp:cNvPr id="0" name=""/>
        <dsp:cNvSpPr/>
      </dsp:nvSpPr>
      <dsp:spPr>
        <a:xfrm>
          <a:off x="4691284" y="2148931"/>
          <a:ext cx="167620" cy="51403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14036"/>
              </a:lnTo>
              <a:lnTo>
                <a:pt x="167620" y="514036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F9D4CC5-D731-4104-8FF7-258D2B8D7772}">
      <dsp:nvSpPr>
        <dsp:cNvPr id="0" name=""/>
        <dsp:cNvSpPr/>
      </dsp:nvSpPr>
      <dsp:spPr>
        <a:xfrm>
          <a:off x="5138272" y="1355528"/>
          <a:ext cx="702441" cy="234668"/>
        </a:xfrm>
        <a:custGeom>
          <a:avLst/>
          <a:gdLst/>
          <a:ahLst/>
          <a:cxnLst/>
          <a:rect l="0" t="0" r="0" b="0"/>
          <a:pathLst>
            <a:path>
              <a:moveTo>
                <a:pt x="702441" y="0"/>
              </a:moveTo>
              <a:lnTo>
                <a:pt x="702441" y="117334"/>
              </a:lnTo>
              <a:lnTo>
                <a:pt x="0" y="117334"/>
              </a:lnTo>
              <a:lnTo>
                <a:pt x="0" y="234668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773B4D7-4859-41C8-AE27-5A91670C4998}">
      <dsp:nvSpPr>
        <dsp:cNvPr id="0" name=""/>
        <dsp:cNvSpPr/>
      </dsp:nvSpPr>
      <dsp:spPr>
        <a:xfrm>
          <a:off x="5840714" y="562124"/>
          <a:ext cx="447367" cy="234668"/>
        </a:xfrm>
        <a:custGeom>
          <a:avLst/>
          <a:gdLst/>
          <a:ahLst/>
          <a:cxnLst/>
          <a:rect l="0" t="0" r="0" b="0"/>
          <a:pathLst>
            <a:path>
              <a:moveTo>
                <a:pt x="447367" y="0"/>
              </a:moveTo>
              <a:lnTo>
                <a:pt x="447367" y="117334"/>
              </a:lnTo>
              <a:lnTo>
                <a:pt x="0" y="117334"/>
              </a:lnTo>
              <a:lnTo>
                <a:pt x="0" y="234668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BFEBA7B-C3DE-4D38-983B-DB601CDC02A7}">
      <dsp:nvSpPr>
        <dsp:cNvPr id="0" name=""/>
        <dsp:cNvSpPr/>
      </dsp:nvSpPr>
      <dsp:spPr>
        <a:xfrm>
          <a:off x="3339145" y="2148931"/>
          <a:ext cx="167620" cy="210084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00843"/>
              </a:lnTo>
              <a:lnTo>
                <a:pt x="167620" y="2100843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485555A-FF88-4557-B292-EB1DC0AA0D89}">
      <dsp:nvSpPr>
        <dsp:cNvPr id="0" name=""/>
        <dsp:cNvSpPr/>
      </dsp:nvSpPr>
      <dsp:spPr>
        <a:xfrm>
          <a:off x="3339145" y="2148931"/>
          <a:ext cx="167620" cy="13074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07439"/>
              </a:lnTo>
              <a:lnTo>
                <a:pt x="167620" y="1307439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D6034FB-07A4-4613-A50D-0288C31233E6}">
      <dsp:nvSpPr>
        <dsp:cNvPr id="0" name=""/>
        <dsp:cNvSpPr/>
      </dsp:nvSpPr>
      <dsp:spPr>
        <a:xfrm>
          <a:off x="3339145" y="2148931"/>
          <a:ext cx="167620" cy="51403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14036"/>
              </a:lnTo>
              <a:lnTo>
                <a:pt x="167620" y="514036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4C99D7C-66BB-44F8-9377-DEA29BEAF181}">
      <dsp:nvSpPr>
        <dsp:cNvPr id="0" name=""/>
        <dsp:cNvSpPr/>
      </dsp:nvSpPr>
      <dsp:spPr>
        <a:xfrm>
          <a:off x="2460367" y="1355528"/>
          <a:ext cx="1325766" cy="23466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7334"/>
              </a:lnTo>
              <a:lnTo>
                <a:pt x="1325766" y="117334"/>
              </a:lnTo>
              <a:lnTo>
                <a:pt x="1325766" y="234668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198AA10-98F9-4293-A3D4-D5AD4F135C5B}">
      <dsp:nvSpPr>
        <dsp:cNvPr id="0" name=""/>
        <dsp:cNvSpPr/>
      </dsp:nvSpPr>
      <dsp:spPr>
        <a:xfrm>
          <a:off x="1987007" y="2148931"/>
          <a:ext cx="167620" cy="13074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07439"/>
              </a:lnTo>
              <a:lnTo>
                <a:pt x="167620" y="1307439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0C2DA11-D104-41E5-9F01-652F139F3A8D}">
      <dsp:nvSpPr>
        <dsp:cNvPr id="0" name=""/>
        <dsp:cNvSpPr/>
      </dsp:nvSpPr>
      <dsp:spPr>
        <a:xfrm>
          <a:off x="1987007" y="2148931"/>
          <a:ext cx="167620" cy="51403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14036"/>
              </a:lnTo>
              <a:lnTo>
                <a:pt x="167620" y="514036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2BBED57-3170-43AA-ADFA-24B5A45A978D}">
      <dsp:nvSpPr>
        <dsp:cNvPr id="0" name=""/>
        <dsp:cNvSpPr/>
      </dsp:nvSpPr>
      <dsp:spPr>
        <a:xfrm>
          <a:off x="2388275" y="1355528"/>
          <a:ext cx="91440" cy="234668"/>
        </a:xfrm>
        <a:custGeom>
          <a:avLst/>
          <a:gdLst/>
          <a:ahLst/>
          <a:cxnLst/>
          <a:rect l="0" t="0" r="0" b="0"/>
          <a:pathLst>
            <a:path>
              <a:moveTo>
                <a:pt x="72092" y="0"/>
              </a:moveTo>
              <a:lnTo>
                <a:pt x="72092" y="117334"/>
              </a:lnTo>
              <a:lnTo>
                <a:pt x="45720" y="117334"/>
              </a:lnTo>
              <a:lnTo>
                <a:pt x="45720" y="234668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B6C76DF-D449-49AB-918E-9BD3146761BF}">
      <dsp:nvSpPr>
        <dsp:cNvPr id="0" name=""/>
        <dsp:cNvSpPr/>
      </dsp:nvSpPr>
      <dsp:spPr>
        <a:xfrm>
          <a:off x="634868" y="2148931"/>
          <a:ext cx="167620" cy="210084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00843"/>
              </a:lnTo>
              <a:lnTo>
                <a:pt x="167620" y="2100843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E328F55-398D-4655-9770-C920288424D0}">
      <dsp:nvSpPr>
        <dsp:cNvPr id="0" name=""/>
        <dsp:cNvSpPr/>
      </dsp:nvSpPr>
      <dsp:spPr>
        <a:xfrm>
          <a:off x="634868" y="2148931"/>
          <a:ext cx="167620" cy="13074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07439"/>
              </a:lnTo>
              <a:lnTo>
                <a:pt x="167620" y="1307439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1FB1D1E-AC15-4847-993A-9A0F614B9654}">
      <dsp:nvSpPr>
        <dsp:cNvPr id="0" name=""/>
        <dsp:cNvSpPr/>
      </dsp:nvSpPr>
      <dsp:spPr>
        <a:xfrm>
          <a:off x="634868" y="2148931"/>
          <a:ext cx="167620" cy="51403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14036"/>
              </a:lnTo>
              <a:lnTo>
                <a:pt x="167620" y="514036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355A2F9-5A2E-48BB-B32A-7C9CE58F6D80}">
      <dsp:nvSpPr>
        <dsp:cNvPr id="0" name=""/>
        <dsp:cNvSpPr/>
      </dsp:nvSpPr>
      <dsp:spPr>
        <a:xfrm>
          <a:off x="1081856" y="1355528"/>
          <a:ext cx="1378510" cy="234668"/>
        </a:xfrm>
        <a:custGeom>
          <a:avLst/>
          <a:gdLst/>
          <a:ahLst/>
          <a:cxnLst/>
          <a:rect l="0" t="0" r="0" b="0"/>
          <a:pathLst>
            <a:path>
              <a:moveTo>
                <a:pt x="1378510" y="0"/>
              </a:moveTo>
              <a:lnTo>
                <a:pt x="1378510" y="117334"/>
              </a:lnTo>
              <a:lnTo>
                <a:pt x="0" y="117334"/>
              </a:lnTo>
              <a:lnTo>
                <a:pt x="0" y="234668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724D687-A239-40C2-86A3-DBE20454AA14}">
      <dsp:nvSpPr>
        <dsp:cNvPr id="0" name=""/>
        <dsp:cNvSpPr/>
      </dsp:nvSpPr>
      <dsp:spPr>
        <a:xfrm>
          <a:off x="2460367" y="562124"/>
          <a:ext cx="3827714" cy="234668"/>
        </a:xfrm>
        <a:custGeom>
          <a:avLst/>
          <a:gdLst/>
          <a:ahLst/>
          <a:cxnLst/>
          <a:rect l="0" t="0" r="0" b="0"/>
          <a:pathLst>
            <a:path>
              <a:moveTo>
                <a:pt x="3827714" y="0"/>
              </a:moveTo>
              <a:lnTo>
                <a:pt x="3827714" y="117334"/>
              </a:lnTo>
              <a:lnTo>
                <a:pt x="0" y="117334"/>
              </a:lnTo>
              <a:lnTo>
                <a:pt x="0" y="234668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A5E1CFF-8DC8-4268-9452-A5B686A5AD38}">
      <dsp:nvSpPr>
        <dsp:cNvPr id="0" name=""/>
        <dsp:cNvSpPr/>
      </dsp:nvSpPr>
      <dsp:spPr>
        <a:xfrm>
          <a:off x="5070123" y="3389"/>
          <a:ext cx="2435916" cy="558734"/>
        </a:xfrm>
        <a:prstGeom prst="rect">
          <a:avLst/>
        </a:prstGeom>
        <a:solidFill>
          <a:schemeClr val="bg1">
            <a:lumMod val="95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chemeClr val="tx1"/>
              </a:solidFill>
            </a:rPr>
            <a:t>Cryogenic Supply </a:t>
          </a:r>
          <a:br>
            <a:rPr lang="en-US" sz="1600" b="1" kern="1200" dirty="0">
              <a:solidFill>
                <a:schemeClr val="tx1"/>
              </a:solidFill>
            </a:rPr>
          </a:br>
          <a:r>
            <a:rPr lang="en-US" sz="1600" b="1" kern="1200" dirty="0">
              <a:solidFill>
                <a:schemeClr val="tx1"/>
              </a:solidFill>
            </a:rPr>
            <a:t>System</a:t>
          </a:r>
        </a:p>
      </dsp:txBody>
      <dsp:txXfrm>
        <a:off x="5070123" y="3389"/>
        <a:ext cx="2435916" cy="558734"/>
      </dsp:txXfrm>
    </dsp:sp>
    <dsp:sp modelId="{D32ED2D1-9FC2-42EA-A831-55D93F932B7A}">
      <dsp:nvSpPr>
        <dsp:cNvPr id="0" name=""/>
        <dsp:cNvSpPr/>
      </dsp:nvSpPr>
      <dsp:spPr>
        <a:xfrm>
          <a:off x="1648391" y="796793"/>
          <a:ext cx="1623952" cy="558734"/>
        </a:xfrm>
        <a:prstGeom prst="rect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 dirty="0"/>
            <a:t>Infrastructure</a:t>
          </a:r>
        </a:p>
      </dsp:txBody>
      <dsp:txXfrm>
        <a:off x="1648391" y="796793"/>
        <a:ext cx="1623952" cy="558734"/>
      </dsp:txXfrm>
    </dsp:sp>
    <dsp:sp modelId="{26E1FF96-29F1-431A-AB2C-2F94ABFC2886}">
      <dsp:nvSpPr>
        <dsp:cNvPr id="0" name=""/>
        <dsp:cNvSpPr/>
      </dsp:nvSpPr>
      <dsp:spPr>
        <a:xfrm>
          <a:off x="523121" y="1590196"/>
          <a:ext cx="1117469" cy="558734"/>
        </a:xfrm>
        <a:prstGeom prst="rect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Storages</a:t>
          </a:r>
        </a:p>
      </dsp:txBody>
      <dsp:txXfrm>
        <a:off x="523121" y="1590196"/>
        <a:ext cx="1117469" cy="558734"/>
      </dsp:txXfrm>
    </dsp:sp>
    <dsp:sp modelId="{27FC2EC9-6DD9-4CBB-A51B-EEC321D95CAF}">
      <dsp:nvSpPr>
        <dsp:cNvPr id="0" name=""/>
        <dsp:cNvSpPr/>
      </dsp:nvSpPr>
      <dsp:spPr>
        <a:xfrm>
          <a:off x="802488" y="2383600"/>
          <a:ext cx="1117469" cy="558734"/>
        </a:xfrm>
        <a:prstGeom prst="rect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HP gaseous warm He storage (GHe)</a:t>
          </a:r>
        </a:p>
      </dsp:txBody>
      <dsp:txXfrm>
        <a:off x="802488" y="2383600"/>
        <a:ext cx="1117469" cy="558734"/>
      </dsp:txXfrm>
    </dsp:sp>
    <dsp:sp modelId="{BD0DDBBF-39EC-4CDA-A973-A9EEA9681BAA}">
      <dsp:nvSpPr>
        <dsp:cNvPr id="0" name=""/>
        <dsp:cNvSpPr/>
      </dsp:nvSpPr>
      <dsp:spPr>
        <a:xfrm>
          <a:off x="802488" y="3177004"/>
          <a:ext cx="1117469" cy="558734"/>
        </a:xfrm>
        <a:prstGeom prst="rect">
          <a:avLst/>
        </a:prstGeom>
        <a:solidFill>
          <a:schemeClr val="bg1"/>
        </a:solidFill>
        <a:ln w="12700" cap="flat" cmpd="sng" algn="ctr">
          <a:solidFill>
            <a:scrgbClr r="0" g="0" b="0"/>
          </a:solidFill>
          <a:prstDash val="dash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chemeClr val="tx1"/>
              </a:solidFill>
            </a:rPr>
            <a:t>Liquid He storage </a:t>
          </a:r>
          <a:br>
            <a:rPr lang="en-US" sz="1000" kern="1200" dirty="0">
              <a:solidFill>
                <a:schemeClr val="tx1"/>
              </a:solidFill>
            </a:rPr>
          </a:br>
          <a:r>
            <a:rPr lang="en-US" sz="1000" kern="1200" dirty="0">
              <a:solidFill>
                <a:schemeClr val="tx1"/>
              </a:solidFill>
            </a:rPr>
            <a:t>(LHe)</a:t>
          </a:r>
          <a:endParaRPr lang="en-US" sz="1000" kern="1200" dirty="0"/>
        </a:p>
      </dsp:txBody>
      <dsp:txXfrm>
        <a:off x="802488" y="3177004"/>
        <a:ext cx="1117469" cy="558734"/>
      </dsp:txXfrm>
    </dsp:sp>
    <dsp:sp modelId="{ADD18938-FC8C-4AAF-B1E9-EA5EA36D0D5E}">
      <dsp:nvSpPr>
        <dsp:cNvPr id="0" name=""/>
        <dsp:cNvSpPr/>
      </dsp:nvSpPr>
      <dsp:spPr>
        <a:xfrm>
          <a:off x="802488" y="3970407"/>
          <a:ext cx="1117469" cy="558734"/>
        </a:xfrm>
        <a:prstGeom prst="rect">
          <a:avLst/>
        </a:prstGeom>
        <a:solidFill>
          <a:schemeClr val="bg1"/>
        </a:solidFill>
        <a:ln w="12700" cap="flat" cmpd="sng" algn="ctr">
          <a:solidFill>
            <a:scrgbClr r="0" g="0" b="0"/>
          </a:solidFill>
          <a:prstDash val="dash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Liquid N2 storage </a:t>
          </a:r>
          <a:br>
            <a:rPr lang="en-US" sz="1000" kern="1200" dirty="0"/>
          </a:br>
          <a:r>
            <a:rPr lang="en-US" sz="1000" kern="1200" dirty="0"/>
            <a:t>(LN2)</a:t>
          </a:r>
        </a:p>
      </dsp:txBody>
      <dsp:txXfrm>
        <a:off x="802488" y="3970407"/>
        <a:ext cx="1117469" cy="558734"/>
      </dsp:txXfrm>
    </dsp:sp>
    <dsp:sp modelId="{F975DECB-51C0-4767-86F4-AFC404F1CA7C}">
      <dsp:nvSpPr>
        <dsp:cNvPr id="0" name=""/>
        <dsp:cNvSpPr/>
      </dsp:nvSpPr>
      <dsp:spPr>
        <a:xfrm>
          <a:off x="1875260" y="1590196"/>
          <a:ext cx="1117469" cy="558734"/>
        </a:xfrm>
        <a:prstGeom prst="rect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Gas management</a:t>
          </a:r>
        </a:p>
      </dsp:txBody>
      <dsp:txXfrm>
        <a:off x="1875260" y="1590196"/>
        <a:ext cx="1117469" cy="558734"/>
      </dsp:txXfrm>
    </dsp:sp>
    <dsp:sp modelId="{918A7077-DF8C-468A-B445-DF9CB0760693}">
      <dsp:nvSpPr>
        <dsp:cNvPr id="0" name=""/>
        <dsp:cNvSpPr/>
      </dsp:nvSpPr>
      <dsp:spPr>
        <a:xfrm>
          <a:off x="2154627" y="2383600"/>
          <a:ext cx="1117469" cy="558734"/>
        </a:xfrm>
        <a:prstGeom prst="rect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He purification system</a:t>
          </a:r>
        </a:p>
      </dsp:txBody>
      <dsp:txXfrm>
        <a:off x="2154627" y="2383600"/>
        <a:ext cx="1117469" cy="558734"/>
      </dsp:txXfrm>
    </dsp:sp>
    <dsp:sp modelId="{19900726-67AF-43D0-AB0A-DDB92ED47C08}">
      <dsp:nvSpPr>
        <dsp:cNvPr id="0" name=""/>
        <dsp:cNvSpPr/>
      </dsp:nvSpPr>
      <dsp:spPr>
        <a:xfrm>
          <a:off x="2154627" y="3177004"/>
          <a:ext cx="1117469" cy="558734"/>
        </a:xfrm>
        <a:prstGeom prst="rect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He recovery </a:t>
          </a:r>
          <a:br>
            <a:rPr lang="en-US" sz="1000" kern="1200" dirty="0"/>
          </a:br>
          <a:r>
            <a:rPr lang="en-US" sz="1000" kern="1200" dirty="0"/>
            <a:t>system</a:t>
          </a:r>
        </a:p>
      </dsp:txBody>
      <dsp:txXfrm>
        <a:off x="2154627" y="3177004"/>
        <a:ext cx="1117469" cy="558734"/>
      </dsp:txXfrm>
    </dsp:sp>
    <dsp:sp modelId="{C0999296-4FD4-444E-AEC4-98EE415AE2CC}">
      <dsp:nvSpPr>
        <dsp:cNvPr id="0" name=""/>
        <dsp:cNvSpPr/>
      </dsp:nvSpPr>
      <dsp:spPr>
        <a:xfrm>
          <a:off x="3227398" y="1590196"/>
          <a:ext cx="1117469" cy="558734"/>
        </a:xfrm>
        <a:prstGeom prst="rect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General piping </a:t>
          </a:r>
        </a:p>
      </dsp:txBody>
      <dsp:txXfrm>
        <a:off x="3227398" y="1590196"/>
        <a:ext cx="1117469" cy="558734"/>
      </dsp:txXfrm>
    </dsp:sp>
    <dsp:sp modelId="{CF2AA21B-472D-45AA-B95A-DCA1FAB86C61}">
      <dsp:nvSpPr>
        <dsp:cNvPr id="0" name=""/>
        <dsp:cNvSpPr/>
      </dsp:nvSpPr>
      <dsp:spPr>
        <a:xfrm>
          <a:off x="3506766" y="2383600"/>
          <a:ext cx="1117469" cy="558734"/>
        </a:xfrm>
        <a:prstGeom prst="rect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Warm Piping System</a:t>
          </a:r>
        </a:p>
      </dsp:txBody>
      <dsp:txXfrm>
        <a:off x="3506766" y="2383600"/>
        <a:ext cx="1117469" cy="558734"/>
      </dsp:txXfrm>
    </dsp:sp>
    <dsp:sp modelId="{7772B6F6-3E96-404D-99B4-56B2274EC9D8}">
      <dsp:nvSpPr>
        <dsp:cNvPr id="0" name=""/>
        <dsp:cNvSpPr/>
      </dsp:nvSpPr>
      <dsp:spPr>
        <a:xfrm>
          <a:off x="3506766" y="3177004"/>
          <a:ext cx="1117469" cy="558734"/>
        </a:xfrm>
        <a:prstGeom prst="rect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Warm recovery lines</a:t>
          </a:r>
        </a:p>
      </dsp:txBody>
      <dsp:txXfrm>
        <a:off x="3506766" y="3177004"/>
        <a:ext cx="1117469" cy="558734"/>
      </dsp:txXfrm>
    </dsp:sp>
    <dsp:sp modelId="{810854D3-431C-4E33-91A5-DAA19C0CAE5C}">
      <dsp:nvSpPr>
        <dsp:cNvPr id="0" name=""/>
        <dsp:cNvSpPr/>
      </dsp:nvSpPr>
      <dsp:spPr>
        <a:xfrm>
          <a:off x="3506766" y="3970407"/>
          <a:ext cx="1117469" cy="558734"/>
        </a:xfrm>
        <a:prstGeom prst="rect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Cold recovery </a:t>
          </a:r>
          <a:br>
            <a:rPr lang="en-US" sz="1000" kern="1200" dirty="0"/>
          </a:br>
          <a:r>
            <a:rPr lang="en-US" sz="1000" kern="1200" dirty="0"/>
            <a:t>line</a:t>
          </a:r>
        </a:p>
      </dsp:txBody>
      <dsp:txXfrm>
        <a:off x="3506766" y="3970407"/>
        <a:ext cx="1117469" cy="558734"/>
      </dsp:txXfrm>
    </dsp:sp>
    <dsp:sp modelId="{24A42529-CE0C-4259-BDBE-62E2AF685B9E}">
      <dsp:nvSpPr>
        <dsp:cNvPr id="0" name=""/>
        <dsp:cNvSpPr/>
      </dsp:nvSpPr>
      <dsp:spPr>
        <a:xfrm>
          <a:off x="5028737" y="796793"/>
          <a:ext cx="1623952" cy="558734"/>
        </a:xfrm>
        <a:prstGeom prst="rect">
          <a:avLst/>
        </a:prstGeom>
        <a:solidFill>
          <a:schemeClr val="accent1">
            <a:lumMod val="20000"/>
            <a:lumOff val="8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 dirty="0"/>
            <a:t>Cryoplant</a:t>
          </a:r>
        </a:p>
      </dsp:txBody>
      <dsp:txXfrm>
        <a:off x="5028737" y="796793"/>
        <a:ext cx="1623952" cy="558734"/>
      </dsp:txXfrm>
    </dsp:sp>
    <dsp:sp modelId="{E87DD463-D1E7-4777-8449-225CD32AC29D}">
      <dsp:nvSpPr>
        <dsp:cNvPr id="0" name=""/>
        <dsp:cNvSpPr/>
      </dsp:nvSpPr>
      <dsp:spPr>
        <a:xfrm>
          <a:off x="4579537" y="1590196"/>
          <a:ext cx="1117469" cy="558734"/>
        </a:xfrm>
        <a:prstGeom prst="rect">
          <a:avLst/>
        </a:prstGeom>
        <a:solidFill>
          <a:schemeClr val="accent1">
            <a:lumMod val="20000"/>
            <a:lumOff val="8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Warm compressor stations</a:t>
          </a:r>
        </a:p>
      </dsp:txBody>
      <dsp:txXfrm>
        <a:off x="4579537" y="1590196"/>
        <a:ext cx="1117469" cy="558734"/>
      </dsp:txXfrm>
    </dsp:sp>
    <dsp:sp modelId="{5C703F0E-4896-4484-9F3F-605041270A8E}">
      <dsp:nvSpPr>
        <dsp:cNvPr id="0" name=""/>
        <dsp:cNvSpPr/>
      </dsp:nvSpPr>
      <dsp:spPr>
        <a:xfrm>
          <a:off x="4858904" y="2383600"/>
          <a:ext cx="1117469" cy="558734"/>
        </a:xfrm>
        <a:prstGeom prst="rect">
          <a:avLst/>
        </a:prstGeom>
        <a:solidFill>
          <a:schemeClr val="accent1">
            <a:lumMod val="20000"/>
            <a:lumOff val="8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Warm compressor </a:t>
          </a:r>
          <a:br>
            <a:rPr lang="en-US" sz="1000" kern="1200" dirty="0"/>
          </a:br>
          <a:r>
            <a:rPr lang="en-US" sz="1000" kern="1200" dirty="0"/>
            <a:t>station</a:t>
          </a:r>
        </a:p>
      </dsp:txBody>
      <dsp:txXfrm>
        <a:off x="4858904" y="2383600"/>
        <a:ext cx="1117469" cy="558734"/>
      </dsp:txXfrm>
    </dsp:sp>
    <dsp:sp modelId="{0A11A1EE-9468-47A0-B652-9C9D7906D85D}">
      <dsp:nvSpPr>
        <dsp:cNvPr id="0" name=""/>
        <dsp:cNvSpPr/>
      </dsp:nvSpPr>
      <dsp:spPr>
        <a:xfrm>
          <a:off x="5931676" y="1590196"/>
          <a:ext cx="1117469" cy="558734"/>
        </a:xfrm>
        <a:prstGeom prst="rect">
          <a:avLst/>
        </a:prstGeom>
        <a:solidFill>
          <a:schemeClr val="accent1">
            <a:lumMod val="20000"/>
            <a:lumOff val="8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Refrigerator </a:t>
          </a:r>
          <a:br>
            <a:rPr lang="en-US" sz="1000" kern="1200" dirty="0"/>
          </a:br>
          <a:r>
            <a:rPr lang="en-US" sz="1000" kern="1200" dirty="0"/>
            <a:t>cold boxes</a:t>
          </a:r>
          <a:endParaRPr lang="en-US" kern="1200" dirty="0"/>
        </a:p>
      </dsp:txBody>
      <dsp:txXfrm>
        <a:off x="5931676" y="1590196"/>
        <a:ext cx="1117469" cy="558734"/>
      </dsp:txXfrm>
    </dsp:sp>
    <dsp:sp modelId="{90FD379A-F14B-4A2D-8B13-B09B161B5917}">
      <dsp:nvSpPr>
        <dsp:cNvPr id="0" name=""/>
        <dsp:cNvSpPr/>
      </dsp:nvSpPr>
      <dsp:spPr>
        <a:xfrm>
          <a:off x="6211043" y="2383600"/>
          <a:ext cx="1117469" cy="558734"/>
        </a:xfrm>
        <a:prstGeom prst="rect">
          <a:avLst/>
        </a:prstGeom>
        <a:solidFill>
          <a:schemeClr val="accent1">
            <a:lumMod val="20000"/>
            <a:lumOff val="8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Refrigerator</a:t>
          </a:r>
          <a:br>
            <a:rPr lang="en-US" sz="1000" kern="1200" dirty="0"/>
          </a:br>
          <a:r>
            <a:rPr lang="en-US" sz="1000" kern="1200" dirty="0"/>
            <a:t>cold-box</a:t>
          </a:r>
        </a:p>
      </dsp:txBody>
      <dsp:txXfrm>
        <a:off x="6211043" y="2383600"/>
        <a:ext cx="1117469" cy="558734"/>
      </dsp:txXfrm>
    </dsp:sp>
    <dsp:sp modelId="{396BB8A0-0A50-44A9-84B7-D0A360A88B3F}">
      <dsp:nvSpPr>
        <dsp:cNvPr id="0" name=""/>
        <dsp:cNvSpPr/>
      </dsp:nvSpPr>
      <dsp:spPr>
        <a:xfrm>
          <a:off x="7733015" y="796793"/>
          <a:ext cx="1623952" cy="558734"/>
        </a:xfrm>
        <a:prstGeom prst="rect">
          <a:avLst/>
        </a:prstGeom>
        <a:solidFill>
          <a:schemeClr val="accent6">
            <a:lumMod val="20000"/>
            <a:lumOff val="8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 dirty="0"/>
            <a:t>Cryogenic </a:t>
          </a:r>
          <a:br>
            <a:rPr lang="en-US" sz="1400" b="0" kern="1200" dirty="0"/>
          </a:br>
          <a:r>
            <a:rPr lang="en-US" sz="1400" b="0" kern="1200" dirty="0"/>
            <a:t>Distribution System</a:t>
          </a:r>
        </a:p>
      </dsp:txBody>
      <dsp:txXfrm>
        <a:off x="7733015" y="796793"/>
        <a:ext cx="1623952" cy="558734"/>
      </dsp:txXfrm>
    </dsp:sp>
    <dsp:sp modelId="{3B1E8017-B332-430B-A579-B19E976A2454}">
      <dsp:nvSpPr>
        <dsp:cNvPr id="0" name=""/>
        <dsp:cNvSpPr/>
      </dsp:nvSpPr>
      <dsp:spPr>
        <a:xfrm>
          <a:off x="7283814" y="1590196"/>
          <a:ext cx="1117469" cy="558734"/>
        </a:xfrm>
        <a:prstGeom prst="rect">
          <a:avLst/>
        </a:prstGeom>
        <a:solidFill>
          <a:schemeClr val="accent6">
            <a:lumMod val="20000"/>
            <a:lumOff val="8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Cryogenic transfer lines</a:t>
          </a:r>
        </a:p>
      </dsp:txBody>
      <dsp:txXfrm>
        <a:off x="7283814" y="1590196"/>
        <a:ext cx="1117469" cy="558734"/>
      </dsp:txXfrm>
    </dsp:sp>
    <dsp:sp modelId="{B0A1CBEC-B5BF-46AD-A856-09604EFCECEB}">
      <dsp:nvSpPr>
        <dsp:cNvPr id="0" name=""/>
        <dsp:cNvSpPr/>
      </dsp:nvSpPr>
      <dsp:spPr>
        <a:xfrm>
          <a:off x="7563182" y="2383600"/>
          <a:ext cx="1117469" cy="558734"/>
        </a:xfrm>
        <a:prstGeom prst="rect">
          <a:avLst/>
        </a:prstGeom>
        <a:solidFill>
          <a:schemeClr val="accent6">
            <a:lumMod val="20000"/>
            <a:lumOff val="8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Main </a:t>
          </a:r>
          <a:br>
            <a:rPr lang="en-US" sz="1000" kern="1200" dirty="0"/>
          </a:br>
          <a:r>
            <a:rPr lang="en-US" sz="1000" kern="1200" dirty="0"/>
            <a:t>refrigerator line</a:t>
          </a:r>
          <a:br>
            <a:rPr lang="en-US" sz="1000" kern="1200" dirty="0"/>
          </a:br>
          <a:r>
            <a:rPr lang="en-US" sz="900" kern="1200" dirty="0"/>
            <a:t>(QRB </a:t>
          </a:r>
          <a:r>
            <a:rPr lang="en-US" sz="900" kern="1200" dirty="0">
              <a:latin typeface="Segoe UI" panose="020B0502040204020203" pitchFamily="34" charset="0"/>
              <a:cs typeface="Segoe UI" panose="020B0502040204020203" pitchFamily="34" charset="0"/>
            </a:rPr>
            <a:t>↔</a:t>
          </a:r>
          <a:r>
            <a:rPr lang="en-US" sz="900" kern="1200" dirty="0"/>
            <a:t> QLM)</a:t>
          </a:r>
        </a:p>
      </dsp:txBody>
      <dsp:txXfrm>
        <a:off x="7563182" y="2383600"/>
        <a:ext cx="1117469" cy="558734"/>
      </dsp:txXfrm>
    </dsp:sp>
    <dsp:sp modelId="{20A27A62-2321-402E-8224-4DAB29F5E0C8}">
      <dsp:nvSpPr>
        <dsp:cNvPr id="0" name=""/>
        <dsp:cNvSpPr/>
      </dsp:nvSpPr>
      <dsp:spPr>
        <a:xfrm>
          <a:off x="7563182" y="3177004"/>
          <a:ext cx="1117469" cy="558734"/>
        </a:xfrm>
        <a:prstGeom prst="rect">
          <a:avLst/>
        </a:prstGeom>
        <a:solidFill>
          <a:schemeClr val="accent6">
            <a:lumMod val="20000"/>
            <a:lumOff val="8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highlight>
                <a:srgbClr val="FFFF00"/>
              </a:highlight>
            </a:rPr>
            <a:t>Main </a:t>
          </a:r>
          <a:br>
            <a:rPr lang="en-US" sz="1000" kern="1200" dirty="0">
              <a:highlight>
                <a:srgbClr val="FFFF00"/>
              </a:highlight>
            </a:rPr>
          </a:br>
          <a:r>
            <a:rPr lang="en-US" sz="1000" kern="1200" dirty="0">
              <a:highlight>
                <a:srgbClr val="FFFF00"/>
              </a:highlight>
            </a:rPr>
            <a:t>Cryogenic Line</a:t>
          </a:r>
          <a:br>
            <a:rPr lang="en-US" sz="1000" kern="1200" dirty="0"/>
          </a:br>
          <a:r>
            <a:rPr lang="en-US" sz="900" kern="1200" dirty="0"/>
            <a:t>(QRB </a:t>
          </a:r>
          <a:r>
            <a:rPr lang="en-US" sz="900" kern="1200" dirty="0">
              <a:latin typeface="Segoe UI" panose="020B0502040204020203" pitchFamily="34" charset="0"/>
              <a:cs typeface="Segoe UI" panose="020B0502040204020203" pitchFamily="34" charset="0"/>
            </a:rPr>
            <a:t>↔</a:t>
          </a:r>
          <a:r>
            <a:rPr lang="en-US" sz="900" kern="1200" dirty="0"/>
            <a:t> QVB)</a:t>
          </a:r>
          <a:endParaRPr lang="en-US" sz="800" kern="1200" dirty="0"/>
        </a:p>
      </dsp:txBody>
      <dsp:txXfrm>
        <a:off x="7563182" y="3177004"/>
        <a:ext cx="1117469" cy="558734"/>
      </dsp:txXfrm>
    </dsp:sp>
    <dsp:sp modelId="{46EA5BA7-E902-4878-AA9E-4802C5C2A29B}">
      <dsp:nvSpPr>
        <dsp:cNvPr id="0" name=""/>
        <dsp:cNvSpPr/>
      </dsp:nvSpPr>
      <dsp:spPr>
        <a:xfrm>
          <a:off x="7563182" y="3970407"/>
          <a:ext cx="1117469" cy="558734"/>
        </a:xfrm>
        <a:prstGeom prst="rect">
          <a:avLst/>
        </a:prstGeom>
        <a:solidFill>
          <a:schemeClr val="accent6">
            <a:lumMod val="20000"/>
            <a:lumOff val="8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Vent collector</a:t>
          </a:r>
        </a:p>
      </dsp:txBody>
      <dsp:txXfrm>
        <a:off x="7563182" y="3970407"/>
        <a:ext cx="1117469" cy="558734"/>
      </dsp:txXfrm>
    </dsp:sp>
    <dsp:sp modelId="{3E839E39-0FCF-4EAB-8F7E-D87858F9EF67}">
      <dsp:nvSpPr>
        <dsp:cNvPr id="0" name=""/>
        <dsp:cNvSpPr/>
      </dsp:nvSpPr>
      <dsp:spPr>
        <a:xfrm>
          <a:off x="7563182" y="4763811"/>
          <a:ext cx="1117469" cy="558734"/>
        </a:xfrm>
        <a:prstGeom prst="rect">
          <a:avLst/>
        </a:prstGeom>
        <a:solidFill>
          <a:schemeClr val="bg1"/>
        </a:solidFill>
        <a:ln w="12700" cap="flat" cmpd="sng" algn="ctr">
          <a:solidFill>
            <a:scrgbClr r="0" g="0" b="0"/>
          </a:solidFill>
          <a:prstDash val="dash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LN2-storage connection</a:t>
          </a:r>
        </a:p>
      </dsp:txBody>
      <dsp:txXfrm>
        <a:off x="7563182" y="4763811"/>
        <a:ext cx="1117469" cy="558734"/>
      </dsp:txXfrm>
    </dsp:sp>
    <dsp:sp modelId="{C1F96D34-1E1C-4437-A800-E060A0B24576}">
      <dsp:nvSpPr>
        <dsp:cNvPr id="0" name=""/>
        <dsp:cNvSpPr/>
      </dsp:nvSpPr>
      <dsp:spPr>
        <a:xfrm>
          <a:off x="8635953" y="1590196"/>
          <a:ext cx="1117469" cy="558734"/>
        </a:xfrm>
        <a:prstGeom prst="rect">
          <a:avLst/>
        </a:prstGeom>
        <a:solidFill>
          <a:schemeClr val="accent6">
            <a:lumMod val="20000"/>
            <a:lumOff val="8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Cryogenic distribution </a:t>
          </a:r>
          <a:r>
            <a:rPr lang="en-US" sz="1000" kern="1200" dirty="0"/>
            <a:t>boxes</a:t>
          </a:r>
          <a:endParaRPr lang="en-US" kern="1200" dirty="0"/>
        </a:p>
      </dsp:txBody>
      <dsp:txXfrm>
        <a:off x="8635953" y="1590196"/>
        <a:ext cx="1117469" cy="558734"/>
      </dsp:txXfrm>
    </dsp:sp>
    <dsp:sp modelId="{98D293BA-16EE-4635-B8A5-AAC79DC3EF9B}">
      <dsp:nvSpPr>
        <dsp:cNvPr id="0" name=""/>
        <dsp:cNvSpPr/>
      </dsp:nvSpPr>
      <dsp:spPr>
        <a:xfrm>
          <a:off x="8915320" y="2383600"/>
          <a:ext cx="1117469" cy="558734"/>
        </a:xfrm>
        <a:prstGeom prst="rect">
          <a:avLst/>
        </a:prstGeom>
        <a:solidFill>
          <a:srgbClr val="F2DCDB"/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 dirty="0" err="1">
              <a:solidFill>
                <a:schemeClr val="tx1"/>
              </a:solidFill>
            </a:rPr>
            <a:t>Cryomodule’s</a:t>
          </a:r>
          <a:r>
            <a:rPr lang="en-US" sz="1000" b="0" kern="1200" dirty="0">
              <a:solidFill>
                <a:schemeClr val="tx1"/>
              </a:solidFill>
            </a:rPr>
            <a:t> </a:t>
          </a:r>
          <a:br>
            <a:rPr lang="en-US" sz="1000" b="0" kern="1200" dirty="0">
              <a:solidFill>
                <a:schemeClr val="tx1"/>
              </a:solidFill>
            </a:rPr>
          </a:br>
          <a:r>
            <a:rPr lang="en-US" sz="1000" b="0" kern="1200" dirty="0">
              <a:solidFill>
                <a:schemeClr val="tx1"/>
              </a:solidFill>
            </a:rPr>
            <a:t>valve-box</a:t>
          </a:r>
        </a:p>
      </dsp:txBody>
      <dsp:txXfrm>
        <a:off x="8915320" y="2383600"/>
        <a:ext cx="1117469" cy="558734"/>
      </dsp:txXfrm>
    </dsp:sp>
    <dsp:sp modelId="{1491E095-7456-4C99-A3A0-16EBE308BB47}">
      <dsp:nvSpPr>
        <dsp:cNvPr id="0" name=""/>
        <dsp:cNvSpPr/>
      </dsp:nvSpPr>
      <dsp:spPr>
        <a:xfrm>
          <a:off x="8915320" y="3177004"/>
          <a:ext cx="1117469" cy="558734"/>
        </a:xfrm>
        <a:prstGeom prst="rect">
          <a:avLst/>
        </a:prstGeom>
        <a:solidFill>
          <a:schemeClr val="accent6">
            <a:lumMod val="20000"/>
            <a:lumOff val="8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End-box</a:t>
          </a:r>
          <a:endParaRPr lang="en-US" sz="1000" b="0" kern="1200" dirty="0">
            <a:solidFill>
              <a:schemeClr val="tx1"/>
            </a:solidFill>
          </a:endParaRPr>
        </a:p>
      </dsp:txBody>
      <dsp:txXfrm>
        <a:off x="8915320" y="3177004"/>
        <a:ext cx="1117469" cy="558734"/>
      </dsp:txXfrm>
    </dsp:sp>
    <dsp:sp modelId="{7882FB96-898D-4559-8213-D794D9FA7915}">
      <dsp:nvSpPr>
        <dsp:cNvPr id="0" name=""/>
        <dsp:cNvSpPr/>
      </dsp:nvSpPr>
      <dsp:spPr>
        <a:xfrm>
          <a:off x="9956914" y="796793"/>
          <a:ext cx="1179824" cy="558734"/>
        </a:xfrm>
        <a:prstGeom prst="rect">
          <a:avLst/>
        </a:prstGeom>
        <a:solidFill>
          <a:schemeClr val="accent2">
            <a:lumMod val="20000"/>
            <a:lumOff val="8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 dirty="0">
              <a:highlight>
                <a:srgbClr val="FFFF00"/>
              </a:highlight>
            </a:rPr>
            <a:t>Cryogenic User</a:t>
          </a:r>
          <a:endParaRPr lang="en-US" sz="1400" b="1" kern="1200" dirty="0">
            <a:highlight>
              <a:srgbClr val="FFFF00"/>
            </a:highlight>
          </a:endParaRPr>
        </a:p>
      </dsp:txBody>
      <dsp:txXfrm>
        <a:off x="9956914" y="796793"/>
        <a:ext cx="1179824" cy="558734"/>
      </dsp:txXfrm>
    </dsp:sp>
    <dsp:sp modelId="{06779DDD-7342-4AB9-9E64-1543831A5A95}">
      <dsp:nvSpPr>
        <dsp:cNvPr id="0" name=""/>
        <dsp:cNvSpPr/>
      </dsp:nvSpPr>
      <dsp:spPr>
        <a:xfrm>
          <a:off x="9988092" y="1590196"/>
          <a:ext cx="1117469" cy="558734"/>
        </a:xfrm>
        <a:prstGeom prst="rect">
          <a:avLst/>
        </a:prstGeom>
        <a:solidFill>
          <a:schemeClr val="accent2">
            <a:lumMod val="20000"/>
            <a:lumOff val="8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 dirty="0">
              <a:solidFill>
                <a:schemeClr val="tx1"/>
              </a:solidFill>
            </a:rPr>
            <a:t>Cryogenic Cell</a:t>
          </a:r>
        </a:p>
      </dsp:txBody>
      <dsp:txXfrm>
        <a:off x="9988092" y="1590196"/>
        <a:ext cx="1117469" cy="558734"/>
      </dsp:txXfrm>
    </dsp:sp>
    <dsp:sp modelId="{08D35BB7-9BF2-466E-9A15-46F432DD4503}">
      <dsp:nvSpPr>
        <dsp:cNvPr id="0" name=""/>
        <dsp:cNvSpPr/>
      </dsp:nvSpPr>
      <dsp:spPr>
        <a:xfrm>
          <a:off x="10267459" y="2383600"/>
          <a:ext cx="1117469" cy="558734"/>
        </a:xfrm>
        <a:prstGeom prst="rect">
          <a:avLst/>
        </a:prstGeom>
        <a:solidFill>
          <a:schemeClr val="accent2">
            <a:lumMod val="20000"/>
            <a:lumOff val="8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 dirty="0">
              <a:solidFill>
                <a:schemeClr val="tx1"/>
              </a:solidFill>
            </a:rPr>
            <a:t>Cryomodules</a:t>
          </a:r>
          <a:endParaRPr lang="en-US" sz="1000" kern="1200" dirty="0"/>
        </a:p>
      </dsp:txBody>
      <dsp:txXfrm>
        <a:off x="10267459" y="2383600"/>
        <a:ext cx="1117469" cy="558734"/>
      </dsp:txXfrm>
    </dsp:sp>
    <dsp:sp modelId="{FA30FE0A-E53B-4459-AE2F-1975240B00E4}">
      <dsp:nvSpPr>
        <dsp:cNvPr id="0" name=""/>
        <dsp:cNvSpPr/>
      </dsp:nvSpPr>
      <dsp:spPr>
        <a:xfrm>
          <a:off x="6041517" y="4761744"/>
          <a:ext cx="1117469" cy="558734"/>
        </a:xfrm>
        <a:prstGeom prst="rect">
          <a:avLst/>
        </a:prstGeom>
        <a:solidFill>
          <a:schemeClr val="bg1"/>
        </a:solidFill>
        <a:ln w="12700" cap="flat" cmpd="sng" algn="ctr">
          <a:solidFill>
            <a:scrgbClr r="0" g="0" b="0"/>
          </a:solidFill>
          <a:prstDash val="dash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 err="1"/>
            <a:t>LHe</a:t>
          </a:r>
          <a:r>
            <a:rPr lang="en-US" sz="1050" kern="1200" dirty="0"/>
            <a:t>-storage connection</a:t>
          </a:r>
        </a:p>
      </dsp:txBody>
      <dsp:txXfrm>
        <a:off x="6041517" y="4761744"/>
        <a:ext cx="1117469" cy="558734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485B10-9BA6-43EA-85B7-373791028E1F}">
      <dsp:nvSpPr>
        <dsp:cNvPr id="0" name=""/>
        <dsp:cNvSpPr/>
      </dsp:nvSpPr>
      <dsp:spPr>
        <a:xfrm>
          <a:off x="10416673" y="1912395"/>
          <a:ext cx="180430" cy="55332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53320"/>
              </a:lnTo>
              <a:lnTo>
                <a:pt x="180430" y="553320"/>
              </a:lnTo>
            </a:path>
          </a:pathLst>
        </a:cu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3413435-788D-4823-9A83-4530E8F85DD0}">
      <dsp:nvSpPr>
        <dsp:cNvPr id="0" name=""/>
        <dsp:cNvSpPr/>
      </dsp:nvSpPr>
      <dsp:spPr>
        <a:xfrm>
          <a:off x="10852101" y="1058357"/>
          <a:ext cx="91440" cy="25260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52602"/>
              </a:lnTo>
            </a:path>
          </a:pathLst>
        </a:cu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42EB76A-5988-4B69-8494-96948DB6E4E5}">
      <dsp:nvSpPr>
        <dsp:cNvPr id="0" name=""/>
        <dsp:cNvSpPr/>
      </dsp:nvSpPr>
      <dsp:spPr>
        <a:xfrm>
          <a:off x="6313611" y="373755"/>
          <a:ext cx="4584210" cy="25260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6301"/>
              </a:lnTo>
              <a:lnTo>
                <a:pt x="4584210" y="126301"/>
              </a:lnTo>
              <a:lnTo>
                <a:pt x="4584210" y="252602"/>
              </a:lnTo>
            </a:path>
          </a:pathLst>
        </a:cu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AC2156D-D681-443A-B8E0-23AE2486434C}">
      <dsp:nvSpPr>
        <dsp:cNvPr id="0" name=""/>
        <dsp:cNvSpPr/>
      </dsp:nvSpPr>
      <dsp:spPr>
        <a:xfrm>
          <a:off x="8961200" y="1907878"/>
          <a:ext cx="180430" cy="140735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07358"/>
              </a:lnTo>
              <a:lnTo>
                <a:pt x="180430" y="1407358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159BEC7-991B-4932-9BF6-07C965345044}">
      <dsp:nvSpPr>
        <dsp:cNvPr id="0" name=""/>
        <dsp:cNvSpPr/>
      </dsp:nvSpPr>
      <dsp:spPr>
        <a:xfrm>
          <a:off x="8961200" y="1907878"/>
          <a:ext cx="180430" cy="55332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53320"/>
              </a:lnTo>
              <a:lnTo>
                <a:pt x="180430" y="553320"/>
              </a:lnTo>
            </a:path>
          </a:pathLst>
        </a:custGeom>
        <a:noFill/>
        <a:ln w="12700" cap="flat" cmpd="sng" algn="ctr">
          <a:noFill/>
          <a:prstDash val="lgDash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BE9E530-3C19-4D45-95B3-56B8B22F952C}">
      <dsp:nvSpPr>
        <dsp:cNvPr id="0" name=""/>
        <dsp:cNvSpPr/>
      </dsp:nvSpPr>
      <dsp:spPr>
        <a:xfrm>
          <a:off x="8743000" y="1053840"/>
          <a:ext cx="699348" cy="25260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6301"/>
              </a:lnTo>
              <a:lnTo>
                <a:pt x="699348" y="126301"/>
              </a:lnTo>
              <a:lnTo>
                <a:pt x="699348" y="252602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22805AF-DB85-4E84-8CEC-D41A58C00DF4}">
      <dsp:nvSpPr>
        <dsp:cNvPr id="0" name=""/>
        <dsp:cNvSpPr/>
      </dsp:nvSpPr>
      <dsp:spPr>
        <a:xfrm>
          <a:off x="7505727" y="1907878"/>
          <a:ext cx="180430" cy="311543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115433"/>
              </a:lnTo>
              <a:lnTo>
                <a:pt x="180430" y="3115433"/>
              </a:lnTo>
            </a:path>
          </a:pathLst>
        </a:cu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9304651-A0FC-46FC-89EA-497575CEBF0F}">
      <dsp:nvSpPr>
        <dsp:cNvPr id="0" name=""/>
        <dsp:cNvSpPr/>
      </dsp:nvSpPr>
      <dsp:spPr>
        <a:xfrm>
          <a:off x="7505727" y="1907878"/>
          <a:ext cx="180430" cy="226139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61395"/>
              </a:lnTo>
              <a:lnTo>
                <a:pt x="180430" y="2261395"/>
              </a:lnTo>
            </a:path>
          </a:pathLst>
        </a:cu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569FAB8-B553-4D53-9A33-C4C237C1E1AE}">
      <dsp:nvSpPr>
        <dsp:cNvPr id="0" name=""/>
        <dsp:cNvSpPr/>
      </dsp:nvSpPr>
      <dsp:spPr>
        <a:xfrm>
          <a:off x="7505727" y="1907878"/>
          <a:ext cx="180430" cy="140735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07358"/>
              </a:lnTo>
              <a:lnTo>
                <a:pt x="180430" y="1407358"/>
              </a:lnTo>
            </a:path>
          </a:pathLst>
        </a:cu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D7DD494-FA6B-4DF5-8184-39BA8F831D1F}">
      <dsp:nvSpPr>
        <dsp:cNvPr id="0" name=""/>
        <dsp:cNvSpPr/>
      </dsp:nvSpPr>
      <dsp:spPr>
        <a:xfrm>
          <a:off x="7505727" y="1907878"/>
          <a:ext cx="180430" cy="55332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53320"/>
              </a:lnTo>
              <a:lnTo>
                <a:pt x="180430" y="553320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51A9B1F-34CB-48B3-9DF5-B2A03B2D61FE}">
      <dsp:nvSpPr>
        <dsp:cNvPr id="0" name=""/>
        <dsp:cNvSpPr/>
      </dsp:nvSpPr>
      <dsp:spPr>
        <a:xfrm>
          <a:off x="7986876" y="1053840"/>
          <a:ext cx="756124" cy="252602"/>
        </a:xfrm>
        <a:custGeom>
          <a:avLst/>
          <a:gdLst/>
          <a:ahLst/>
          <a:cxnLst/>
          <a:rect l="0" t="0" r="0" b="0"/>
          <a:pathLst>
            <a:path>
              <a:moveTo>
                <a:pt x="756124" y="0"/>
              </a:moveTo>
              <a:lnTo>
                <a:pt x="756124" y="126301"/>
              </a:lnTo>
              <a:lnTo>
                <a:pt x="0" y="126301"/>
              </a:lnTo>
              <a:lnTo>
                <a:pt x="0" y="252602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2E29FAF-4384-4350-ADB9-EDAC948F9EDF}">
      <dsp:nvSpPr>
        <dsp:cNvPr id="0" name=""/>
        <dsp:cNvSpPr/>
      </dsp:nvSpPr>
      <dsp:spPr>
        <a:xfrm>
          <a:off x="6313611" y="373755"/>
          <a:ext cx="2429388" cy="25260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6301"/>
              </a:lnTo>
              <a:lnTo>
                <a:pt x="2429388" y="126301"/>
              </a:lnTo>
              <a:lnTo>
                <a:pt x="2429388" y="252602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ED768BE-EF9C-4E56-94A5-4F394BCBF562}">
      <dsp:nvSpPr>
        <dsp:cNvPr id="0" name=""/>
        <dsp:cNvSpPr/>
      </dsp:nvSpPr>
      <dsp:spPr>
        <a:xfrm>
          <a:off x="6050255" y="1912395"/>
          <a:ext cx="180430" cy="55332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53320"/>
              </a:lnTo>
              <a:lnTo>
                <a:pt x="180430" y="553320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1EB5974-38B7-4A47-95AF-18BE4A2DE06F}">
      <dsp:nvSpPr>
        <dsp:cNvPr id="0" name=""/>
        <dsp:cNvSpPr/>
      </dsp:nvSpPr>
      <dsp:spPr>
        <a:xfrm>
          <a:off x="5832054" y="1058357"/>
          <a:ext cx="699348" cy="25260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6301"/>
              </a:lnTo>
              <a:lnTo>
                <a:pt x="699348" y="126301"/>
              </a:lnTo>
              <a:lnTo>
                <a:pt x="699348" y="252602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5437786-3112-43A7-A763-5EEDCB97E683}">
      <dsp:nvSpPr>
        <dsp:cNvPr id="0" name=""/>
        <dsp:cNvSpPr/>
      </dsp:nvSpPr>
      <dsp:spPr>
        <a:xfrm>
          <a:off x="4594782" y="1912395"/>
          <a:ext cx="180430" cy="55332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53320"/>
              </a:lnTo>
              <a:lnTo>
                <a:pt x="180430" y="553320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F9D4CC5-D731-4104-8FF7-258D2B8D7772}">
      <dsp:nvSpPr>
        <dsp:cNvPr id="0" name=""/>
        <dsp:cNvSpPr/>
      </dsp:nvSpPr>
      <dsp:spPr>
        <a:xfrm>
          <a:off x="5075930" y="1058357"/>
          <a:ext cx="756124" cy="252602"/>
        </a:xfrm>
        <a:custGeom>
          <a:avLst/>
          <a:gdLst/>
          <a:ahLst/>
          <a:cxnLst/>
          <a:rect l="0" t="0" r="0" b="0"/>
          <a:pathLst>
            <a:path>
              <a:moveTo>
                <a:pt x="756124" y="0"/>
              </a:moveTo>
              <a:lnTo>
                <a:pt x="756124" y="126301"/>
              </a:lnTo>
              <a:lnTo>
                <a:pt x="0" y="126301"/>
              </a:lnTo>
              <a:lnTo>
                <a:pt x="0" y="252602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773B4D7-4859-41C8-AE27-5A91670C4998}">
      <dsp:nvSpPr>
        <dsp:cNvPr id="0" name=""/>
        <dsp:cNvSpPr/>
      </dsp:nvSpPr>
      <dsp:spPr>
        <a:xfrm>
          <a:off x="5832054" y="373755"/>
          <a:ext cx="481557" cy="252602"/>
        </a:xfrm>
        <a:custGeom>
          <a:avLst/>
          <a:gdLst/>
          <a:ahLst/>
          <a:cxnLst/>
          <a:rect l="0" t="0" r="0" b="0"/>
          <a:pathLst>
            <a:path>
              <a:moveTo>
                <a:pt x="481557" y="0"/>
              </a:moveTo>
              <a:lnTo>
                <a:pt x="481557" y="126301"/>
              </a:lnTo>
              <a:lnTo>
                <a:pt x="0" y="126301"/>
              </a:lnTo>
              <a:lnTo>
                <a:pt x="0" y="252602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D6034FB-07A4-4613-A50D-0288C31233E6}">
      <dsp:nvSpPr>
        <dsp:cNvPr id="0" name=""/>
        <dsp:cNvSpPr/>
      </dsp:nvSpPr>
      <dsp:spPr>
        <a:xfrm>
          <a:off x="3139309" y="1907878"/>
          <a:ext cx="180430" cy="55332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53320"/>
              </a:lnTo>
              <a:lnTo>
                <a:pt x="180430" y="553320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4C99D7C-66BB-44F8-9377-DEA29BEAF181}">
      <dsp:nvSpPr>
        <dsp:cNvPr id="0" name=""/>
        <dsp:cNvSpPr/>
      </dsp:nvSpPr>
      <dsp:spPr>
        <a:xfrm>
          <a:off x="2193372" y="1053840"/>
          <a:ext cx="1427085" cy="25260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6301"/>
              </a:lnTo>
              <a:lnTo>
                <a:pt x="1427085" y="126301"/>
              </a:lnTo>
              <a:lnTo>
                <a:pt x="1427085" y="252602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198AA10-98F9-4293-A3D4-D5AD4F135C5B}">
      <dsp:nvSpPr>
        <dsp:cNvPr id="0" name=""/>
        <dsp:cNvSpPr/>
      </dsp:nvSpPr>
      <dsp:spPr>
        <a:xfrm>
          <a:off x="1683836" y="1907878"/>
          <a:ext cx="180430" cy="140735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07358"/>
              </a:lnTo>
              <a:lnTo>
                <a:pt x="180430" y="1407358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0C2DA11-D104-41E5-9F01-652F139F3A8D}">
      <dsp:nvSpPr>
        <dsp:cNvPr id="0" name=""/>
        <dsp:cNvSpPr/>
      </dsp:nvSpPr>
      <dsp:spPr>
        <a:xfrm>
          <a:off x="1683836" y="1907878"/>
          <a:ext cx="180430" cy="55332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53320"/>
              </a:lnTo>
              <a:lnTo>
                <a:pt x="180430" y="553320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2BBED57-3170-43AA-ADFA-24B5A45A978D}">
      <dsp:nvSpPr>
        <dsp:cNvPr id="0" name=""/>
        <dsp:cNvSpPr/>
      </dsp:nvSpPr>
      <dsp:spPr>
        <a:xfrm>
          <a:off x="2119264" y="1053840"/>
          <a:ext cx="91440" cy="252602"/>
        </a:xfrm>
        <a:custGeom>
          <a:avLst/>
          <a:gdLst/>
          <a:ahLst/>
          <a:cxnLst/>
          <a:rect l="0" t="0" r="0" b="0"/>
          <a:pathLst>
            <a:path>
              <a:moveTo>
                <a:pt x="74107" y="0"/>
              </a:moveTo>
              <a:lnTo>
                <a:pt x="74107" y="126301"/>
              </a:lnTo>
              <a:lnTo>
                <a:pt x="45720" y="126301"/>
              </a:lnTo>
              <a:lnTo>
                <a:pt x="45720" y="252602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B6C76DF-D449-49AB-918E-9BD3146761BF}">
      <dsp:nvSpPr>
        <dsp:cNvPr id="0" name=""/>
        <dsp:cNvSpPr/>
      </dsp:nvSpPr>
      <dsp:spPr>
        <a:xfrm>
          <a:off x="228363" y="1907878"/>
          <a:ext cx="180430" cy="226139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61395"/>
              </a:lnTo>
              <a:lnTo>
                <a:pt x="180430" y="2261395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E328F55-398D-4655-9770-C920288424D0}">
      <dsp:nvSpPr>
        <dsp:cNvPr id="0" name=""/>
        <dsp:cNvSpPr/>
      </dsp:nvSpPr>
      <dsp:spPr>
        <a:xfrm>
          <a:off x="228363" y="1907878"/>
          <a:ext cx="180430" cy="140735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07358"/>
              </a:lnTo>
              <a:lnTo>
                <a:pt x="180430" y="1407358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1FB1D1E-AC15-4847-993A-9A0F614B9654}">
      <dsp:nvSpPr>
        <dsp:cNvPr id="0" name=""/>
        <dsp:cNvSpPr/>
      </dsp:nvSpPr>
      <dsp:spPr>
        <a:xfrm>
          <a:off x="228363" y="1907878"/>
          <a:ext cx="180430" cy="55332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53320"/>
              </a:lnTo>
              <a:lnTo>
                <a:pt x="180430" y="553320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355A2F9-5A2E-48BB-B32A-7C9CE58F6D80}">
      <dsp:nvSpPr>
        <dsp:cNvPr id="0" name=""/>
        <dsp:cNvSpPr/>
      </dsp:nvSpPr>
      <dsp:spPr>
        <a:xfrm>
          <a:off x="709511" y="1053840"/>
          <a:ext cx="1483860" cy="252602"/>
        </a:xfrm>
        <a:custGeom>
          <a:avLst/>
          <a:gdLst/>
          <a:ahLst/>
          <a:cxnLst/>
          <a:rect l="0" t="0" r="0" b="0"/>
          <a:pathLst>
            <a:path>
              <a:moveTo>
                <a:pt x="1483860" y="0"/>
              </a:moveTo>
              <a:lnTo>
                <a:pt x="1483860" y="126301"/>
              </a:lnTo>
              <a:lnTo>
                <a:pt x="0" y="126301"/>
              </a:lnTo>
              <a:lnTo>
                <a:pt x="0" y="252602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724D687-A239-40C2-86A3-DBE20454AA14}">
      <dsp:nvSpPr>
        <dsp:cNvPr id="0" name=""/>
        <dsp:cNvSpPr/>
      </dsp:nvSpPr>
      <dsp:spPr>
        <a:xfrm>
          <a:off x="2193372" y="373755"/>
          <a:ext cx="4120239" cy="252602"/>
        </a:xfrm>
        <a:custGeom>
          <a:avLst/>
          <a:gdLst/>
          <a:ahLst/>
          <a:cxnLst/>
          <a:rect l="0" t="0" r="0" b="0"/>
          <a:pathLst>
            <a:path>
              <a:moveTo>
                <a:pt x="4120239" y="0"/>
              </a:moveTo>
              <a:lnTo>
                <a:pt x="4120239" y="126301"/>
              </a:lnTo>
              <a:lnTo>
                <a:pt x="0" y="126301"/>
              </a:lnTo>
              <a:lnTo>
                <a:pt x="0" y="252602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A5E1CFF-8DC8-4268-9452-A5B686A5AD38}">
      <dsp:nvSpPr>
        <dsp:cNvPr id="0" name=""/>
        <dsp:cNvSpPr/>
      </dsp:nvSpPr>
      <dsp:spPr>
        <a:xfrm>
          <a:off x="4995578" y="1906"/>
          <a:ext cx="2636065" cy="371849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1" kern="1200" dirty="0">
              <a:solidFill>
                <a:schemeClr val="tx1"/>
              </a:solidFill>
            </a:rPr>
            <a:t>Cryogenic Supply System (CSS)</a:t>
          </a:r>
        </a:p>
      </dsp:txBody>
      <dsp:txXfrm>
        <a:off x="4995578" y="1906"/>
        <a:ext cx="2636065" cy="371849"/>
      </dsp:txXfrm>
    </dsp:sp>
    <dsp:sp modelId="{D32ED2D1-9FC2-42EA-A831-55D93F932B7A}">
      <dsp:nvSpPr>
        <dsp:cNvPr id="0" name=""/>
        <dsp:cNvSpPr/>
      </dsp:nvSpPr>
      <dsp:spPr>
        <a:xfrm>
          <a:off x="1319342" y="626358"/>
          <a:ext cx="1748059" cy="427482"/>
        </a:xfrm>
        <a:prstGeom prst="rect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 dirty="0"/>
            <a:t>Infrastructure</a:t>
          </a:r>
        </a:p>
      </dsp:txBody>
      <dsp:txXfrm>
        <a:off x="1319342" y="626358"/>
        <a:ext cx="1748059" cy="427482"/>
      </dsp:txXfrm>
    </dsp:sp>
    <dsp:sp modelId="{26E1FF96-29F1-431A-AB2C-2F94ABFC2886}">
      <dsp:nvSpPr>
        <dsp:cNvPr id="0" name=""/>
        <dsp:cNvSpPr/>
      </dsp:nvSpPr>
      <dsp:spPr>
        <a:xfrm>
          <a:off x="108076" y="1306443"/>
          <a:ext cx="1202870" cy="601435"/>
        </a:xfrm>
        <a:prstGeom prst="rect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Storages</a:t>
          </a:r>
        </a:p>
      </dsp:txBody>
      <dsp:txXfrm>
        <a:off x="108076" y="1306443"/>
        <a:ext cx="1202870" cy="601435"/>
      </dsp:txXfrm>
    </dsp:sp>
    <dsp:sp modelId="{27FC2EC9-6DD9-4CBB-A51B-EEC321D95CAF}">
      <dsp:nvSpPr>
        <dsp:cNvPr id="0" name=""/>
        <dsp:cNvSpPr/>
      </dsp:nvSpPr>
      <dsp:spPr>
        <a:xfrm>
          <a:off x="408794" y="2160481"/>
          <a:ext cx="1202870" cy="601435"/>
        </a:xfrm>
        <a:prstGeom prst="rect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HP gaseous warm He storage (GHe)</a:t>
          </a:r>
        </a:p>
      </dsp:txBody>
      <dsp:txXfrm>
        <a:off x="408794" y="2160481"/>
        <a:ext cx="1202870" cy="601435"/>
      </dsp:txXfrm>
    </dsp:sp>
    <dsp:sp modelId="{BD0DDBBF-39EC-4CDA-A973-A9EEA9681BAA}">
      <dsp:nvSpPr>
        <dsp:cNvPr id="0" name=""/>
        <dsp:cNvSpPr/>
      </dsp:nvSpPr>
      <dsp:spPr>
        <a:xfrm>
          <a:off x="408794" y="3014518"/>
          <a:ext cx="1202870" cy="601435"/>
        </a:xfrm>
        <a:prstGeom prst="rect">
          <a:avLst/>
        </a:prstGeom>
        <a:solidFill>
          <a:schemeClr val="bg1"/>
        </a:solidFill>
        <a:ln w="12700" cap="flat" cmpd="sng" algn="ctr">
          <a:solidFill>
            <a:scrgbClr r="0" g="0" b="0"/>
          </a:solidFill>
          <a:prstDash val="dash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chemeClr val="tx1"/>
              </a:solidFill>
            </a:rPr>
            <a:t>Liquid He </a:t>
          </a:r>
          <a:br>
            <a:rPr lang="en-US" sz="1000" kern="1200" dirty="0">
              <a:solidFill>
                <a:schemeClr val="tx1"/>
              </a:solidFill>
            </a:rPr>
          </a:br>
          <a:r>
            <a:rPr lang="en-US" sz="1000" kern="1200" dirty="0">
              <a:solidFill>
                <a:schemeClr val="tx1"/>
              </a:solidFill>
            </a:rPr>
            <a:t>storage (LHe)</a:t>
          </a:r>
          <a:endParaRPr lang="en-US" sz="1000" kern="1200" dirty="0"/>
        </a:p>
      </dsp:txBody>
      <dsp:txXfrm>
        <a:off x="408794" y="3014518"/>
        <a:ext cx="1202870" cy="601435"/>
      </dsp:txXfrm>
    </dsp:sp>
    <dsp:sp modelId="{ADD18938-FC8C-4AAF-B1E9-EA5EA36D0D5E}">
      <dsp:nvSpPr>
        <dsp:cNvPr id="0" name=""/>
        <dsp:cNvSpPr/>
      </dsp:nvSpPr>
      <dsp:spPr>
        <a:xfrm>
          <a:off x="408794" y="3868556"/>
          <a:ext cx="1202870" cy="601435"/>
        </a:xfrm>
        <a:prstGeom prst="rect">
          <a:avLst/>
        </a:prstGeom>
        <a:solidFill>
          <a:schemeClr val="bg1"/>
        </a:solidFill>
        <a:ln w="12700" cap="flat" cmpd="sng" algn="ctr">
          <a:solidFill>
            <a:scrgbClr r="0" g="0" b="0"/>
          </a:solidFill>
          <a:prstDash val="dash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Liquid N2</a:t>
          </a:r>
          <a:br>
            <a:rPr lang="en-US" sz="1000" kern="1200" dirty="0"/>
          </a:br>
          <a:r>
            <a:rPr lang="en-US" sz="1000" kern="1200" dirty="0"/>
            <a:t> storage (LN2)</a:t>
          </a:r>
        </a:p>
      </dsp:txBody>
      <dsp:txXfrm>
        <a:off x="408794" y="3868556"/>
        <a:ext cx="1202870" cy="601435"/>
      </dsp:txXfrm>
    </dsp:sp>
    <dsp:sp modelId="{F975DECB-51C0-4767-86F4-AFC404F1CA7C}">
      <dsp:nvSpPr>
        <dsp:cNvPr id="0" name=""/>
        <dsp:cNvSpPr/>
      </dsp:nvSpPr>
      <dsp:spPr>
        <a:xfrm>
          <a:off x="1563549" y="1306443"/>
          <a:ext cx="1202870" cy="601435"/>
        </a:xfrm>
        <a:prstGeom prst="rect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Gas management</a:t>
          </a:r>
        </a:p>
      </dsp:txBody>
      <dsp:txXfrm>
        <a:off x="1563549" y="1306443"/>
        <a:ext cx="1202870" cy="601435"/>
      </dsp:txXfrm>
    </dsp:sp>
    <dsp:sp modelId="{918A7077-DF8C-468A-B445-DF9CB0760693}">
      <dsp:nvSpPr>
        <dsp:cNvPr id="0" name=""/>
        <dsp:cNvSpPr/>
      </dsp:nvSpPr>
      <dsp:spPr>
        <a:xfrm>
          <a:off x="1864267" y="2160481"/>
          <a:ext cx="1202870" cy="601435"/>
        </a:xfrm>
        <a:prstGeom prst="rect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He purification system</a:t>
          </a:r>
        </a:p>
      </dsp:txBody>
      <dsp:txXfrm>
        <a:off x="1864267" y="2160481"/>
        <a:ext cx="1202870" cy="601435"/>
      </dsp:txXfrm>
    </dsp:sp>
    <dsp:sp modelId="{19900726-67AF-43D0-AB0A-DDB92ED47C08}">
      <dsp:nvSpPr>
        <dsp:cNvPr id="0" name=""/>
        <dsp:cNvSpPr/>
      </dsp:nvSpPr>
      <dsp:spPr>
        <a:xfrm>
          <a:off x="1864267" y="3014518"/>
          <a:ext cx="1202870" cy="601435"/>
        </a:xfrm>
        <a:prstGeom prst="rect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He recovery </a:t>
          </a:r>
          <a:br>
            <a:rPr lang="en-US" sz="1000" kern="1200" dirty="0"/>
          </a:br>
          <a:r>
            <a:rPr lang="en-US" sz="1000" kern="1200" dirty="0"/>
            <a:t>system</a:t>
          </a:r>
        </a:p>
      </dsp:txBody>
      <dsp:txXfrm>
        <a:off x="1864267" y="3014518"/>
        <a:ext cx="1202870" cy="601435"/>
      </dsp:txXfrm>
    </dsp:sp>
    <dsp:sp modelId="{C0999296-4FD4-444E-AEC4-98EE415AE2CC}">
      <dsp:nvSpPr>
        <dsp:cNvPr id="0" name=""/>
        <dsp:cNvSpPr/>
      </dsp:nvSpPr>
      <dsp:spPr>
        <a:xfrm>
          <a:off x="3019022" y="1306443"/>
          <a:ext cx="1202870" cy="601435"/>
        </a:xfrm>
        <a:prstGeom prst="rect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General piping </a:t>
          </a:r>
        </a:p>
      </dsp:txBody>
      <dsp:txXfrm>
        <a:off x="3019022" y="1306443"/>
        <a:ext cx="1202870" cy="601435"/>
      </dsp:txXfrm>
    </dsp:sp>
    <dsp:sp modelId="{CF2AA21B-472D-45AA-B95A-DCA1FAB86C61}">
      <dsp:nvSpPr>
        <dsp:cNvPr id="0" name=""/>
        <dsp:cNvSpPr/>
      </dsp:nvSpPr>
      <dsp:spPr>
        <a:xfrm>
          <a:off x="3319739" y="2160481"/>
          <a:ext cx="1202870" cy="601435"/>
        </a:xfrm>
        <a:prstGeom prst="rect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Warm Piping System</a:t>
          </a:r>
        </a:p>
      </dsp:txBody>
      <dsp:txXfrm>
        <a:off x="3319739" y="2160481"/>
        <a:ext cx="1202870" cy="601435"/>
      </dsp:txXfrm>
    </dsp:sp>
    <dsp:sp modelId="{24A42529-CE0C-4259-BDBE-62E2AF685B9E}">
      <dsp:nvSpPr>
        <dsp:cNvPr id="0" name=""/>
        <dsp:cNvSpPr/>
      </dsp:nvSpPr>
      <dsp:spPr>
        <a:xfrm>
          <a:off x="4958024" y="626358"/>
          <a:ext cx="1748059" cy="431998"/>
        </a:xfrm>
        <a:prstGeom prst="rect">
          <a:avLst/>
        </a:prstGeom>
        <a:solidFill>
          <a:schemeClr val="accent1">
            <a:lumMod val="20000"/>
            <a:lumOff val="8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 dirty="0"/>
            <a:t>Cryoplant</a:t>
          </a:r>
        </a:p>
      </dsp:txBody>
      <dsp:txXfrm>
        <a:off x="4958024" y="626358"/>
        <a:ext cx="1748059" cy="431998"/>
      </dsp:txXfrm>
    </dsp:sp>
    <dsp:sp modelId="{E87DD463-D1E7-4777-8449-225CD32AC29D}">
      <dsp:nvSpPr>
        <dsp:cNvPr id="0" name=""/>
        <dsp:cNvSpPr/>
      </dsp:nvSpPr>
      <dsp:spPr>
        <a:xfrm>
          <a:off x="4474495" y="1310960"/>
          <a:ext cx="1202870" cy="601435"/>
        </a:xfrm>
        <a:prstGeom prst="rect">
          <a:avLst/>
        </a:prstGeom>
        <a:solidFill>
          <a:schemeClr val="accent1">
            <a:lumMod val="20000"/>
            <a:lumOff val="8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Warm compressor stations</a:t>
          </a:r>
        </a:p>
      </dsp:txBody>
      <dsp:txXfrm>
        <a:off x="4474495" y="1310960"/>
        <a:ext cx="1202870" cy="601435"/>
      </dsp:txXfrm>
    </dsp:sp>
    <dsp:sp modelId="{5C703F0E-4896-4484-9F3F-605041270A8E}">
      <dsp:nvSpPr>
        <dsp:cNvPr id="0" name=""/>
        <dsp:cNvSpPr/>
      </dsp:nvSpPr>
      <dsp:spPr>
        <a:xfrm>
          <a:off x="4775212" y="2164997"/>
          <a:ext cx="1202870" cy="601435"/>
        </a:xfrm>
        <a:prstGeom prst="rect">
          <a:avLst/>
        </a:prstGeom>
        <a:solidFill>
          <a:schemeClr val="accent1">
            <a:lumMod val="20000"/>
            <a:lumOff val="8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Warm compressor </a:t>
          </a:r>
          <a:br>
            <a:rPr lang="en-US" sz="1000" kern="1200" dirty="0"/>
          </a:br>
          <a:r>
            <a:rPr lang="en-US" sz="1000" kern="1200" dirty="0"/>
            <a:t>station</a:t>
          </a:r>
        </a:p>
      </dsp:txBody>
      <dsp:txXfrm>
        <a:off x="4775212" y="2164997"/>
        <a:ext cx="1202870" cy="601435"/>
      </dsp:txXfrm>
    </dsp:sp>
    <dsp:sp modelId="{0A11A1EE-9468-47A0-B652-9C9D7906D85D}">
      <dsp:nvSpPr>
        <dsp:cNvPr id="0" name=""/>
        <dsp:cNvSpPr/>
      </dsp:nvSpPr>
      <dsp:spPr>
        <a:xfrm>
          <a:off x="5929968" y="1310960"/>
          <a:ext cx="1202870" cy="601435"/>
        </a:xfrm>
        <a:prstGeom prst="rect">
          <a:avLst/>
        </a:prstGeom>
        <a:solidFill>
          <a:schemeClr val="accent1">
            <a:lumMod val="20000"/>
            <a:lumOff val="8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Refrigerator </a:t>
          </a:r>
          <a:br>
            <a:rPr lang="en-US" sz="1000" kern="1200" dirty="0"/>
          </a:br>
          <a:r>
            <a:rPr lang="en-US" sz="1000" kern="1200" dirty="0"/>
            <a:t>cold boxes</a:t>
          </a:r>
          <a:endParaRPr lang="en-US" kern="1200" dirty="0"/>
        </a:p>
      </dsp:txBody>
      <dsp:txXfrm>
        <a:off x="5929968" y="1310960"/>
        <a:ext cx="1202870" cy="601435"/>
      </dsp:txXfrm>
    </dsp:sp>
    <dsp:sp modelId="{90FD379A-F14B-4A2D-8B13-B09B161B5917}">
      <dsp:nvSpPr>
        <dsp:cNvPr id="0" name=""/>
        <dsp:cNvSpPr/>
      </dsp:nvSpPr>
      <dsp:spPr>
        <a:xfrm>
          <a:off x="6230685" y="2164997"/>
          <a:ext cx="1202870" cy="601435"/>
        </a:xfrm>
        <a:prstGeom prst="rect">
          <a:avLst/>
        </a:prstGeom>
        <a:solidFill>
          <a:schemeClr val="accent1">
            <a:lumMod val="20000"/>
            <a:lumOff val="8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Refrigerator</a:t>
          </a:r>
          <a:br>
            <a:rPr lang="en-US" sz="1000" kern="1200" dirty="0"/>
          </a:br>
          <a:r>
            <a:rPr lang="en-US" sz="1000" kern="1200" dirty="0"/>
            <a:t>cold-box</a:t>
          </a:r>
        </a:p>
      </dsp:txBody>
      <dsp:txXfrm>
        <a:off x="6230685" y="2164997"/>
        <a:ext cx="1202870" cy="601435"/>
      </dsp:txXfrm>
    </dsp:sp>
    <dsp:sp modelId="{396BB8A0-0A50-44A9-84B7-D0A360A88B3F}">
      <dsp:nvSpPr>
        <dsp:cNvPr id="0" name=""/>
        <dsp:cNvSpPr/>
      </dsp:nvSpPr>
      <dsp:spPr>
        <a:xfrm>
          <a:off x="7868970" y="626358"/>
          <a:ext cx="1748059" cy="427482"/>
        </a:xfrm>
        <a:prstGeom prst="rect">
          <a:avLst/>
        </a:prstGeom>
        <a:solidFill>
          <a:schemeClr val="accent6">
            <a:lumMod val="20000"/>
            <a:lumOff val="8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 dirty="0"/>
            <a:t>Cryogenic </a:t>
          </a:r>
          <a:br>
            <a:rPr lang="en-US" sz="1400" b="0" kern="1200" dirty="0"/>
          </a:br>
          <a:r>
            <a:rPr lang="en-US" sz="1400" b="0" kern="1200" dirty="0"/>
            <a:t>Distribution System</a:t>
          </a:r>
        </a:p>
      </dsp:txBody>
      <dsp:txXfrm>
        <a:off x="7868970" y="626358"/>
        <a:ext cx="1748059" cy="427482"/>
      </dsp:txXfrm>
    </dsp:sp>
    <dsp:sp modelId="{3B1E8017-B332-430B-A579-B19E976A2454}">
      <dsp:nvSpPr>
        <dsp:cNvPr id="0" name=""/>
        <dsp:cNvSpPr/>
      </dsp:nvSpPr>
      <dsp:spPr>
        <a:xfrm>
          <a:off x="7385440" y="1306443"/>
          <a:ext cx="1202870" cy="601435"/>
        </a:xfrm>
        <a:prstGeom prst="rect">
          <a:avLst/>
        </a:prstGeom>
        <a:solidFill>
          <a:schemeClr val="accent6">
            <a:lumMod val="20000"/>
            <a:lumOff val="8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Cryogenic transfer lines</a:t>
          </a:r>
        </a:p>
      </dsp:txBody>
      <dsp:txXfrm>
        <a:off x="7385440" y="1306443"/>
        <a:ext cx="1202870" cy="601435"/>
      </dsp:txXfrm>
    </dsp:sp>
    <dsp:sp modelId="{B0A1CBEC-B5BF-46AD-A856-09604EFCECEB}">
      <dsp:nvSpPr>
        <dsp:cNvPr id="0" name=""/>
        <dsp:cNvSpPr/>
      </dsp:nvSpPr>
      <dsp:spPr>
        <a:xfrm>
          <a:off x="7686158" y="2160481"/>
          <a:ext cx="1202870" cy="601435"/>
        </a:xfrm>
        <a:prstGeom prst="rect">
          <a:avLst/>
        </a:prstGeom>
        <a:solidFill>
          <a:schemeClr val="accent6">
            <a:lumMod val="20000"/>
            <a:lumOff val="8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Main </a:t>
          </a:r>
          <a:br>
            <a:rPr lang="en-US" sz="1000" kern="1200" dirty="0"/>
          </a:br>
          <a:r>
            <a:rPr lang="en-US" sz="1000" kern="1200" dirty="0"/>
            <a:t>Cryogenic Line</a:t>
          </a:r>
          <a:br>
            <a:rPr lang="en-US" sz="1000" kern="1200" dirty="0"/>
          </a:br>
          <a:r>
            <a:rPr lang="en-US" sz="1000" kern="1200" dirty="0"/>
            <a:t>(QRB </a:t>
          </a:r>
          <a:r>
            <a:rPr lang="en-US" sz="1000" kern="1200" dirty="0">
              <a:latin typeface="Segoe UI" panose="020B0502040204020203" pitchFamily="34" charset="0"/>
              <a:cs typeface="Segoe UI" panose="020B0502040204020203" pitchFamily="34" charset="0"/>
            </a:rPr>
            <a:t>↔</a:t>
          </a:r>
          <a:r>
            <a:rPr lang="en-US" sz="1000" kern="1200" dirty="0"/>
            <a:t> QVB)</a:t>
          </a:r>
          <a:endParaRPr lang="en-US" sz="900" kern="1200" dirty="0"/>
        </a:p>
      </dsp:txBody>
      <dsp:txXfrm>
        <a:off x="7686158" y="2160481"/>
        <a:ext cx="1202870" cy="601435"/>
      </dsp:txXfrm>
    </dsp:sp>
    <dsp:sp modelId="{20A27A62-2321-402E-8224-4DAB29F5E0C8}">
      <dsp:nvSpPr>
        <dsp:cNvPr id="0" name=""/>
        <dsp:cNvSpPr/>
      </dsp:nvSpPr>
      <dsp:spPr>
        <a:xfrm>
          <a:off x="7686158" y="3014518"/>
          <a:ext cx="1202870" cy="601435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 dirty="0"/>
        </a:p>
      </dsp:txBody>
      <dsp:txXfrm>
        <a:off x="7686158" y="3014518"/>
        <a:ext cx="1202870" cy="601435"/>
      </dsp:txXfrm>
    </dsp:sp>
    <dsp:sp modelId="{46EA5BA7-E902-4878-AA9E-4802C5C2A29B}">
      <dsp:nvSpPr>
        <dsp:cNvPr id="0" name=""/>
        <dsp:cNvSpPr/>
      </dsp:nvSpPr>
      <dsp:spPr>
        <a:xfrm>
          <a:off x="7686158" y="3868556"/>
          <a:ext cx="1202870" cy="601435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 dirty="0"/>
        </a:p>
      </dsp:txBody>
      <dsp:txXfrm>
        <a:off x="7686158" y="3868556"/>
        <a:ext cx="1202870" cy="601435"/>
      </dsp:txXfrm>
    </dsp:sp>
    <dsp:sp modelId="{3E839E39-0FCF-4EAB-8F7E-D87858F9EF67}">
      <dsp:nvSpPr>
        <dsp:cNvPr id="0" name=""/>
        <dsp:cNvSpPr/>
      </dsp:nvSpPr>
      <dsp:spPr>
        <a:xfrm>
          <a:off x="7686158" y="4722594"/>
          <a:ext cx="1202870" cy="601435"/>
        </a:xfrm>
        <a:prstGeom prst="rect">
          <a:avLst/>
        </a:prstGeom>
        <a:noFill/>
        <a:ln w="12700" cap="flat" cmpd="sng" algn="ctr">
          <a:noFill/>
          <a:prstDash val="dash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 dirty="0"/>
        </a:p>
      </dsp:txBody>
      <dsp:txXfrm>
        <a:off x="7686158" y="4722594"/>
        <a:ext cx="1202870" cy="601435"/>
      </dsp:txXfrm>
    </dsp:sp>
    <dsp:sp modelId="{C1F96D34-1E1C-4437-A800-E060A0B24576}">
      <dsp:nvSpPr>
        <dsp:cNvPr id="0" name=""/>
        <dsp:cNvSpPr/>
      </dsp:nvSpPr>
      <dsp:spPr>
        <a:xfrm>
          <a:off x="8840913" y="1306443"/>
          <a:ext cx="1202870" cy="601435"/>
        </a:xfrm>
        <a:prstGeom prst="rect">
          <a:avLst/>
        </a:prstGeom>
        <a:solidFill>
          <a:schemeClr val="accent6">
            <a:lumMod val="20000"/>
            <a:lumOff val="8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Cryogenic distribution </a:t>
          </a:r>
          <a:r>
            <a:rPr lang="en-US" sz="1000" kern="1200" dirty="0"/>
            <a:t>boxes</a:t>
          </a:r>
          <a:endParaRPr lang="en-US" kern="1200" dirty="0"/>
        </a:p>
      </dsp:txBody>
      <dsp:txXfrm>
        <a:off x="8840913" y="1306443"/>
        <a:ext cx="1202870" cy="601435"/>
      </dsp:txXfrm>
    </dsp:sp>
    <dsp:sp modelId="{98D293BA-16EE-4635-B8A5-AAC79DC3EF9B}">
      <dsp:nvSpPr>
        <dsp:cNvPr id="0" name=""/>
        <dsp:cNvSpPr/>
      </dsp:nvSpPr>
      <dsp:spPr>
        <a:xfrm>
          <a:off x="9141631" y="2160481"/>
          <a:ext cx="1202870" cy="601435"/>
        </a:xfrm>
        <a:prstGeom prst="rect">
          <a:avLst/>
        </a:prstGeom>
        <a:solidFill>
          <a:srgbClr val="F2DCDB"/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 dirty="0" err="1">
              <a:solidFill>
                <a:schemeClr val="tx1"/>
              </a:solidFill>
            </a:rPr>
            <a:t>Cryomodule’s</a:t>
          </a:r>
          <a:r>
            <a:rPr lang="en-US" sz="1000" b="0" kern="1200" dirty="0">
              <a:solidFill>
                <a:schemeClr val="tx1"/>
              </a:solidFill>
            </a:rPr>
            <a:t> </a:t>
          </a:r>
          <a:br>
            <a:rPr lang="en-US" sz="1000" b="0" kern="1200" dirty="0">
              <a:solidFill>
                <a:schemeClr val="tx1"/>
              </a:solidFill>
            </a:rPr>
          </a:br>
          <a:r>
            <a:rPr lang="en-US" sz="1000" b="0" kern="1200" dirty="0">
              <a:solidFill>
                <a:schemeClr val="tx1"/>
              </a:solidFill>
            </a:rPr>
            <a:t>valve-box</a:t>
          </a:r>
        </a:p>
      </dsp:txBody>
      <dsp:txXfrm>
        <a:off x="9141631" y="2160481"/>
        <a:ext cx="1202870" cy="601435"/>
      </dsp:txXfrm>
    </dsp:sp>
    <dsp:sp modelId="{1491E095-7456-4C99-A3A0-16EBE308BB47}">
      <dsp:nvSpPr>
        <dsp:cNvPr id="0" name=""/>
        <dsp:cNvSpPr/>
      </dsp:nvSpPr>
      <dsp:spPr>
        <a:xfrm>
          <a:off x="9141631" y="3014518"/>
          <a:ext cx="1202870" cy="601435"/>
        </a:xfrm>
        <a:prstGeom prst="rect">
          <a:avLst/>
        </a:prstGeom>
        <a:solidFill>
          <a:schemeClr val="accent6">
            <a:lumMod val="20000"/>
            <a:lumOff val="8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End-box</a:t>
          </a:r>
          <a:endParaRPr lang="en-US" sz="1000" b="0" kern="1200" dirty="0">
            <a:solidFill>
              <a:schemeClr val="tx1"/>
            </a:solidFill>
          </a:endParaRPr>
        </a:p>
      </dsp:txBody>
      <dsp:txXfrm>
        <a:off x="9141631" y="3014518"/>
        <a:ext cx="1202870" cy="601435"/>
      </dsp:txXfrm>
    </dsp:sp>
    <dsp:sp modelId="{7882FB96-898D-4559-8213-D794D9FA7915}">
      <dsp:nvSpPr>
        <dsp:cNvPr id="0" name=""/>
        <dsp:cNvSpPr/>
      </dsp:nvSpPr>
      <dsp:spPr>
        <a:xfrm>
          <a:off x="10262826" y="626358"/>
          <a:ext cx="1269990" cy="431998"/>
        </a:xfrm>
        <a:prstGeom prst="rect">
          <a:avLst/>
        </a:prstGeom>
        <a:solidFill>
          <a:schemeClr val="accent2">
            <a:lumMod val="20000"/>
            <a:lumOff val="8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 dirty="0"/>
            <a:t>Cryogenic Cell</a:t>
          </a:r>
          <a:endParaRPr lang="en-US" sz="1400" b="1" kern="1200" dirty="0"/>
        </a:p>
      </dsp:txBody>
      <dsp:txXfrm>
        <a:off x="10262826" y="626358"/>
        <a:ext cx="1269990" cy="431998"/>
      </dsp:txXfrm>
    </dsp:sp>
    <dsp:sp modelId="{06779DDD-7342-4AB9-9E64-1543831A5A95}">
      <dsp:nvSpPr>
        <dsp:cNvPr id="0" name=""/>
        <dsp:cNvSpPr/>
      </dsp:nvSpPr>
      <dsp:spPr>
        <a:xfrm>
          <a:off x="10296386" y="1310960"/>
          <a:ext cx="1202870" cy="601435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b="0" kern="1200" dirty="0">
            <a:solidFill>
              <a:schemeClr val="tx1"/>
            </a:solidFill>
          </a:endParaRPr>
        </a:p>
      </dsp:txBody>
      <dsp:txXfrm>
        <a:off x="10296386" y="1310960"/>
        <a:ext cx="1202870" cy="601435"/>
      </dsp:txXfrm>
    </dsp:sp>
    <dsp:sp modelId="{08D35BB7-9BF2-466E-9A15-46F432DD4503}">
      <dsp:nvSpPr>
        <dsp:cNvPr id="0" name=""/>
        <dsp:cNvSpPr/>
      </dsp:nvSpPr>
      <dsp:spPr>
        <a:xfrm>
          <a:off x="10597104" y="2164997"/>
          <a:ext cx="1202870" cy="601435"/>
        </a:xfrm>
        <a:prstGeom prst="rect">
          <a:avLst/>
        </a:prstGeom>
        <a:solidFill>
          <a:schemeClr val="accent2">
            <a:lumMod val="20000"/>
            <a:lumOff val="8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 dirty="0">
              <a:solidFill>
                <a:schemeClr val="tx1"/>
              </a:solidFill>
            </a:rPr>
            <a:t>Cryomodules</a:t>
          </a:r>
          <a:endParaRPr lang="en-US" sz="1000" kern="1200" dirty="0"/>
        </a:p>
      </dsp:txBody>
      <dsp:txXfrm>
        <a:off x="10597104" y="2164997"/>
        <a:ext cx="1202870" cy="60143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1.wmf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/>
          <p:cNvGrpSpPr/>
          <p:nvPr/>
        </p:nvGrpSpPr>
        <p:grpSpPr>
          <a:xfrm>
            <a:off x="393239" y="13723314"/>
            <a:ext cx="1155913" cy="632449"/>
            <a:chOff x="222512" y="4397202"/>
            <a:chExt cx="798584" cy="402843"/>
          </a:xfrm>
        </p:grpSpPr>
        <p:cxnSp>
          <p:nvCxnSpPr>
            <p:cNvPr id="32" name="Rechte verbindingslijn 15">
              <a:extLst>
                <a:ext uri="{FF2B5EF4-FFF2-40B4-BE49-F238E27FC236}">
                  <a16:creationId xmlns:a16="http://schemas.microsoft.com/office/drawing/2014/main" id="{37B50A3E-DDAF-4A5F-ADED-8187508C78E1}"/>
                </a:ext>
              </a:extLst>
            </p:cNvPr>
            <p:cNvCxnSpPr>
              <a:cxnSpLocks/>
            </p:cNvCxnSpPr>
            <p:nvPr/>
          </p:nvCxnSpPr>
          <p:spPr>
            <a:xfrm>
              <a:off x="1021096" y="4397202"/>
              <a:ext cx="0" cy="40284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3" name="Afbeelding 13">
              <a:extLst>
                <a:ext uri="{FF2B5EF4-FFF2-40B4-BE49-F238E27FC236}">
                  <a16:creationId xmlns:a16="http://schemas.microsoft.com/office/drawing/2014/main" id="{522606A1-5983-4956-9002-1FC101450F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2512" y="4481976"/>
              <a:ext cx="720000" cy="164148"/>
            </a:xfrm>
            <a:prstGeom prst="rect">
              <a:avLst/>
            </a:prstGeom>
          </p:spPr>
        </p:pic>
      </p:grpSp>
      <p:sp>
        <p:nvSpPr>
          <p:cNvPr id="37" name="Footer Placeholder 36"/>
          <p:cNvSpPr>
            <a:spLocks noGrp="1"/>
          </p:cNvSpPr>
          <p:nvPr>
            <p:ph type="ftr" sz="quarter" idx="2"/>
          </p:nvPr>
        </p:nvSpPr>
        <p:spPr>
          <a:xfrm>
            <a:off x="1705699" y="12601254"/>
            <a:ext cx="7858030" cy="720280"/>
          </a:xfrm>
          <a:prstGeom prst="rect">
            <a:avLst/>
          </a:prstGeom>
        </p:spPr>
        <p:txBody>
          <a:bodyPr vert="horz" lIns="132752" tIns="66377" rIns="132752" bIns="66377" rtlCol="0" anchor="b"/>
          <a:lstStyle>
            <a:lvl1pPr algn="l">
              <a:defRPr sz="1700"/>
            </a:lvl1pPr>
          </a:lstStyle>
          <a:p>
            <a:pPr>
              <a:defRPr/>
            </a:pPr>
            <a:r>
              <a:rPr lang="en-GB" sz="1200">
                <a:solidFill>
                  <a:schemeClr val="tx1">
                    <a:lumMod val="50000"/>
                    <a:lumOff val="50000"/>
                  </a:schemeClr>
                </a:solidFill>
                <a:ea typeface="Times New Roman" pitchFamily="18" charset="0"/>
                <a:cs typeface="Arial" charset="0"/>
              </a:rPr>
              <a:t>Copyright © SCK CEN - </a:t>
            </a:r>
            <a:r>
              <a:rPr lang="en-US" sz="1200">
                <a:solidFill>
                  <a:schemeClr val="tx1">
                    <a:lumMod val="50000"/>
                    <a:lumOff val="50000"/>
                  </a:schemeClr>
                </a:solidFill>
                <a:ea typeface="Times New Roman" pitchFamily="18" charset="0"/>
                <a:cs typeface="Arial" charset="0"/>
              </a:rPr>
              <a:t>This presentation contains data, information and formats for dedicated use only and may not be communicated, copied, reproduced, distributed or cited without the explicit written permission of SCK CEN.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ea typeface="Times New Roman" pitchFamily="18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5728245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1.wmf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 title="AlexandriaReference"/>
          <p:cNvSpPr txBox="1"/>
          <p:nvPr/>
        </p:nvSpPr>
        <p:spPr>
          <a:xfrm>
            <a:off x="1450415" y="13695146"/>
            <a:ext cx="2084333" cy="503382"/>
          </a:xfrm>
          <a:prstGeom prst="rect">
            <a:avLst/>
          </a:prstGeom>
          <a:noFill/>
          <a:ln>
            <a:noFill/>
          </a:ln>
        </p:spPr>
        <p:txBody>
          <a:bodyPr wrap="square" lIns="132752" tIns="66377" rIns="132752" bIns="66377" rtlCol="0">
            <a:spAutoFit/>
          </a:bodyPr>
          <a:lstStyle/>
          <a:p>
            <a:pPr marL="0" marR="0" lvl="0" indent="0" algn="l" defTabSz="132751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>
                <a:tab pos="5487762" algn="r"/>
              </a:tabLst>
              <a:defRPr/>
            </a:pPr>
            <a:r>
              <a:rPr kumimoji="0" lang="en-US" sz="1200" b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&lt;generated automatically&gt;</a:t>
            </a:r>
            <a:endParaRPr kumimoji="0" lang="nl-BE" sz="1200" b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TextBox 15" title="AlexandriaDistributionLimitations"/>
          <p:cNvSpPr txBox="1"/>
          <p:nvPr/>
        </p:nvSpPr>
        <p:spPr>
          <a:xfrm>
            <a:off x="7128612" y="13960798"/>
            <a:ext cx="2403797" cy="318723"/>
          </a:xfrm>
          <a:prstGeom prst="rect">
            <a:avLst/>
          </a:prstGeom>
          <a:noFill/>
          <a:ln>
            <a:noFill/>
          </a:ln>
        </p:spPr>
        <p:txBody>
          <a:bodyPr wrap="square" lIns="132752" tIns="66377" rIns="132752" bIns="66377" rtlCol="0">
            <a:spAutoFit/>
          </a:bodyPr>
          <a:lstStyle/>
          <a:p>
            <a:pPr marL="0" marR="0" lvl="0" indent="0" algn="r" defTabSz="132751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>
                <a:tab pos="5487762" algn="r"/>
              </a:tabLst>
              <a:defRPr/>
            </a:pPr>
            <a:r>
              <a:rPr kumimoji="0" lang="fr-FR" sz="1200" b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ISC: Restricted</a:t>
            </a:r>
            <a:endParaRPr kumimoji="0" lang="fr-FR" sz="1200" b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Box 16" title="AlexandriaAlternativeReference"/>
          <p:cNvSpPr txBox="1"/>
          <p:nvPr/>
        </p:nvSpPr>
        <p:spPr>
          <a:xfrm>
            <a:off x="1450415" y="13920763"/>
            <a:ext cx="2084333" cy="318723"/>
          </a:xfrm>
          <a:prstGeom prst="rect">
            <a:avLst/>
          </a:prstGeom>
          <a:noFill/>
          <a:ln>
            <a:noFill/>
          </a:ln>
        </p:spPr>
        <p:txBody>
          <a:bodyPr wrap="square" lIns="132752" tIns="66377" rIns="132752" bIns="66377" rtlCol="0">
            <a:spAutoFit/>
          </a:bodyPr>
          <a:lstStyle/>
          <a:p>
            <a:pPr marL="0" marR="0" lvl="0" indent="0" algn="l" defTabSz="132751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>
                <a:tab pos="5487762" algn="r"/>
              </a:tabLst>
              <a:defRPr/>
            </a:pPr>
            <a:r>
              <a:rPr kumimoji="0" lang="en-US" sz="1200" b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altenative reference</a:t>
            </a:r>
            <a:endParaRPr kumimoji="0" lang="nl-BE" sz="1200" b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8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 txBox="1">
            <a:spLocks/>
          </p:cNvSpPr>
          <p:nvPr/>
        </p:nvSpPr>
        <p:spPr>
          <a:xfrm>
            <a:off x="5427479" y="13791908"/>
            <a:ext cx="3970655" cy="22478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r" defTabSz="914400" rtl="0" eaLnBrk="1" latinLnBrk="0" hangingPunct="1">
              <a:defRPr sz="1000" b="1" kern="1200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814E660-BF25-4843-B2A0-93C6E2B6253B}" type="slidenum">
              <a:rPr lang="en-BE" sz="13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‹#›</a:t>
            </a:fld>
            <a:endParaRPr lang="en-BE" sz="13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19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/>
        </p:nvCxnSpPr>
        <p:spPr>
          <a:xfrm>
            <a:off x="9532407" y="13791908"/>
            <a:ext cx="0" cy="63244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/>
        </p:nvCxnSpPr>
        <p:spPr>
          <a:xfrm>
            <a:off x="1477989" y="13751869"/>
            <a:ext cx="0" cy="63244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Afbeelding 13">
            <a:extLst>
              <a:ext uri="{FF2B5EF4-FFF2-40B4-BE49-F238E27FC236}">
                <a16:creationId xmlns:a16="http://schemas.microsoft.com/office/drawing/2014/main" id="{522606A1-5983-4956-9002-1FC101450FA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079" y="13762000"/>
            <a:ext cx="1042167" cy="257706"/>
          </a:xfrm>
          <a:prstGeom prst="rect">
            <a:avLst/>
          </a:prstGeom>
        </p:spPr>
      </p:pic>
      <p:sp>
        <p:nvSpPr>
          <p:cNvPr id="37" name="Text Box 11"/>
          <p:cNvSpPr txBox="1">
            <a:spLocks noChangeArrowheads="1"/>
          </p:cNvSpPr>
          <p:nvPr/>
        </p:nvSpPr>
        <p:spPr bwMode="auto">
          <a:xfrm>
            <a:off x="1018491" y="487219"/>
            <a:ext cx="7889657" cy="6881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32831" tIns="66414" rIns="132831" bIns="66414">
            <a:spAutoFit/>
          </a:bodyPr>
          <a:lstStyle>
            <a:lvl1pPr>
              <a:tabLst>
                <a:tab pos="9331325" algn="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tabLst>
                <a:tab pos="9331325" algn="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tabLst>
                <a:tab pos="9331325" algn="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373188">
              <a:tabLst>
                <a:tab pos="9331325" algn="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830388">
              <a:tabLst>
                <a:tab pos="9331325" algn="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287588" eaLnBrk="0" fontAlgn="base" hangingPunct="0">
              <a:spcBef>
                <a:spcPct val="0"/>
              </a:spcBef>
              <a:spcAft>
                <a:spcPct val="0"/>
              </a:spcAft>
              <a:tabLst>
                <a:tab pos="9331325" algn="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744788" eaLnBrk="0" fontAlgn="base" hangingPunct="0">
              <a:spcBef>
                <a:spcPct val="0"/>
              </a:spcBef>
              <a:spcAft>
                <a:spcPct val="0"/>
              </a:spcAft>
              <a:tabLst>
                <a:tab pos="9331325" algn="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201988" eaLnBrk="0" fontAlgn="base" hangingPunct="0">
              <a:spcBef>
                <a:spcPct val="0"/>
              </a:spcBef>
              <a:spcAft>
                <a:spcPct val="0"/>
              </a:spcAft>
              <a:tabLst>
                <a:tab pos="9331325" algn="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659188" eaLnBrk="0" fontAlgn="base" hangingPunct="0">
              <a:spcBef>
                <a:spcPct val="0"/>
              </a:spcBef>
              <a:spcAft>
                <a:spcPct val="0"/>
              </a:spcAft>
              <a:tabLst>
                <a:tab pos="9331325" algn="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defRPr/>
            </a:pPr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Times New Roman" pitchFamily="18" charset="0"/>
                <a:cs typeface="Arial" charset="0"/>
              </a:rPr>
              <a:t>Copyright </a:t>
            </a:r>
            <a:r>
              <a:rPr lang="en-GB" sz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Times New Roman" pitchFamily="18" charset="0"/>
                <a:cs typeface="Arial" charset="0"/>
              </a:rPr>
              <a:t>© SCK CEN </a:t>
            </a:r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Times New Roman" pitchFamily="18" charset="0"/>
                <a:cs typeface="Arial" charset="0"/>
              </a:rPr>
              <a:t>-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Times New Roman" pitchFamily="18" charset="0"/>
                <a:cs typeface="Arial" charset="0"/>
              </a:rPr>
              <a:t>This presentation contains data, information and formats for dedicated use only and may not be communicated, copied, reproduced, distributed or cited without the explicit written permission </a:t>
            </a:r>
            <a:r>
              <a:rPr 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Times New Roman" pitchFamily="18" charset="0"/>
                <a:cs typeface="Arial" charset="0"/>
              </a:rPr>
              <a:t>of SCK CEN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Times New Roman" pitchFamily="18" charset="0"/>
                <a:cs typeface="Arial" charset="0"/>
              </a:rPr>
              <a:t>.</a:t>
            </a:r>
          </a:p>
        </p:txBody>
      </p:sp>
      <p:sp>
        <p:nvSpPr>
          <p:cNvPr id="41" name="Notes Placeholder 40"/>
          <p:cNvSpPr>
            <a:spLocks noGrp="1"/>
          </p:cNvSpPr>
          <p:nvPr>
            <p:ph type="body" sz="quarter" idx="3"/>
          </p:nvPr>
        </p:nvSpPr>
        <p:spPr>
          <a:xfrm>
            <a:off x="992665" y="6908710"/>
            <a:ext cx="7941310" cy="5652582"/>
          </a:xfrm>
          <a:prstGeom prst="rect">
            <a:avLst/>
          </a:prstGeom>
        </p:spPr>
        <p:txBody>
          <a:bodyPr vert="horz" lIns="132752" tIns="66377" rIns="132752" bIns="66377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2" name="Slide Image Placeholder 41"/>
          <p:cNvSpPr>
            <a:spLocks noGrp="1" noRot="1" noChangeAspect="1"/>
          </p:cNvSpPr>
          <p:nvPr>
            <p:ph type="sldImg" idx="2"/>
          </p:nvPr>
        </p:nvSpPr>
        <p:spPr>
          <a:xfrm>
            <a:off x="657225" y="1795463"/>
            <a:ext cx="8612188" cy="48434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132752" tIns="66377" rIns="132752" bIns="66377"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898767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57225" y="1795463"/>
            <a:ext cx="8612188" cy="4843462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992665" y="6908712"/>
            <a:ext cx="7941310" cy="565258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5625097" y="14887166"/>
            <a:ext cx="4301543" cy="720280"/>
          </a:xfrm>
          <a:prstGeom prst="rect">
            <a:avLst/>
          </a:prstGeom>
        </p:spPr>
        <p:txBody>
          <a:bodyPr lIns="132752" tIns="66377" rIns="132752" bIns="66377"/>
          <a:lstStyle/>
          <a:p>
            <a:fld id="{08D528F1-0B43-4D94-A9A2-5B899A16B97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0023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57225" y="1795463"/>
            <a:ext cx="8612188" cy="4843462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992665" y="6908712"/>
            <a:ext cx="7941310" cy="565258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5625097" y="14887166"/>
            <a:ext cx="4301543" cy="720280"/>
          </a:xfrm>
          <a:prstGeom prst="rect">
            <a:avLst/>
          </a:prstGeom>
        </p:spPr>
        <p:txBody>
          <a:bodyPr lIns="132752" tIns="66377" rIns="132752" bIns="66377"/>
          <a:lstStyle/>
          <a:p>
            <a:pPr defTabSz="1327516">
              <a:defRPr/>
            </a:pPr>
            <a:fld id="{08D528F1-0B43-4D94-A9A2-5B899A16B97D}" type="slidenum">
              <a:rPr lang="en-US">
                <a:solidFill>
                  <a:prstClr val="black"/>
                </a:solidFill>
                <a:latin typeface="Segoe UI"/>
              </a:rPr>
              <a:pPr defTabSz="1327516">
                <a:defRPr/>
              </a:pPr>
              <a:t>2</a:t>
            </a:fld>
            <a:endParaRPr lang="en-US">
              <a:solidFill>
                <a:prstClr val="black"/>
              </a:solidFill>
              <a:latin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26994437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57225" y="1795463"/>
            <a:ext cx="8612188" cy="4843462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992665" y="6908712"/>
            <a:ext cx="7941310" cy="565258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5625097" y="14887166"/>
            <a:ext cx="4301543" cy="720280"/>
          </a:xfrm>
          <a:prstGeom prst="rect">
            <a:avLst/>
          </a:prstGeom>
        </p:spPr>
        <p:txBody>
          <a:bodyPr lIns="132752" tIns="66377" rIns="132752" bIns="66377"/>
          <a:lstStyle/>
          <a:p>
            <a:pPr defTabSz="1327516">
              <a:defRPr/>
            </a:pPr>
            <a:fld id="{08D528F1-0B43-4D94-A9A2-5B899A16B97D}" type="slidenum">
              <a:rPr lang="en-US">
                <a:solidFill>
                  <a:prstClr val="black"/>
                </a:solidFill>
                <a:latin typeface="Segoe UI"/>
              </a:rPr>
              <a:pPr defTabSz="1327516">
                <a:defRPr/>
              </a:pPr>
              <a:t>3</a:t>
            </a:fld>
            <a:endParaRPr lang="en-US">
              <a:solidFill>
                <a:prstClr val="black"/>
              </a:solidFill>
              <a:latin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17094468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57225" y="1795463"/>
            <a:ext cx="8612188" cy="4843462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992665" y="6908712"/>
            <a:ext cx="7941310" cy="565258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5625097" y="14887166"/>
            <a:ext cx="4301543" cy="720280"/>
          </a:xfrm>
          <a:prstGeom prst="rect">
            <a:avLst/>
          </a:prstGeom>
        </p:spPr>
        <p:txBody>
          <a:bodyPr lIns="132752" tIns="66377" rIns="132752" bIns="66377"/>
          <a:lstStyle/>
          <a:p>
            <a:fld id="{08D528F1-0B43-4D94-A9A2-5B899A16B97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4670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57225" y="1795463"/>
            <a:ext cx="8612188" cy="4843462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992665" y="6908712"/>
            <a:ext cx="7941310" cy="565258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5625097" y="14887166"/>
            <a:ext cx="4301543" cy="720280"/>
          </a:xfrm>
          <a:prstGeom prst="rect">
            <a:avLst/>
          </a:prstGeom>
        </p:spPr>
        <p:txBody>
          <a:bodyPr lIns="132752" tIns="66377" rIns="132752" bIns="66377"/>
          <a:lstStyle/>
          <a:p>
            <a:pPr defTabSz="1327516">
              <a:defRPr/>
            </a:pPr>
            <a:fld id="{08D528F1-0B43-4D94-A9A2-5B899A16B97D}" type="slidenum">
              <a:rPr lang="en-US">
                <a:solidFill>
                  <a:prstClr val="black"/>
                </a:solidFill>
                <a:latin typeface="Segoe UI"/>
              </a:rPr>
              <a:pPr defTabSz="1327516">
                <a:defRPr/>
              </a:pPr>
              <a:t>7</a:t>
            </a:fld>
            <a:endParaRPr lang="en-US">
              <a:solidFill>
                <a:prstClr val="black"/>
              </a:solidFill>
              <a:latin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18161484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57225" y="1795463"/>
            <a:ext cx="8612188" cy="4843462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992665" y="6908712"/>
            <a:ext cx="7941310" cy="565258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5625097" y="14887166"/>
            <a:ext cx="4301543" cy="720280"/>
          </a:xfrm>
          <a:prstGeom prst="rect">
            <a:avLst/>
          </a:prstGeom>
        </p:spPr>
        <p:txBody>
          <a:bodyPr lIns="132752" tIns="66377" rIns="132752" bIns="66377"/>
          <a:lstStyle/>
          <a:p>
            <a:pPr defTabSz="1327516">
              <a:defRPr/>
            </a:pPr>
            <a:fld id="{08D528F1-0B43-4D94-A9A2-5B899A16B97D}" type="slidenum">
              <a:rPr lang="en-US">
                <a:solidFill>
                  <a:prstClr val="black"/>
                </a:solidFill>
                <a:latin typeface="Segoe UI"/>
              </a:rPr>
              <a:pPr defTabSz="1327516">
                <a:defRPr/>
              </a:pPr>
              <a:t>8</a:t>
            </a:fld>
            <a:endParaRPr lang="en-US">
              <a:solidFill>
                <a:prstClr val="black"/>
              </a:solidFill>
              <a:latin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20785495"/>
      </p:ext>
    </p:extLst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wmf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3.wmf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wmf"/><Relationship Id="rId3" Type="http://schemas.openxmlformats.org/officeDocument/2006/relationships/image" Target="../media/image1.wmf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wmf"/><Relationship Id="rId3" Type="http://schemas.openxmlformats.org/officeDocument/2006/relationships/image" Target="../media/image1.wmf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wmf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wmf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3.wmf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wmf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wmf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3.wmf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3.wmf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3.wmf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6" name="Afbeelding 8">
            <a:extLst>
              <a:ext uri="{FF2B5EF4-FFF2-40B4-BE49-F238E27FC236}">
                <a16:creationId xmlns:a16="http://schemas.microsoft.com/office/drawing/2014/main" id="{647C93FD-69BD-4ECC-920A-2E0DC25772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60" t="46262" r="6836" b="16827"/>
          <a:stretch/>
        </p:blipFill>
        <p:spPr>
          <a:xfrm>
            <a:off x="742950" y="762000"/>
            <a:ext cx="10725150" cy="4476750"/>
          </a:xfrm>
          <a:prstGeom prst="rect">
            <a:avLst/>
          </a:prstGeom>
        </p:spPr>
      </p:pic>
      <p:sp>
        <p:nvSpPr>
          <p:cNvPr id="17" name="Tijdelijke aanduiding voor tekst 16">
            <a:extLst>
              <a:ext uri="{FF2B5EF4-FFF2-40B4-BE49-F238E27FC236}">
                <a16:creationId xmlns:a16="http://schemas.microsoft.com/office/drawing/2014/main" id="{84146CB0-6BC6-4934-BF0B-44A468D3961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181350" y="5321300"/>
            <a:ext cx="8270421" cy="285787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r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87" name="Title Placeholder 1"/>
          <p:cNvSpPr>
            <a:spLocks noGrp="1"/>
          </p:cNvSpPr>
          <p:nvPr>
            <p:ph type="title"/>
          </p:nvPr>
        </p:nvSpPr>
        <p:spPr>
          <a:xfrm>
            <a:off x="3181350" y="5635663"/>
            <a:ext cx="8362949" cy="6020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999" y="5300662"/>
            <a:ext cx="2193393" cy="794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081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titel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8">
            <a:extLst>
              <a:ext uri="{FF2B5EF4-FFF2-40B4-BE49-F238E27FC236}">
                <a16:creationId xmlns:a16="http://schemas.microsoft.com/office/drawing/2014/main" id="{647C93FD-69BD-4ECC-920A-2E0DC25772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21" t="28982" r="2160" b="26878"/>
          <a:stretch/>
        </p:blipFill>
        <p:spPr>
          <a:xfrm>
            <a:off x="742950" y="733425"/>
            <a:ext cx="9210675" cy="5353050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>
          <a:xfrm>
            <a:off x="1334125" y="2241030"/>
            <a:ext cx="5074170" cy="23609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AC9C767-9A67-4216-A05F-95382F81BA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500" y="2247899"/>
            <a:ext cx="5067300" cy="2362201"/>
          </a:xfrm>
          <a:prstGeom prst="rect">
            <a:avLst/>
          </a:prstGeom>
          <a:noFill/>
        </p:spPr>
        <p:txBody>
          <a:bodyPr lIns="182880" tIns="182880" rIns="182880" bIns="182880" anchor="ctr" anchorCtr="0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add subtitle</a:t>
            </a:r>
            <a:endParaRPr lang="en-BE" dirty="0"/>
          </a:p>
        </p:txBody>
      </p:sp>
      <p:sp>
        <p:nvSpPr>
          <p:cNvPr id="8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6554549"/>
            <a:ext cx="2743200" cy="2307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  <p:cxnSp>
        <p:nvCxnSpPr>
          <p:cNvPr id="9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 userDrawn="1"/>
        </p:nvCxnSpPr>
        <p:spPr>
          <a:xfrm>
            <a:off x="11816398" y="6554549"/>
            <a:ext cx="0" cy="40284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7122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titel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02" t="23540" r="6984" b="16462"/>
          <a:stretch/>
        </p:blipFill>
        <p:spPr>
          <a:xfrm>
            <a:off x="752929" y="769258"/>
            <a:ext cx="10697028" cy="5326742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>
          <a:xfrm>
            <a:off x="1346825" y="2241030"/>
            <a:ext cx="5074170" cy="23609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AC9C767-9A67-4216-A05F-95382F81BA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46200" y="2247899"/>
            <a:ext cx="5067300" cy="2362201"/>
          </a:xfrm>
          <a:prstGeom prst="rect">
            <a:avLst/>
          </a:prstGeom>
          <a:noFill/>
        </p:spPr>
        <p:txBody>
          <a:bodyPr lIns="182880" tIns="182880" rIns="182880" bIns="182880" anchor="ctr" anchorCtr="0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add subtitle</a:t>
            </a:r>
            <a:endParaRPr lang="en-BE" dirty="0"/>
          </a:p>
        </p:txBody>
      </p:sp>
      <p:sp>
        <p:nvSpPr>
          <p:cNvPr id="7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6479665"/>
            <a:ext cx="2743200" cy="2307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  <p:cxnSp>
        <p:nvCxnSpPr>
          <p:cNvPr id="10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 userDrawn="1"/>
        </p:nvCxnSpPr>
        <p:spPr>
          <a:xfrm>
            <a:off x="11816398" y="6479665"/>
            <a:ext cx="0" cy="40284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6388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ing slide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afbeelding 3">
            <a:extLst>
              <a:ext uri="{FF2B5EF4-FFF2-40B4-BE49-F238E27FC236}">
                <a16:creationId xmlns:a16="http://schemas.microsoft.com/office/drawing/2014/main" id="{E2D5FF81-71AA-4A77-BAFA-7D04F841B05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66763" y="1827482"/>
            <a:ext cx="1470223" cy="147161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300"/>
              </a:spcBef>
              <a:buFontTx/>
              <a:buNone/>
              <a:defRPr sz="1100"/>
            </a:lvl1pPr>
          </a:lstStyle>
          <a:p>
            <a:r>
              <a:rPr lang="en-US"/>
              <a:t>add icon</a:t>
            </a:r>
          </a:p>
        </p:txBody>
      </p:sp>
      <p:sp>
        <p:nvSpPr>
          <p:cNvPr id="8" name="Tijdelijke aanduiding voor afbeelding 3">
            <a:extLst>
              <a:ext uri="{FF2B5EF4-FFF2-40B4-BE49-F238E27FC236}">
                <a16:creationId xmlns:a16="http://schemas.microsoft.com/office/drawing/2014/main" id="{09AA0D7A-FE33-4F8C-9C9B-2DF71EA202B7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563784" y="1810727"/>
            <a:ext cx="1517650" cy="147161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300"/>
              </a:spcBef>
              <a:buFontTx/>
              <a:buNone/>
              <a:defRPr sz="1100"/>
            </a:lvl1pPr>
          </a:lstStyle>
          <a:p>
            <a:r>
              <a:rPr lang="en-US"/>
              <a:t>add icon</a:t>
            </a:r>
            <a:endParaRPr lang="en-BE" dirty="0"/>
          </a:p>
        </p:txBody>
      </p:sp>
      <p:sp>
        <p:nvSpPr>
          <p:cNvPr id="10" name="Tijdelijke aanduiding voor tekst 9">
            <a:extLst>
              <a:ext uri="{FF2B5EF4-FFF2-40B4-BE49-F238E27FC236}">
                <a16:creationId xmlns:a16="http://schemas.microsoft.com/office/drawing/2014/main" id="{2F64FA00-F52F-4F8C-9ED0-8C00855A7D4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305175" y="1822478"/>
            <a:ext cx="3333623" cy="1471612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l">
              <a:buFontTx/>
              <a:buNone/>
              <a:defRPr sz="2800">
                <a:solidFill>
                  <a:schemeClr val="accent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457200" indent="0">
              <a:buFontTx/>
              <a:buNone/>
              <a:defRPr>
                <a:latin typeface="+mj-lt"/>
              </a:defRPr>
            </a:lvl2pPr>
            <a:lvl3pPr marL="914400" indent="0">
              <a:buFontTx/>
              <a:buNone/>
              <a:defRPr>
                <a:latin typeface="+mj-lt"/>
              </a:defRPr>
            </a:lvl3pPr>
            <a:lvl4pPr marL="1371600" indent="0">
              <a:buFontTx/>
              <a:buNone/>
              <a:defRPr>
                <a:latin typeface="+mj-lt"/>
              </a:defRPr>
            </a:lvl4pPr>
            <a:lvl5pPr marL="1828800" indent="0">
              <a:buFontTx/>
              <a:buNone/>
              <a:defRPr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ijdelijke aanduiding voor tekst 9">
            <a:extLst>
              <a:ext uri="{FF2B5EF4-FFF2-40B4-BE49-F238E27FC236}">
                <a16:creationId xmlns:a16="http://schemas.microsoft.com/office/drawing/2014/main" id="{21D06019-3674-4CC0-8571-2CD83FD684E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55264" y="1810727"/>
            <a:ext cx="3269974" cy="1471612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l">
              <a:buFontTx/>
              <a:buNone/>
              <a:defRPr sz="2800">
                <a:solidFill>
                  <a:schemeClr val="accent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457200" indent="0">
              <a:buFontTx/>
              <a:buNone/>
              <a:defRPr>
                <a:latin typeface="+mj-lt"/>
              </a:defRPr>
            </a:lvl2pPr>
            <a:lvl3pPr marL="914400" indent="0">
              <a:buFontTx/>
              <a:buNone/>
              <a:defRPr>
                <a:latin typeface="+mj-lt"/>
              </a:defRPr>
            </a:lvl3pPr>
            <a:lvl4pPr marL="1371600" indent="0">
              <a:buFontTx/>
              <a:buNone/>
              <a:defRPr>
                <a:latin typeface="+mj-lt"/>
              </a:defRPr>
            </a:lvl4pPr>
            <a:lvl5pPr marL="1828800" indent="0">
              <a:buFontTx/>
              <a:buNone/>
              <a:defRPr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66762" y="806211"/>
            <a:ext cx="10658476" cy="88447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9"/>
          </p:nvPr>
        </p:nvSpPr>
        <p:spPr>
          <a:xfrm>
            <a:off x="766763" y="3429000"/>
            <a:ext cx="4872037" cy="26289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20"/>
          </p:nvPr>
        </p:nvSpPr>
        <p:spPr>
          <a:xfrm>
            <a:off x="6569814" y="3429000"/>
            <a:ext cx="4872037" cy="26289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10326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3552">
          <p15:clr>
            <a:srgbClr val="FBAE40"/>
          </p15:clr>
        </p15:guide>
        <p15:guide id="3" pos="4128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EDE2AA-5EC7-4E82-852A-FE7B05022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63" y="800496"/>
            <a:ext cx="8939204" cy="52507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BE" dirty="0"/>
          </a:p>
        </p:txBody>
      </p:sp>
      <p:sp>
        <p:nvSpPr>
          <p:cNvPr id="9" name="Tijdelijke aanduiding voor tekst 8">
            <a:extLst>
              <a:ext uri="{FF2B5EF4-FFF2-40B4-BE49-F238E27FC236}">
                <a16:creationId xmlns:a16="http://schemas.microsoft.com/office/drawing/2014/main" id="{013F778B-D9C1-4802-970E-A23E39CC2A9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66763" y="1486463"/>
            <a:ext cx="8939204" cy="72510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2800">
                <a:solidFill>
                  <a:schemeClr val="accent1"/>
                </a:solidFill>
                <a:latin typeface="Georgia" panose="02040502050405020303" pitchFamily="18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1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766763" y="2293938"/>
            <a:ext cx="8939212" cy="37941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0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6479665"/>
            <a:ext cx="2743200" cy="2307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  <p:cxnSp>
        <p:nvCxnSpPr>
          <p:cNvPr id="82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 userDrawn="1"/>
        </p:nvCxnSpPr>
        <p:spPr>
          <a:xfrm>
            <a:off x="11816398" y="6479665"/>
            <a:ext cx="0" cy="40284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3380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1">
            <a:extLst>
              <a:ext uri="{FF2B5EF4-FFF2-40B4-BE49-F238E27FC236}">
                <a16:creationId xmlns:a16="http://schemas.microsoft.com/office/drawing/2014/main" id="{F8EDE2AA-5EC7-4E82-852A-FE7B05022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62" y="800496"/>
            <a:ext cx="10658465" cy="52507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BE" dirty="0"/>
          </a:p>
        </p:txBody>
      </p:sp>
      <p:sp>
        <p:nvSpPr>
          <p:cNvPr id="8" name="Tijdelijke aanduiding voor tekst 8">
            <a:extLst>
              <a:ext uri="{FF2B5EF4-FFF2-40B4-BE49-F238E27FC236}">
                <a16:creationId xmlns:a16="http://schemas.microsoft.com/office/drawing/2014/main" id="{013F778B-D9C1-4802-970E-A23E39CC2A9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66762" y="1486463"/>
            <a:ext cx="10658465" cy="72510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2800">
                <a:solidFill>
                  <a:schemeClr val="accent1"/>
                </a:solidFill>
                <a:latin typeface="Georgia" panose="02040502050405020303" pitchFamily="18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5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766762" y="2293938"/>
            <a:ext cx="10658475" cy="37941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6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6479665"/>
            <a:ext cx="2743200" cy="2307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  <p:cxnSp>
        <p:nvCxnSpPr>
          <p:cNvPr id="87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 userDrawn="1"/>
        </p:nvCxnSpPr>
        <p:spPr>
          <a:xfrm>
            <a:off x="11816398" y="6479665"/>
            <a:ext cx="0" cy="40284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739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EDE2AA-5EC7-4E82-852A-FE7B05022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62" y="800496"/>
            <a:ext cx="10658475" cy="98557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BE" dirty="0"/>
          </a:p>
        </p:txBody>
      </p:sp>
      <p:sp>
        <p:nvSpPr>
          <p:cNvPr id="81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766762" y="1786072"/>
            <a:ext cx="10658475" cy="430199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6479665"/>
            <a:ext cx="2743200" cy="2307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  <p:cxnSp>
        <p:nvCxnSpPr>
          <p:cNvPr id="7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 userDrawn="1"/>
        </p:nvCxnSpPr>
        <p:spPr>
          <a:xfrm>
            <a:off x="11816398" y="6479665"/>
            <a:ext cx="0" cy="40284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487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EDE2AA-5EC7-4E82-852A-FE7B05022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63" y="800100"/>
            <a:ext cx="10658475" cy="71120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BE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C77A671E-B4FD-4971-A22F-87DB01A11F1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553200" y="1638300"/>
            <a:ext cx="4872038" cy="698501"/>
          </a:xfrm>
          <a:prstGeom prst="rect">
            <a:avLst/>
          </a:prstGeom>
        </p:spPr>
        <p:txBody>
          <a:bodyPr lIns="0" tIns="0" rIns="0" bIns="91440">
            <a:normAutofit/>
          </a:bodyPr>
          <a:lstStyle>
            <a:lvl1pPr marL="0" indent="0">
              <a:buFontTx/>
              <a:buNone/>
              <a:defRPr sz="2800" b="0">
                <a:solidFill>
                  <a:schemeClr val="accent1"/>
                </a:solidFill>
                <a:latin typeface="Georgia" panose="02040502050405020303" pitchFamily="18" charset="0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ijdelijke aanduiding voor grafiek 7">
            <a:extLst>
              <a:ext uri="{FF2B5EF4-FFF2-40B4-BE49-F238E27FC236}">
                <a16:creationId xmlns:a16="http://schemas.microsoft.com/office/drawing/2014/main" id="{785BDB02-0669-46C1-BC18-4B6915F659E2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766762" y="1638300"/>
            <a:ext cx="4872037" cy="44196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FontTx/>
              <a:buNone/>
              <a:defRPr sz="1800" b="0"/>
            </a:lvl1pPr>
          </a:lstStyle>
          <a:p>
            <a:r>
              <a:rPr lang="en-US"/>
              <a:t>Click icon to add chart</a:t>
            </a:r>
            <a:endParaRPr lang="en-BE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20"/>
          </p:nvPr>
        </p:nvSpPr>
        <p:spPr>
          <a:xfrm>
            <a:off x="6544414" y="2463800"/>
            <a:ext cx="4872037" cy="35941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6479665"/>
            <a:ext cx="2743200" cy="2307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  <p:cxnSp>
        <p:nvCxnSpPr>
          <p:cNvPr id="13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 userDrawn="1"/>
        </p:nvCxnSpPr>
        <p:spPr>
          <a:xfrm>
            <a:off x="11816398" y="6479665"/>
            <a:ext cx="0" cy="40284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0906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4128">
          <p15:clr>
            <a:srgbClr val="FBAE40"/>
          </p15:clr>
        </p15:guide>
        <p15:guide id="3" pos="3552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EDE2AA-5EC7-4E82-852A-FE7B05022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63" y="800099"/>
            <a:ext cx="5329237" cy="55880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BE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C77A671E-B4FD-4971-A22F-87DB01A11F1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66763" y="1460501"/>
            <a:ext cx="5329237" cy="922958"/>
          </a:xfrm>
          <a:prstGeom prst="rect">
            <a:avLst/>
          </a:prstGeom>
        </p:spPr>
        <p:txBody>
          <a:bodyPr lIns="0" tIns="0" rIns="0" bIns="91440">
            <a:normAutofit/>
          </a:bodyPr>
          <a:lstStyle>
            <a:lvl1pPr marL="0" indent="0">
              <a:buFontTx/>
              <a:buNone/>
              <a:defRPr sz="2800" b="0">
                <a:solidFill>
                  <a:schemeClr val="accent1"/>
                </a:solidFill>
                <a:latin typeface="Georgia" panose="02040502050405020303" pitchFamily="18" charset="0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ijdelijke aanduiding voor grafiek 7">
            <a:extLst>
              <a:ext uri="{FF2B5EF4-FFF2-40B4-BE49-F238E27FC236}">
                <a16:creationId xmlns:a16="http://schemas.microsoft.com/office/drawing/2014/main" id="{785BDB02-0669-46C1-BC18-4B6915F659E2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6553200" y="800101"/>
            <a:ext cx="4872038" cy="52578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FontTx/>
              <a:buNone/>
              <a:defRPr sz="1800" b="0"/>
            </a:lvl1pPr>
          </a:lstStyle>
          <a:p>
            <a:r>
              <a:rPr lang="en-US"/>
              <a:t>Click icon to add chart</a:t>
            </a:r>
            <a:endParaRPr lang="en-BE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766762" y="2485059"/>
            <a:ext cx="5329237" cy="357284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6479665"/>
            <a:ext cx="2743200" cy="2307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  <p:cxnSp>
        <p:nvCxnSpPr>
          <p:cNvPr id="12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 userDrawn="1"/>
        </p:nvCxnSpPr>
        <p:spPr>
          <a:xfrm>
            <a:off x="11816398" y="6479665"/>
            <a:ext cx="0" cy="40284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9623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4128">
          <p15:clr>
            <a:srgbClr val="FBAE40"/>
          </p15:clr>
        </p15:guide>
        <p15:guide id="3" pos="3552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Pictur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EDE2AA-5EC7-4E82-852A-FE7B05022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64" y="800100"/>
            <a:ext cx="5983288" cy="8382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BE" dirty="0"/>
          </a:p>
        </p:txBody>
      </p:sp>
      <p:sp>
        <p:nvSpPr>
          <p:cNvPr id="8" name="Tijdelijke aanduiding voor afbeelding 7">
            <a:extLst>
              <a:ext uri="{FF2B5EF4-FFF2-40B4-BE49-F238E27FC236}">
                <a16:creationId xmlns:a16="http://schemas.microsoft.com/office/drawing/2014/main" id="{DA1F5B52-3085-476E-BB6D-6FEB75BDE4A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000875" y="0"/>
            <a:ext cx="5191125" cy="685800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  <a:endParaRPr lang="en-BE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3EC44366-3659-4A5F-8C4F-FE4BEEF7735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66763" y="1768890"/>
            <a:ext cx="6010275" cy="84731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2800">
                <a:solidFill>
                  <a:schemeClr val="accent1"/>
                </a:solidFill>
                <a:latin typeface="Georgia" panose="02040502050405020303" pitchFamily="18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766763" y="2895600"/>
            <a:ext cx="6010275" cy="3581400"/>
          </a:xfrm>
        </p:spPr>
        <p:txBody>
          <a:bodyPr/>
          <a:lstStyle>
            <a:lvl1pPr marL="355600" indent="-355600">
              <a:defRPr/>
            </a:lvl1pPr>
            <a:lvl2pPr marL="622300" indent="-266700">
              <a:defRPr/>
            </a:lvl2pPr>
            <a:lvl3pPr marL="990600" indent="-266700">
              <a:defRPr/>
            </a:lvl3pPr>
            <a:lvl4pPr marL="1524000" indent="-266700">
              <a:defRPr/>
            </a:lvl4pPr>
            <a:lvl5pPr marL="1968500" indent="-355600"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46339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Pictu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indent="-360000"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8EDE2AA-5EC7-4E82-852A-FE7B05022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2942" y="800100"/>
            <a:ext cx="5305309" cy="8382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indent="-360000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BE" dirty="0"/>
          </a:p>
        </p:txBody>
      </p:sp>
      <p:sp>
        <p:nvSpPr>
          <p:cNvPr id="8" name="Tijdelijke aanduiding voor afbeelding 7">
            <a:extLst>
              <a:ext uri="{FF2B5EF4-FFF2-40B4-BE49-F238E27FC236}">
                <a16:creationId xmlns:a16="http://schemas.microsoft.com/office/drawing/2014/main" id="{DA1F5B52-3085-476E-BB6D-6FEB75BDE4A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11057"/>
            <a:ext cx="5191125" cy="6858000"/>
          </a:xfrm>
          <a:prstGeom prst="rect">
            <a:avLst/>
          </a:prstGeom>
        </p:spPr>
        <p:txBody>
          <a:bodyPr anchor="ctr" anchorCtr="0"/>
          <a:lstStyle>
            <a:lvl1pPr marL="0" indent="-360000" algn="ctr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  <a:endParaRPr lang="en-BE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3EC44366-3659-4A5F-8C4F-FE4BEEF7735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96000" y="1768890"/>
            <a:ext cx="5329238" cy="84731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-360000">
              <a:buFontTx/>
              <a:buNone/>
              <a:defRPr sz="2800">
                <a:solidFill>
                  <a:schemeClr val="bg1"/>
                </a:solidFill>
                <a:latin typeface="Georgia" panose="02040502050405020303" pitchFamily="18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4"/>
          </p:nvPr>
        </p:nvSpPr>
        <p:spPr>
          <a:xfrm>
            <a:off x="6096000" y="2857500"/>
            <a:ext cx="5329238" cy="3200400"/>
          </a:xfrm>
        </p:spPr>
        <p:txBody>
          <a:bodyPr wrap="square">
            <a:normAutofit/>
          </a:bodyPr>
          <a:lstStyle>
            <a:lvl1pPr marL="269875" indent="-273050">
              <a:buClr>
                <a:schemeClr val="bg1"/>
              </a:buClr>
              <a:defRPr sz="2400">
                <a:solidFill>
                  <a:schemeClr val="bg1"/>
                </a:solidFill>
              </a:defRPr>
            </a:lvl1pPr>
            <a:lvl2pPr marL="533400" indent="-269875"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 marL="901700" indent="-269875"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 marL="1168400" indent="-269875"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 marL="1524000" indent="-269875"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7" name="Text Placeholder 86"/>
          <p:cNvSpPr>
            <a:spLocks noGrp="1"/>
          </p:cNvSpPr>
          <p:nvPr>
            <p:ph type="body" sz="quarter" idx="15" hasCustomPrompt="1"/>
          </p:nvPr>
        </p:nvSpPr>
        <p:spPr>
          <a:xfrm>
            <a:off x="107078" y="5338327"/>
            <a:ext cx="809863" cy="1418431"/>
          </a:xfrm>
          <a:blipFill dpi="0" rotWithShape="1">
            <a:blip r:embed="rId2">
              <a:alphaModFix amt="50000"/>
            </a:blip>
            <a:srcRect/>
            <a:stretch>
              <a:fillRect/>
            </a:stretch>
          </a:blipFill>
        </p:spPr>
        <p:txBody>
          <a:bodyPr/>
          <a:lstStyle>
            <a:lvl1pPr marL="88900" indent="0">
              <a:buNone/>
              <a:defRPr baseline="0"/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6479665"/>
            <a:ext cx="2743200" cy="2307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bg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  <p:cxnSp>
        <p:nvCxnSpPr>
          <p:cNvPr id="15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 userDrawn="1"/>
        </p:nvCxnSpPr>
        <p:spPr>
          <a:xfrm>
            <a:off x="11816398" y="6479665"/>
            <a:ext cx="0" cy="40284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0460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7" name="Title Placeholder 1"/>
          <p:cNvSpPr>
            <a:spLocks noGrp="1"/>
          </p:cNvSpPr>
          <p:nvPr>
            <p:ph type="title"/>
          </p:nvPr>
        </p:nvSpPr>
        <p:spPr>
          <a:xfrm>
            <a:off x="3181350" y="5635663"/>
            <a:ext cx="8362949" cy="6020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19" t="19781" r="9238" b="29912"/>
          <a:stretch/>
        </p:blipFill>
        <p:spPr>
          <a:xfrm>
            <a:off x="771525" y="771525"/>
            <a:ext cx="10658475" cy="4435475"/>
          </a:xfrm>
          <a:prstGeom prst="rect">
            <a:avLst/>
          </a:prstGeom>
        </p:spPr>
      </p:pic>
      <p:sp>
        <p:nvSpPr>
          <p:cNvPr id="7" name="Tijdelijke aanduiding voor tekst 16">
            <a:extLst>
              <a:ext uri="{FF2B5EF4-FFF2-40B4-BE49-F238E27FC236}">
                <a16:creationId xmlns:a16="http://schemas.microsoft.com/office/drawing/2014/main" id="{84146CB0-6BC6-4934-BF0B-44A468D3961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181350" y="5321300"/>
            <a:ext cx="8270421" cy="285787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r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999" y="5310187"/>
            <a:ext cx="2193393" cy="794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248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tekst 8">
            <a:extLst>
              <a:ext uri="{FF2B5EF4-FFF2-40B4-BE49-F238E27FC236}">
                <a16:creationId xmlns:a16="http://schemas.microsoft.com/office/drawing/2014/main" id="{7F4BDD94-FB2C-4502-A2BB-86CAD3E5994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6763" y="2324100"/>
            <a:ext cx="10658474" cy="2197100"/>
          </a:xfrm>
          <a:prstGeom prst="rect">
            <a:avLst/>
          </a:prstGeom>
        </p:spPr>
        <p:txBody>
          <a:bodyPr lIns="1371600" tIns="0" rIns="1371600" bIns="0" anchor="ctr" anchorCtr="0">
            <a:noAutofit/>
          </a:bodyPr>
          <a:lstStyle>
            <a:lvl1pPr marL="0" indent="0" algn="ctr">
              <a:spcBef>
                <a:spcPts val="600"/>
              </a:spcBef>
              <a:buFontTx/>
              <a:buNone/>
              <a:defRPr sz="3200">
                <a:solidFill>
                  <a:schemeClr val="accent1"/>
                </a:solidFill>
                <a:latin typeface="Georgia" panose="02040502050405020303" pitchFamily="18" charset="0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nl-NL"/>
              <a:t>Click to add a quote</a:t>
            </a:r>
            <a:endParaRPr lang="nl-NL" dirty="0"/>
          </a:p>
        </p:txBody>
      </p:sp>
      <p:sp>
        <p:nvSpPr>
          <p:cNvPr id="11" name="Tijdelijke aanduiding voor tekst 10">
            <a:extLst>
              <a:ext uri="{FF2B5EF4-FFF2-40B4-BE49-F238E27FC236}">
                <a16:creationId xmlns:a16="http://schemas.microsoft.com/office/drawing/2014/main" id="{0BF1D710-5F93-4654-8D54-CD40B1D335E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66763" y="4768439"/>
            <a:ext cx="10658474" cy="881063"/>
          </a:xfrm>
          <a:prstGeom prst="rect">
            <a:avLst/>
          </a:prstGeom>
        </p:spPr>
        <p:txBody>
          <a:bodyPr lIns="1828800" tIns="0" rIns="1828800" bIns="0">
            <a:normAutofit/>
          </a:bodyPr>
          <a:lstStyle>
            <a:lvl1pPr marL="0" indent="0" algn="ctr">
              <a:buFontTx/>
              <a:buNone/>
              <a:defRPr sz="2000" b="0" baseline="0">
                <a:solidFill>
                  <a:schemeClr val="accent3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nl-BE"/>
              <a:t>Click to add a name</a:t>
            </a:r>
            <a:endParaRPr lang="en-BE" dirty="0"/>
          </a:p>
        </p:txBody>
      </p:sp>
      <p:grpSp>
        <p:nvGrpSpPr>
          <p:cNvPr id="2" name="Group 4"/>
          <p:cNvGrpSpPr>
            <a:grpSpLocks noChangeAspect="1"/>
          </p:cNvGrpSpPr>
          <p:nvPr userDrawn="1"/>
        </p:nvGrpSpPr>
        <p:grpSpPr bwMode="auto">
          <a:xfrm>
            <a:off x="5613400" y="1055688"/>
            <a:ext cx="965200" cy="1143000"/>
            <a:chOff x="3536" y="665"/>
            <a:chExt cx="608" cy="720"/>
          </a:xfrm>
        </p:grpSpPr>
        <p:sp>
          <p:nvSpPr>
            <p:cNvPr id="4" name="Freeform 5"/>
            <p:cNvSpPr>
              <a:spLocks/>
            </p:cNvSpPr>
            <p:nvPr userDrawn="1"/>
          </p:nvSpPr>
          <p:spPr bwMode="auto">
            <a:xfrm>
              <a:off x="3988" y="1116"/>
              <a:ext cx="43" cy="44"/>
            </a:xfrm>
            <a:custGeom>
              <a:avLst/>
              <a:gdLst>
                <a:gd name="T0" fmla="*/ 44 w 87"/>
                <a:gd name="T1" fmla="*/ 86 h 86"/>
                <a:gd name="T2" fmla="*/ 44 w 87"/>
                <a:gd name="T3" fmla="*/ 86 h 86"/>
                <a:gd name="T4" fmla="*/ 35 w 87"/>
                <a:gd name="T5" fmla="*/ 85 h 86"/>
                <a:gd name="T6" fmla="*/ 27 w 87"/>
                <a:gd name="T7" fmla="*/ 82 h 86"/>
                <a:gd name="T8" fmla="*/ 20 w 87"/>
                <a:gd name="T9" fmla="*/ 78 h 86"/>
                <a:gd name="T10" fmla="*/ 13 w 87"/>
                <a:gd name="T11" fmla="*/ 74 h 86"/>
                <a:gd name="T12" fmla="*/ 9 w 87"/>
                <a:gd name="T13" fmla="*/ 67 h 86"/>
                <a:gd name="T14" fmla="*/ 5 w 87"/>
                <a:gd name="T15" fmla="*/ 60 h 86"/>
                <a:gd name="T16" fmla="*/ 2 w 87"/>
                <a:gd name="T17" fmla="*/ 52 h 86"/>
                <a:gd name="T18" fmla="*/ 0 w 87"/>
                <a:gd name="T19" fmla="*/ 44 h 86"/>
                <a:gd name="T20" fmla="*/ 0 w 87"/>
                <a:gd name="T21" fmla="*/ 44 h 86"/>
                <a:gd name="T22" fmla="*/ 2 w 87"/>
                <a:gd name="T23" fmla="*/ 34 h 86"/>
                <a:gd name="T24" fmla="*/ 5 w 87"/>
                <a:gd name="T25" fmla="*/ 26 h 86"/>
                <a:gd name="T26" fmla="*/ 9 w 87"/>
                <a:gd name="T27" fmla="*/ 19 h 86"/>
                <a:gd name="T28" fmla="*/ 13 w 87"/>
                <a:gd name="T29" fmla="*/ 12 h 86"/>
                <a:gd name="T30" fmla="*/ 20 w 87"/>
                <a:gd name="T31" fmla="*/ 8 h 86"/>
                <a:gd name="T32" fmla="*/ 27 w 87"/>
                <a:gd name="T33" fmla="*/ 4 h 86"/>
                <a:gd name="T34" fmla="*/ 35 w 87"/>
                <a:gd name="T35" fmla="*/ 1 h 86"/>
                <a:gd name="T36" fmla="*/ 44 w 87"/>
                <a:gd name="T37" fmla="*/ 0 h 86"/>
                <a:gd name="T38" fmla="*/ 44 w 87"/>
                <a:gd name="T39" fmla="*/ 0 h 86"/>
                <a:gd name="T40" fmla="*/ 53 w 87"/>
                <a:gd name="T41" fmla="*/ 1 h 86"/>
                <a:gd name="T42" fmla="*/ 61 w 87"/>
                <a:gd name="T43" fmla="*/ 4 h 86"/>
                <a:gd name="T44" fmla="*/ 68 w 87"/>
                <a:gd name="T45" fmla="*/ 8 h 86"/>
                <a:gd name="T46" fmla="*/ 75 w 87"/>
                <a:gd name="T47" fmla="*/ 12 h 86"/>
                <a:gd name="T48" fmla="*/ 79 w 87"/>
                <a:gd name="T49" fmla="*/ 19 h 86"/>
                <a:gd name="T50" fmla="*/ 83 w 87"/>
                <a:gd name="T51" fmla="*/ 26 h 86"/>
                <a:gd name="T52" fmla="*/ 86 w 87"/>
                <a:gd name="T53" fmla="*/ 34 h 86"/>
                <a:gd name="T54" fmla="*/ 87 w 87"/>
                <a:gd name="T55" fmla="*/ 44 h 86"/>
                <a:gd name="T56" fmla="*/ 87 w 87"/>
                <a:gd name="T57" fmla="*/ 44 h 86"/>
                <a:gd name="T58" fmla="*/ 86 w 87"/>
                <a:gd name="T59" fmla="*/ 52 h 86"/>
                <a:gd name="T60" fmla="*/ 83 w 87"/>
                <a:gd name="T61" fmla="*/ 60 h 86"/>
                <a:gd name="T62" fmla="*/ 79 w 87"/>
                <a:gd name="T63" fmla="*/ 67 h 86"/>
                <a:gd name="T64" fmla="*/ 75 w 87"/>
                <a:gd name="T65" fmla="*/ 74 h 86"/>
                <a:gd name="T66" fmla="*/ 68 w 87"/>
                <a:gd name="T67" fmla="*/ 78 h 86"/>
                <a:gd name="T68" fmla="*/ 61 w 87"/>
                <a:gd name="T69" fmla="*/ 82 h 86"/>
                <a:gd name="T70" fmla="*/ 53 w 87"/>
                <a:gd name="T71" fmla="*/ 85 h 86"/>
                <a:gd name="T72" fmla="*/ 44 w 87"/>
                <a:gd name="T73" fmla="*/ 86 h 86"/>
                <a:gd name="T74" fmla="*/ 44 w 87"/>
                <a:gd name="T75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6">
                  <a:moveTo>
                    <a:pt x="44" y="86"/>
                  </a:moveTo>
                  <a:lnTo>
                    <a:pt x="44" y="86"/>
                  </a:lnTo>
                  <a:lnTo>
                    <a:pt x="35" y="85"/>
                  </a:lnTo>
                  <a:lnTo>
                    <a:pt x="27" y="82"/>
                  </a:lnTo>
                  <a:lnTo>
                    <a:pt x="20" y="78"/>
                  </a:lnTo>
                  <a:lnTo>
                    <a:pt x="13" y="74"/>
                  </a:lnTo>
                  <a:lnTo>
                    <a:pt x="9" y="67"/>
                  </a:lnTo>
                  <a:lnTo>
                    <a:pt x="5" y="60"/>
                  </a:lnTo>
                  <a:lnTo>
                    <a:pt x="2" y="52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2" y="34"/>
                  </a:lnTo>
                  <a:lnTo>
                    <a:pt x="5" y="26"/>
                  </a:lnTo>
                  <a:lnTo>
                    <a:pt x="9" y="19"/>
                  </a:lnTo>
                  <a:lnTo>
                    <a:pt x="13" y="12"/>
                  </a:lnTo>
                  <a:lnTo>
                    <a:pt x="20" y="8"/>
                  </a:lnTo>
                  <a:lnTo>
                    <a:pt x="27" y="4"/>
                  </a:lnTo>
                  <a:lnTo>
                    <a:pt x="35" y="1"/>
                  </a:lnTo>
                  <a:lnTo>
                    <a:pt x="44" y="0"/>
                  </a:lnTo>
                  <a:lnTo>
                    <a:pt x="44" y="0"/>
                  </a:lnTo>
                  <a:lnTo>
                    <a:pt x="53" y="1"/>
                  </a:lnTo>
                  <a:lnTo>
                    <a:pt x="61" y="4"/>
                  </a:lnTo>
                  <a:lnTo>
                    <a:pt x="68" y="8"/>
                  </a:lnTo>
                  <a:lnTo>
                    <a:pt x="75" y="12"/>
                  </a:lnTo>
                  <a:lnTo>
                    <a:pt x="79" y="19"/>
                  </a:lnTo>
                  <a:lnTo>
                    <a:pt x="83" y="26"/>
                  </a:lnTo>
                  <a:lnTo>
                    <a:pt x="86" y="34"/>
                  </a:lnTo>
                  <a:lnTo>
                    <a:pt x="87" y="44"/>
                  </a:lnTo>
                  <a:lnTo>
                    <a:pt x="87" y="44"/>
                  </a:lnTo>
                  <a:lnTo>
                    <a:pt x="86" y="52"/>
                  </a:lnTo>
                  <a:lnTo>
                    <a:pt x="83" y="60"/>
                  </a:lnTo>
                  <a:lnTo>
                    <a:pt x="79" y="67"/>
                  </a:lnTo>
                  <a:lnTo>
                    <a:pt x="75" y="74"/>
                  </a:lnTo>
                  <a:lnTo>
                    <a:pt x="68" y="78"/>
                  </a:lnTo>
                  <a:lnTo>
                    <a:pt x="61" y="82"/>
                  </a:lnTo>
                  <a:lnTo>
                    <a:pt x="53" y="85"/>
                  </a:lnTo>
                  <a:lnTo>
                    <a:pt x="44" y="86"/>
                  </a:lnTo>
                  <a:lnTo>
                    <a:pt x="44" y="86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" name="Freeform 6"/>
            <p:cNvSpPr>
              <a:spLocks/>
            </p:cNvSpPr>
            <p:nvPr userDrawn="1"/>
          </p:nvSpPr>
          <p:spPr bwMode="auto">
            <a:xfrm>
              <a:off x="3931" y="1116"/>
              <a:ext cx="44" cy="44"/>
            </a:xfrm>
            <a:custGeom>
              <a:avLst/>
              <a:gdLst>
                <a:gd name="T0" fmla="*/ 43 w 87"/>
                <a:gd name="T1" fmla="*/ 86 h 86"/>
                <a:gd name="T2" fmla="*/ 43 w 87"/>
                <a:gd name="T3" fmla="*/ 86 h 86"/>
                <a:gd name="T4" fmla="*/ 35 w 87"/>
                <a:gd name="T5" fmla="*/ 85 h 86"/>
                <a:gd name="T6" fmla="*/ 27 w 87"/>
                <a:gd name="T7" fmla="*/ 82 h 86"/>
                <a:gd name="T8" fmla="*/ 20 w 87"/>
                <a:gd name="T9" fmla="*/ 78 h 86"/>
                <a:gd name="T10" fmla="*/ 13 w 87"/>
                <a:gd name="T11" fmla="*/ 74 h 86"/>
                <a:gd name="T12" fmla="*/ 9 w 87"/>
                <a:gd name="T13" fmla="*/ 67 h 86"/>
                <a:gd name="T14" fmla="*/ 5 w 87"/>
                <a:gd name="T15" fmla="*/ 60 h 86"/>
                <a:gd name="T16" fmla="*/ 2 w 87"/>
                <a:gd name="T17" fmla="*/ 52 h 86"/>
                <a:gd name="T18" fmla="*/ 0 w 87"/>
                <a:gd name="T19" fmla="*/ 44 h 86"/>
                <a:gd name="T20" fmla="*/ 0 w 87"/>
                <a:gd name="T21" fmla="*/ 44 h 86"/>
                <a:gd name="T22" fmla="*/ 2 w 87"/>
                <a:gd name="T23" fmla="*/ 34 h 86"/>
                <a:gd name="T24" fmla="*/ 5 w 87"/>
                <a:gd name="T25" fmla="*/ 26 h 86"/>
                <a:gd name="T26" fmla="*/ 9 w 87"/>
                <a:gd name="T27" fmla="*/ 19 h 86"/>
                <a:gd name="T28" fmla="*/ 13 w 87"/>
                <a:gd name="T29" fmla="*/ 12 h 86"/>
                <a:gd name="T30" fmla="*/ 20 w 87"/>
                <a:gd name="T31" fmla="*/ 8 h 86"/>
                <a:gd name="T32" fmla="*/ 27 w 87"/>
                <a:gd name="T33" fmla="*/ 4 h 86"/>
                <a:gd name="T34" fmla="*/ 35 w 87"/>
                <a:gd name="T35" fmla="*/ 1 h 86"/>
                <a:gd name="T36" fmla="*/ 43 w 87"/>
                <a:gd name="T37" fmla="*/ 0 h 86"/>
                <a:gd name="T38" fmla="*/ 43 w 87"/>
                <a:gd name="T39" fmla="*/ 0 h 86"/>
                <a:gd name="T40" fmla="*/ 53 w 87"/>
                <a:gd name="T41" fmla="*/ 1 h 86"/>
                <a:gd name="T42" fmla="*/ 61 w 87"/>
                <a:gd name="T43" fmla="*/ 4 h 86"/>
                <a:gd name="T44" fmla="*/ 68 w 87"/>
                <a:gd name="T45" fmla="*/ 8 h 86"/>
                <a:gd name="T46" fmla="*/ 73 w 87"/>
                <a:gd name="T47" fmla="*/ 12 h 86"/>
                <a:gd name="T48" fmla="*/ 79 w 87"/>
                <a:gd name="T49" fmla="*/ 19 h 86"/>
                <a:gd name="T50" fmla="*/ 83 w 87"/>
                <a:gd name="T51" fmla="*/ 26 h 86"/>
                <a:gd name="T52" fmla="*/ 86 w 87"/>
                <a:gd name="T53" fmla="*/ 34 h 86"/>
                <a:gd name="T54" fmla="*/ 87 w 87"/>
                <a:gd name="T55" fmla="*/ 44 h 86"/>
                <a:gd name="T56" fmla="*/ 87 w 87"/>
                <a:gd name="T57" fmla="*/ 44 h 86"/>
                <a:gd name="T58" fmla="*/ 86 w 87"/>
                <a:gd name="T59" fmla="*/ 52 h 86"/>
                <a:gd name="T60" fmla="*/ 83 w 87"/>
                <a:gd name="T61" fmla="*/ 60 h 86"/>
                <a:gd name="T62" fmla="*/ 79 w 87"/>
                <a:gd name="T63" fmla="*/ 67 h 86"/>
                <a:gd name="T64" fmla="*/ 73 w 87"/>
                <a:gd name="T65" fmla="*/ 74 h 86"/>
                <a:gd name="T66" fmla="*/ 68 w 87"/>
                <a:gd name="T67" fmla="*/ 78 h 86"/>
                <a:gd name="T68" fmla="*/ 61 w 87"/>
                <a:gd name="T69" fmla="*/ 82 h 86"/>
                <a:gd name="T70" fmla="*/ 53 w 87"/>
                <a:gd name="T71" fmla="*/ 85 h 86"/>
                <a:gd name="T72" fmla="*/ 43 w 87"/>
                <a:gd name="T73" fmla="*/ 86 h 86"/>
                <a:gd name="T74" fmla="*/ 43 w 87"/>
                <a:gd name="T75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6">
                  <a:moveTo>
                    <a:pt x="43" y="86"/>
                  </a:moveTo>
                  <a:lnTo>
                    <a:pt x="43" y="86"/>
                  </a:lnTo>
                  <a:lnTo>
                    <a:pt x="35" y="85"/>
                  </a:lnTo>
                  <a:lnTo>
                    <a:pt x="27" y="82"/>
                  </a:lnTo>
                  <a:lnTo>
                    <a:pt x="20" y="78"/>
                  </a:lnTo>
                  <a:lnTo>
                    <a:pt x="13" y="74"/>
                  </a:lnTo>
                  <a:lnTo>
                    <a:pt x="9" y="67"/>
                  </a:lnTo>
                  <a:lnTo>
                    <a:pt x="5" y="60"/>
                  </a:lnTo>
                  <a:lnTo>
                    <a:pt x="2" y="52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2" y="34"/>
                  </a:lnTo>
                  <a:lnTo>
                    <a:pt x="5" y="26"/>
                  </a:lnTo>
                  <a:lnTo>
                    <a:pt x="9" y="19"/>
                  </a:lnTo>
                  <a:lnTo>
                    <a:pt x="13" y="12"/>
                  </a:lnTo>
                  <a:lnTo>
                    <a:pt x="20" y="8"/>
                  </a:lnTo>
                  <a:lnTo>
                    <a:pt x="27" y="4"/>
                  </a:lnTo>
                  <a:lnTo>
                    <a:pt x="35" y="1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3" y="1"/>
                  </a:lnTo>
                  <a:lnTo>
                    <a:pt x="61" y="4"/>
                  </a:lnTo>
                  <a:lnTo>
                    <a:pt x="68" y="8"/>
                  </a:lnTo>
                  <a:lnTo>
                    <a:pt x="73" y="12"/>
                  </a:lnTo>
                  <a:lnTo>
                    <a:pt x="79" y="19"/>
                  </a:lnTo>
                  <a:lnTo>
                    <a:pt x="83" y="26"/>
                  </a:lnTo>
                  <a:lnTo>
                    <a:pt x="86" y="34"/>
                  </a:lnTo>
                  <a:lnTo>
                    <a:pt x="87" y="44"/>
                  </a:lnTo>
                  <a:lnTo>
                    <a:pt x="87" y="44"/>
                  </a:lnTo>
                  <a:lnTo>
                    <a:pt x="86" y="52"/>
                  </a:lnTo>
                  <a:lnTo>
                    <a:pt x="83" y="60"/>
                  </a:lnTo>
                  <a:lnTo>
                    <a:pt x="79" y="67"/>
                  </a:lnTo>
                  <a:lnTo>
                    <a:pt x="73" y="74"/>
                  </a:lnTo>
                  <a:lnTo>
                    <a:pt x="68" y="78"/>
                  </a:lnTo>
                  <a:lnTo>
                    <a:pt x="61" y="82"/>
                  </a:lnTo>
                  <a:lnTo>
                    <a:pt x="53" y="85"/>
                  </a:lnTo>
                  <a:lnTo>
                    <a:pt x="43" y="86"/>
                  </a:lnTo>
                  <a:lnTo>
                    <a:pt x="43" y="86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7"/>
            <p:cNvSpPr>
              <a:spLocks/>
            </p:cNvSpPr>
            <p:nvPr userDrawn="1"/>
          </p:nvSpPr>
          <p:spPr bwMode="auto">
            <a:xfrm>
              <a:off x="3762" y="947"/>
              <a:ext cx="43" cy="43"/>
            </a:xfrm>
            <a:custGeom>
              <a:avLst/>
              <a:gdLst>
                <a:gd name="T0" fmla="*/ 42 w 85"/>
                <a:gd name="T1" fmla="*/ 85 h 85"/>
                <a:gd name="T2" fmla="*/ 42 w 85"/>
                <a:gd name="T3" fmla="*/ 85 h 85"/>
                <a:gd name="T4" fmla="*/ 34 w 85"/>
                <a:gd name="T5" fmla="*/ 85 h 85"/>
                <a:gd name="T6" fmla="*/ 26 w 85"/>
                <a:gd name="T7" fmla="*/ 82 h 85"/>
                <a:gd name="T8" fmla="*/ 19 w 85"/>
                <a:gd name="T9" fmla="*/ 78 h 85"/>
                <a:gd name="T10" fmla="*/ 12 w 85"/>
                <a:gd name="T11" fmla="*/ 73 h 85"/>
                <a:gd name="T12" fmla="*/ 7 w 85"/>
                <a:gd name="T13" fmla="*/ 67 h 85"/>
                <a:gd name="T14" fmla="*/ 2 w 85"/>
                <a:gd name="T15" fmla="*/ 59 h 85"/>
                <a:gd name="T16" fmla="*/ 1 w 85"/>
                <a:gd name="T17" fmla="*/ 51 h 85"/>
                <a:gd name="T18" fmla="*/ 0 w 85"/>
                <a:gd name="T19" fmla="*/ 42 h 85"/>
                <a:gd name="T20" fmla="*/ 0 w 85"/>
                <a:gd name="T21" fmla="*/ 42 h 85"/>
                <a:gd name="T22" fmla="*/ 1 w 85"/>
                <a:gd name="T23" fmla="*/ 34 h 85"/>
                <a:gd name="T24" fmla="*/ 2 w 85"/>
                <a:gd name="T25" fmla="*/ 26 h 85"/>
                <a:gd name="T26" fmla="*/ 7 w 85"/>
                <a:gd name="T27" fmla="*/ 19 h 85"/>
                <a:gd name="T28" fmla="*/ 12 w 85"/>
                <a:gd name="T29" fmla="*/ 12 h 85"/>
                <a:gd name="T30" fmla="*/ 19 w 85"/>
                <a:gd name="T31" fmla="*/ 7 h 85"/>
                <a:gd name="T32" fmla="*/ 26 w 85"/>
                <a:gd name="T33" fmla="*/ 2 h 85"/>
                <a:gd name="T34" fmla="*/ 34 w 85"/>
                <a:gd name="T35" fmla="*/ 1 h 85"/>
                <a:gd name="T36" fmla="*/ 42 w 85"/>
                <a:gd name="T37" fmla="*/ 0 h 85"/>
                <a:gd name="T38" fmla="*/ 42 w 85"/>
                <a:gd name="T39" fmla="*/ 0 h 85"/>
                <a:gd name="T40" fmla="*/ 51 w 85"/>
                <a:gd name="T41" fmla="*/ 1 h 85"/>
                <a:gd name="T42" fmla="*/ 59 w 85"/>
                <a:gd name="T43" fmla="*/ 2 h 85"/>
                <a:gd name="T44" fmla="*/ 67 w 85"/>
                <a:gd name="T45" fmla="*/ 7 h 85"/>
                <a:gd name="T46" fmla="*/ 73 w 85"/>
                <a:gd name="T47" fmla="*/ 12 h 85"/>
                <a:gd name="T48" fmla="*/ 78 w 85"/>
                <a:gd name="T49" fmla="*/ 19 h 85"/>
                <a:gd name="T50" fmla="*/ 82 w 85"/>
                <a:gd name="T51" fmla="*/ 26 h 85"/>
                <a:gd name="T52" fmla="*/ 85 w 85"/>
                <a:gd name="T53" fmla="*/ 34 h 85"/>
                <a:gd name="T54" fmla="*/ 85 w 85"/>
                <a:gd name="T55" fmla="*/ 42 h 85"/>
                <a:gd name="T56" fmla="*/ 85 w 85"/>
                <a:gd name="T57" fmla="*/ 42 h 85"/>
                <a:gd name="T58" fmla="*/ 85 w 85"/>
                <a:gd name="T59" fmla="*/ 51 h 85"/>
                <a:gd name="T60" fmla="*/ 82 w 85"/>
                <a:gd name="T61" fmla="*/ 59 h 85"/>
                <a:gd name="T62" fmla="*/ 78 w 85"/>
                <a:gd name="T63" fmla="*/ 67 h 85"/>
                <a:gd name="T64" fmla="*/ 73 w 85"/>
                <a:gd name="T65" fmla="*/ 73 h 85"/>
                <a:gd name="T66" fmla="*/ 67 w 85"/>
                <a:gd name="T67" fmla="*/ 78 h 85"/>
                <a:gd name="T68" fmla="*/ 59 w 85"/>
                <a:gd name="T69" fmla="*/ 82 h 85"/>
                <a:gd name="T70" fmla="*/ 51 w 85"/>
                <a:gd name="T71" fmla="*/ 85 h 85"/>
                <a:gd name="T72" fmla="*/ 42 w 85"/>
                <a:gd name="T73" fmla="*/ 85 h 85"/>
                <a:gd name="T74" fmla="*/ 42 w 85"/>
                <a:gd name="T75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5">
                  <a:moveTo>
                    <a:pt x="42" y="85"/>
                  </a:moveTo>
                  <a:lnTo>
                    <a:pt x="42" y="85"/>
                  </a:lnTo>
                  <a:lnTo>
                    <a:pt x="34" y="85"/>
                  </a:lnTo>
                  <a:lnTo>
                    <a:pt x="26" y="82"/>
                  </a:lnTo>
                  <a:lnTo>
                    <a:pt x="19" y="78"/>
                  </a:lnTo>
                  <a:lnTo>
                    <a:pt x="12" y="73"/>
                  </a:lnTo>
                  <a:lnTo>
                    <a:pt x="7" y="67"/>
                  </a:lnTo>
                  <a:lnTo>
                    <a:pt x="2" y="59"/>
                  </a:lnTo>
                  <a:lnTo>
                    <a:pt x="1" y="51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1" y="34"/>
                  </a:lnTo>
                  <a:lnTo>
                    <a:pt x="2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9" y="7"/>
                  </a:lnTo>
                  <a:lnTo>
                    <a:pt x="26" y="2"/>
                  </a:lnTo>
                  <a:lnTo>
                    <a:pt x="34" y="1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51" y="1"/>
                  </a:lnTo>
                  <a:lnTo>
                    <a:pt x="59" y="2"/>
                  </a:lnTo>
                  <a:lnTo>
                    <a:pt x="67" y="7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2" y="26"/>
                  </a:lnTo>
                  <a:lnTo>
                    <a:pt x="85" y="34"/>
                  </a:lnTo>
                  <a:lnTo>
                    <a:pt x="85" y="42"/>
                  </a:lnTo>
                  <a:lnTo>
                    <a:pt x="85" y="42"/>
                  </a:lnTo>
                  <a:lnTo>
                    <a:pt x="85" y="51"/>
                  </a:lnTo>
                  <a:lnTo>
                    <a:pt x="82" y="59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7" y="78"/>
                  </a:lnTo>
                  <a:lnTo>
                    <a:pt x="59" y="82"/>
                  </a:lnTo>
                  <a:lnTo>
                    <a:pt x="51" y="85"/>
                  </a:lnTo>
                  <a:lnTo>
                    <a:pt x="42" y="85"/>
                  </a:lnTo>
                  <a:lnTo>
                    <a:pt x="42" y="85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8"/>
            <p:cNvSpPr>
              <a:spLocks/>
            </p:cNvSpPr>
            <p:nvPr userDrawn="1"/>
          </p:nvSpPr>
          <p:spPr bwMode="auto">
            <a:xfrm>
              <a:off x="3762" y="1004"/>
              <a:ext cx="43" cy="42"/>
            </a:xfrm>
            <a:custGeom>
              <a:avLst/>
              <a:gdLst>
                <a:gd name="T0" fmla="*/ 42 w 85"/>
                <a:gd name="T1" fmla="*/ 86 h 86"/>
                <a:gd name="T2" fmla="*/ 42 w 85"/>
                <a:gd name="T3" fmla="*/ 86 h 86"/>
                <a:gd name="T4" fmla="*/ 34 w 85"/>
                <a:gd name="T5" fmla="*/ 86 h 86"/>
                <a:gd name="T6" fmla="*/ 26 w 85"/>
                <a:gd name="T7" fmla="*/ 83 h 86"/>
                <a:gd name="T8" fmla="*/ 19 w 85"/>
                <a:gd name="T9" fmla="*/ 79 h 86"/>
                <a:gd name="T10" fmla="*/ 12 w 85"/>
                <a:gd name="T11" fmla="*/ 73 h 86"/>
                <a:gd name="T12" fmla="*/ 7 w 85"/>
                <a:gd name="T13" fmla="*/ 68 h 86"/>
                <a:gd name="T14" fmla="*/ 2 w 85"/>
                <a:gd name="T15" fmla="*/ 59 h 86"/>
                <a:gd name="T16" fmla="*/ 1 w 85"/>
                <a:gd name="T17" fmla="*/ 53 h 86"/>
                <a:gd name="T18" fmla="*/ 0 w 85"/>
                <a:gd name="T19" fmla="*/ 43 h 86"/>
                <a:gd name="T20" fmla="*/ 0 w 85"/>
                <a:gd name="T21" fmla="*/ 43 h 86"/>
                <a:gd name="T22" fmla="*/ 1 w 85"/>
                <a:gd name="T23" fmla="*/ 35 h 86"/>
                <a:gd name="T24" fmla="*/ 2 w 85"/>
                <a:gd name="T25" fmla="*/ 27 h 86"/>
                <a:gd name="T26" fmla="*/ 7 w 85"/>
                <a:gd name="T27" fmla="*/ 20 h 86"/>
                <a:gd name="T28" fmla="*/ 12 w 85"/>
                <a:gd name="T29" fmla="*/ 13 h 86"/>
                <a:gd name="T30" fmla="*/ 19 w 85"/>
                <a:gd name="T31" fmla="*/ 7 h 86"/>
                <a:gd name="T32" fmla="*/ 26 w 85"/>
                <a:gd name="T33" fmla="*/ 5 h 86"/>
                <a:gd name="T34" fmla="*/ 34 w 85"/>
                <a:gd name="T35" fmla="*/ 2 h 86"/>
                <a:gd name="T36" fmla="*/ 42 w 85"/>
                <a:gd name="T37" fmla="*/ 0 h 86"/>
                <a:gd name="T38" fmla="*/ 42 w 85"/>
                <a:gd name="T39" fmla="*/ 0 h 86"/>
                <a:gd name="T40" fmla="*/ 51 w 85"/>
                <a:gd name="T41" fmla="*/ 2 h 86"/>
                <a:gd name="T42" fmla="*/ 59 w 85"/>
                <a:gd name="T43" fmla="*/ 5 h 86"/>
                <a:gd name="T44" fmla="*/ 67 w 85"/>
                <a:gd name="T45" fmla="*/ 7 h 86"/>
                <a:gd name="T46" fmla="*/ 73 w 85"/>
                <a:gd name="T47" fmla="*/ 13 h 86"/>
                <a:gd name="T48" fmla="*/ 78 w 85"/>
                <a:gd name="T49" fmla="*/ 20 h 86"/>
                <a:gd name="T50" fmla="*/ 82 w 85"/>
                <a:gd name="T51" fmla="*/ 27 h 86"/>
                <a:gd name="T52" fmla="*/ 85 w 85"/>
                <a:gd name="T53" fmla="*/ 35 h 86"/>
                <a:gd name="T54" fmla="*/ 85 w 85"/>
                <a:gd name="T55" fmla="*/ 43 h 86"/>
                <a:gd name="T56" fmla="*/ 85 w 85"/>
                <a:gd name="T57" fmla="*/ 43 h 86"/>
                <a:gd name="T58" fmla="*/ 85 w 85"/>
                <a:gd name="T59" fmla="*/ 53 h 86"/>
                <a:gd name="T60" fmla="*/ 82 w 85"/>
                <a:gd name="T61" fmla="*/ 59 h 86"/>
                <a:gd name="T62" fmla="*/ 78 w 85"/>
                <a:gd name="T63" fmla="*/ 68 h 86"/>
                <a:gd name="T64" fmla="*/ 73 w 85"/>
                <a:gd name="T65" fmla="*/ 73 h 86"/>
                <a:gd name="T66" fmla="*/ 67 w 85"/>
                <a:gd name="T67" fmla="*/ 79 h 86"/>
                <a:gd name="T68" fmla="*/ 59 w 85"/>
                <a:gd name="T69" fmla="*/ 83 h 86"/>
                <a:gd name="T70" fmla="*/ 51 w 85"/>
                <a:gd name="T71" fmla="*/ 86 h 86"/>
                <a:gd name="T72" fmla="*/ 42 w 85"/>
                <a:gd name="T73" fmla="*/ 86 h 86"/>
                <a:gd name="T74" fmla="*/ 42 w 85"/>
                <a:gd name="T75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6">
                  <a:moveTo>
                    <a:pt x="42" y="86"/>
                  </a:moveTo>
                  <a:lnTo>
                    <a:pt x="42" y="86"/>
                  </a:lnTo>
                  <a:lnTo>
                    <a:pt x="34" y="86"/>
                  </a:lnTo>
                  <a:lnTo>
                    <a:pt x="26" y="83"/>
                  </a:lnTo>
                  <a:lnTo>
                    <a:pt x="19" y="79"/>
                  </a:lnTo>
                  <a:lnTo>
                    <a:pt x="12" y="73"/>
                  </a:lnTo>
                  <a:lnTo>
                    <a:pt x="7" y="68"/>
                  </a:lnTo>
                  <a:lnTo>
                    <a:pt x="2" y="59"/>
                  </a:lnTo>
                  <a:lnTo>
                    <a:pt x="1" y="53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1" y="35"/>
                  </a:lnTo>
                  <a:lnTo>
                    <a:pt x="2" y="27"/>
                  </a:lnTo>
                  <a:lnTo>
                    <a:pt x="7" y="20"/>
                  </a:lnTo>
                  <a:lnTo>
                    <a:pt x="12" y="13"/>
                  </a:lnTo>
                  <a:lnTo>
                    <a:pt x="19" y="7"/>
                  </a:lnTo>
                  <a:lnTo>
                    <a:pt x="26" y="5"/>
                  </a:lnTo>
                  <a:lnTo>
                    <a:pt x="34" y="2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51" y="2"/>
                  </a:lnTo>
                  <a:lnTo>
                    <a:pt x="59" y="5"/>
                  </a:lnTo>
                  <a:lnTo>
                    <a:pt x="67" y="7"/>
                  </a:lnTo>
                  <a:lnTo>
                    <a:pt x="73" y="13"/>
                  </a:lnTo>
                  <a:lnTo>
                    <a:pt x="78" y="20"/>
                  </a:lnTo>
                  <a:lnTo>
                    <a:pt x="82" y="27"/>
                  </a:lnTo>
                  <a:lnTo>
                    <a:pt x="85" y="35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5" y="53"/>
                  </a:lnTo>
                  <a:lnTo>
                    <a:pt x="82" y="59"/>
                  </a:lnTo>
                  <a:lnTo>
                    <a:pt x="78" y="68"/>
                  </a:lnTo>
                  <a:lnTo>
                    <a:pt x="73" y="73"/>
                  </a:lnTo>
                  <a:lnTo>
                    <a:pt x="67" y="79"/>
                  </a:lnTo>
                  <a:lnTo>
                    <a:pt x="59" y="83"/>
                  </a:lnTo>
                  <a:lnTo>
                    <a:pt x="51" y="86"/>
                  </a:lnTo>
                  <a:lnTo>
                    <a:pt x="42" y="86"/>
                  </a:lnTo>
                  <a:lnTo>
                    <a:pt x="42" y="86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9"/>
            <p:cNvSpPr>
              <a:spLocks/>
            </p:cNvSpPr>
            <p:nvPr userDrawn="1"/>
          </p:nvSpPr>
          <p:spPr bwMode="auto">
            <a:xfrm>
              <a:off x="3762" y="1060"/>
              <a:ext cx="43" cy="43"/>
            </a:xfrm>
            <a:custGeom>
              <a:avLst/>
              <a:gdLst>
                <a:gd name="T0" fmla="*/ 42 w 85"/>
                <a:gd name="T1" fmla="*/ 87 h 87"/>
                <a:gd name="T2" fmla="*/ 42 w 85"/>
                <a:gd name="T3" fmla="*/ 87 h 87"/>
                <a:gd name="T4" fmla="*/ 34 w 85"/>
                <a:gd name="T5" fmla="*/ 85 h 87"/>
                <a:gd name="T6" fmla="*/ 26 w 85"/>
                <a:gd name="T7" fmla="*/ 83 h 87"/>
                <a:gd name="T8" fmla="*/ 19 w 85"/>
                <a:gd name="T9" fmla="*/ 78 h 87"/>
                <a:gd name="T10" fmla="*/ 12 w 85"/>
                <a:gd name="T11" fmla="*/ 73 h 87"/>
                <a:gd name="T12" fmla="*/ 7 w 85"/>
                <a:gd name="T13" fmla="*/ 67 h 87"/>
                <a:gd name="T14" fmla="*/ 2 w 85"/>
                <a:gd name="T15" fmla="*/ 61 h 87"/>
                <a:gd name="T16" fmla="*/ 1 w 85"/>
                <a:gd name="T17" fmla="*/ 52 h 87"/>
                <a:gd name="T18" fmla="*/ 0 w 85"/>
                <a:gd name="T19" fmla="*/ 43 h 87"/>
                <a:gd name="T20" fmla="*/ 0 w 85"/>
                <a:gd name="T21" fmla="*/ 43 h 87"/>
                <a:gd name="T22" fmla="*/ 1 w 85"/>
                <a:gd name="T23" fmla="*/ 34 h 87"/>
                <a:gd name="T24" fmla="*/ 2 w 85"/>
                <a:gd name="T25" fmla="*/ 26 h 87"/>
                <a:gd name="T26" fmla="*/ 7 w 85"/>
                <a:gd name="T27" fmla="*/ 19 h 87"/>
                <a:gd name="T28" fmla="*/ 12 w 85"/>
                <a:gd name="T29" fmla="*/ 12 h 87"/>
                <a:gd name="T30" fmla="*/ 19 w 85"/>
                <a:gd name="T31" fmla="*/ 8 h 87"/>
                <a:gd name="T32" fmla="*/ 26 w 85"/>
                <a:gd name="T33" fmla="*/ 4 h 87"/>
                <a:gd name="T34" fmla="*/ 34 w 85"/>
                <a:gd name="T35" fmla="*/ 1 h 87"/>
                <a:gd name="T36" fmla="*/ 42 w 85"/>
                <a:gd name="T37" fmla="*/ 0 h 87"/>
                <a:gd name="T38" fmla="*/ 42 w 85"/>
                <a:gd name="T39" fmla="*/ 0 h 87"/>
                <a:gd name="T40" fmla="*/ 51 w 85"/>
                <a:gd name="T41" fmla="*/ 1 h 87"/>
                <a:gd name="T42" fmla="*/ 59 w 85"/>
                <a:gd name="T43" fmla="*/ 4 h 87"/>
                <a:gd name="T44" fmla="*/ 67 w 85"/>
                <a:gd name="T45" fmla="*/ 8 h 87"/>
                <a:gd name="T46" fmla="*/ 73 w 85"/>
                <a:gd name="T47" fmla="*/ 12 h 87"/>
                <a:gd name="T48" fmla="*/ 78 w 85"/>
                <a:gd name="T49" fmla="*/ 19 h 87"/>
                <a:gd name="T50" fmla="*/ 82 w 85"/>
                <a:gd name="T51" fmla="*/ 26 h 87"/>
                <a:gd name="T52" fmla="*/ 85 w 85"/>
                <a:gd name="T53" fmla="*/ 34 h 87"/>
                <a:gd name="T54" fmla="*/ 85 w 85"/>
                <a:gd name="T55" fmla="*/ 43 h 87"/>
                <a:gd name="T56" fmla="*/ 85 w 85"/>
                <a:gd name="T57" fmla="*/ 43 h 87"/>
                <a:gd name="T58" fmla="*/ 85 w 85"/>
                <a:gd name="T59" fmla="*/ 52 h 87"/>
                <a:gd name="T60" fmla="*/ 82 w 85"/>
                <a:gd name="T61" fmla="*/ 61 h 87"/>
                <a:gd name="T62" fmla="*/ 78 w 85"/>
                <a:gd name="T63" fmla="*/ 67 h 87"/>
                <a:gd name="T64" fmla="*/ 73 w 85"/>
                <a:gd name="T65" fmla="*/ 73 h 87"/>
                <a:gd name="T66" fmla="*/ 67 w 85"/>
                <a:gd name="T67" fmla="*/ 78 h 87"/>
                <a:gd name="T68" fmla="*/ 59 w 85"/>
                <a:gd name="T69" fmla="*/ 83 h 87"/>
                <a:gd name="T70" fmla="*/ 51 w 85"/>
                <a:gd name="T71" fmla="*/ 85 h 87"/>
                <a:gd name="T72" fmla="*/ 42 w 85"/>
                <a:gd name="T73" fmla="*/ 87 h 87"/>
                <a:gd name="T74" fmla="*/ 42 w 85"/>
                <a:gd name="T7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7">
                  <a:moveTo>
                    <a:pt x="42" y="87"/>
                  </a:moveTo>
                  <a:lnTo>
                    <a:pt x="42" y="87"/>
                  </a:lnTo>
                  <a:lnTo>
                    <a:pt x="34" y="85"/>
                  </a:lnTo>
                  <a:lnTo>
                    <a:pt x="26" y="83"/>
                  </a:lnTo>
                  <a:lnTo>
                    <a:pt x="19" y="78"/>
                  </a:lnTo>
                  <a:lnTo>
                    <a:pt x="12" y="73"/>
                  </a:lnTo>
                  <a:lnTo>
                    <a:pt x="7" y="67"/>
                  </a:lnTo>
                  <a:lnTo>
                    <a:pt x="2" y="61"/>
                  </a:lnTo>
                  <a:lnTo>
                    <a:pt x="1" y="52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1" y="34"/>
                  </a:lnTo>
                  <a:lnTo>
                    <a:pt x="2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9" y="8"/>
                  </a:lnTo>
                  <a:lnTo>
                    <a:pt x="26" y="4"/>
                  </a:lnTo>
                  <a:lnTo>
                    <a:pt x="34" y="1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51" y="1"/>
                  </a:lnTo>
                  <a:lnTo>
                    <a:pt x="59" y="4"/>
                  </a:lnTo>
                  <a:lnTo>
                    <a:pt x="67" y="8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2" y="26"/>
                  </a:lnTo>
                  <a:lnTo>
                    <a:pt x="85" y="34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5" y="52"/>
                  </a:lnTo>
                  <a:lnTo>
                    <a:pt x="82" y="61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7" y="78"/>
                  </a:lnTo>
                  <a:lnTo>
                    <a:pt x="59" y="83"/>
                  </a:lnTo>
                  <a:lnTo>
                    <a:pt x="51" y="85"/>
                  </a:lnTo>
                  <a:lnTo>
                    <a:pt x="42" y="87"/>
                  </a:lnTo>
                  <a:lnTo>
                    <a:pt x="42" y="87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0"/>
            <p:cNvSpPr>
              <a:spLocks/>
            </p:cNvSpPr>
            <p:nvPr userDrawn="1"/>
          </p:nvSpPr>
          <p:spPr bwMode="auto">
            <a:xfrm>
              <a:off x="3705" y="665"/>
              <a:ext cx="43" cy="43"/>
            </a:xfrm>
            <a:custGeom>
              <a:avLst/>
              <a:gdLst>
                <a:gd name="T0" fmla="*/ 42 w 85"/>
                <a:gd name="T1" fmla="*/ 87 h 87"/>
                <a:gd name="T2" fmla="*/ 42 w 85"/>
                <a:gd name="T3" fmla="*/ 87 h 87"/>
                <a:gd name="T4" fmla="*/ 34 w 85"/>
                <a:gd name="T5" fmla="*/ 85 h 87"/>
                <a:gd name="T6" fmla="*/ 26 w 85"/>
                <a:gd name="T7" fmla="*/ 82 h 87"/>
                <a:gd name="T8" fmla="*/ 19 w 85"/>
                <a:gd name="T9" fmla="*/ 80 h 87"/>
                <a:gd name="T10" fmla="*/ 12 w 85"/>
                <a:gd name="T11" fmla="*/ 74 h 87"/>
                <a:gd name="T12" fmla="*/ 7 w 85"/>
                <a:gd name="T13" fmla="*/ 67 h 87"/>
                <a:gd name="T14" fmla="*/ 3 w 85"/>
                <a:gd name="T15" fmla="*/ 60 h 87"/>
                <a:gd name="T16" fmla="*/ 0 w 85"/>
                <a:gd name="T17" fmla="*/ 52 h 87"/>
                <a:gd name="T18" fmla="*/ 0 w 85"/>
                <a:gd name="T19" fmla="*/ 44 h 87"/>
                <a:gd name="T20" fmla="*/ 0 w 85"/>
                <a:gd name="T21" fmla="*/ 44 h 87"/>
                <a:gd name="T22" fmla="*/ 0 w 85"/>
                <a:gd name="T23" fmla="*/ 34 h 87"/>
                <a:gd name="T24" fmla="*/ 3 w 85"/>
                <a:gd name="T25" fmla="*/ 27 h 87"/>
                <a:gd name="T26" fmla="*/ 7 w 85"/>
                <a:gd name="T27" fmla="*/ 19 h 87"/>
                <a:gd name="T28" fmla="*/ 12 w 85"/>
                <a:gd name="T29" fmla="*/ 14 h 87"/>
                <a:gd name="T30" fmla="*/ 19 w 85"/>
                <a:gd name="T31" fmla="*/ 8 h 87"/>
                <a:gd name="T32" fmla="*/ 26 w 85"/>
                <a:gd name="T33" fmla="*/ 4 h 87"/>
                <a:gd name="T34" fmla="*/ 34 w 85"/>
                <a:gd name="T35" fmla="*/ 1 h 87"/>
                <a:gd name="T36" fmla="*/ 42 w 85"/>
                <a:gd name="T37" fmla="*/ 0 h 87"/>
                <a:gd name="T38" fmla="*/ 42 w 85"/>
                <a:gd name="T39" fmla="*/ 0 h 87"/>
                <a:gd name="T40" fmla="*/ 51 w 85"/>
                <a:gd name="T41" fmla="*/ 1 h 87"/>
                <a:gd name="T42" fmla="*/ 59 w 85"/>
                <a:gd name="T43" fmla="*/ 4 h 87"/>
                <a:gd name="T44" fmla="*/ 66 w 85"/>
                <a:gd name="T45" fmla="*/ 8 h 87"/>
                <a:gd name="T46" fmla="*/ 73 w 85"/>
                <a:gd name="T47" fmla="*/ 14 h 87"/>
                <a:gd name="T48" fmla="*/ 78 w 85"/>
                <a:gd name="T49" fmla="*/ 19 h 87"/>
                <a:gd name="T50" fmla="*/ 82 w 85"/>
                <a:gd name="T51" fmla="*/ 27 h 87"/>
                <a:gd name="T52" fmla="*/ 85 w 85"/>
                <a:gd name="T53" fmla="*/ 34 h 87"/>
                <a:gd name="T54" fmla="*/ 85 w 85"/>
                <a:gd name="T55" fmla="*/ 44 h 87"/>
                <a:gd name="T56" fmla="*/ 85 w 85"/>
                <a:gd name="T57" fmla="*/ 44 h 87"/>
                <a:gd name="T58" fmla="*/ 85 w 85"/>
                <a:gd name="T59" fmla="*/ 52 h 87"/>
                <a:gd name="T60" fmla="*/ 82 w 85"/>
                <a:gd name="T61" fmla="*/ 60 h 87"/>
                <a:gd name="T62" fmla="*/ 78 w 85"/>
                <a:gd name="T63" fmla="*/ 67 h 87"/>
                <a:gd name="T64" fmla="*/ 73 w 85"/>
                <a:gd name="T65" fmla="*/ 74 h 87"/>
                <a:gd name="T66" fmla="*/ 66 w 85"/>
                <a:gd name="T67" fmla="*/ 80 h 87"/>
                <a:gd name="T68" fmla="*/ 59 w 85"/>
                <a:gd name="T69" fmla="*/ 82 h 87"/>
                <a:gd name="T70" fmla="*/ 51 w 85"/>
                <a:gd name="T71" fmla="*/ 85 h 87"/>
                <a:gd name="T72" fmla="*/ 42 w 85"/>
                <a:gd name="T73" fmla="*/ 87 h 87"/>
                <a:gd name="T74" fmla="*/ 42 w 85"/>
                <a:gd name="T7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7">
                  <a:moveTo>
                    <a:pt x="42" y="87"/>
                  </a:moveTo>
                  <a:lnTo>
                    <a:pt x="42" y="87"/>
                  </a:lnTo>
                  <a:lnTo>
                    <a:pt x="34" y="85"/>
                  </a:lnTo>
                  <a:lnTo>
                    <a:pt x="26" y="82"/>
                  </a:lnTo>
                  <a:lnTo>
                    <a:pt x="19" y="80"/>
                  </a:lnTo>
                  <a:lnTo>
                    <a:pt x="12" y="74"/>
                  </a:lnTo>
                  <a:lnTo>
                    <a:pt x="7" y="67"/>
                  </a:lnTo>
                  <a:lnTo>
                    <a:pt x="3" y="60"/>
                  </a:lnTo>
                  <a:lnTo>
                    <a:pt x="0" y="52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0" y="34"/>
                  </a:lnTo>
                  <a:lnTo>
                    <a:pt x="3" y="27"/>
                  </a:lnTo>
                  <a:lnTo>
                    <a:pt x="7" y="19"/>
                  </a:lnTo>
                  <a:lnTo>
                    <a:pt x="12" y="14"/>
                  </a:lnTo>
                  <a:lnTo>
                    <a:pt x="19" y="8"/>
                  </a:lnTo>
                  <a:lnTo>
                    <a:pt x="26" y="4"/>
                  </a:lnTo>
                  <a:lnTo>
                    <a:pt x="34" y="1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51" y="1"/>
                  </a:lnTo>
                  <a:lnTo>
                    <a:pt x="59" y="4"/>
                  </a:lnTo>
                  <a:lnTo>
                    <a:pt x="66" y="8"/>
                  </a:lnTo>
                  <a:lnTo>
                    <a:pt x="73" y="14"/>
                  </a:lnTo>
                  <a:lnTo>
                    <a:pt x="78" y="19"/>
                  </a:lnTo>
                  <a:lnTo>
                    <a:pt x="82" y="27"/>
                  </a:lnTo>
                  <a:lnTo>
                    <a:pt x="85" y="34"/>
                  </a:lnTo>
                  <a:lnTo>
                    <a:pt x="85" y="44"/>
                  </a:lnTo>
                  <a:lnTo>
                    <a:pt x="85" y="44"/>
                  </a:lnTo>
                  <a:lnTo>
                    <a:pt x="85" y="52"/>
                  </a:lnTo>
                  <a:lnTo>
                    <a:pt x="82" y="60"/>
                  </a:lnTo>
                  <a:lnTo>
                    <a:pt x="78" y="67"/>
                  </a:lnTo>
                  <a:lnTo>
                    <a:pt x="73" y="74"/>
                  </a:lnTo>
                  <a:lnTo>
                    <a:pt x="66" y="80"/>
                  </a:lnTo>
                  <a:lnTo>
                    <a:pt x="59" y="82"/>
                  </a:lnTo>
                  <a:lnTo>
                    <a:pt x="51" y="85"/>
                  </a:lnTo>
                  <a:lnTo>
                    <a:pt x="42" y="87"/>
                  </a:lnTo>
                  <a:lnTo>
                    <a:pt x="42" y="87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1"/>
            <p:cNvSpPr>
              <a:spLocks/>
            </p:cNvSpPr>
            <p:nvPr userDrawn="1"/>
          </p:nvSpPr>
          <p:spPr bwMode="auto">
            <a:xfrm>
              <a:off x="3705" y="891"/>
              <a:ext cx="43" cy="43"/>
            </a:xfrm>
            <a:custGeom>
              <a:avLst/>
              <a:gdLst>
                <a:gd name="T0" fmla="*/ 42 w 85"/>
                <a:gd name="T1" fmla="*/ 85 h 85"/>
                <a:gd name="T2" fmla="*/ 42 w 85"/>
                <a:gd name="T3" fmla="*/ 85 h 85"/>
                <a:gd name="T4" fmla="*/ 34 w 85"/>
                <a:gd name="T5" fmla="*/ 85 h 85"/>
                <a:gd name="T6" fmla="*/ 26 w 85"/>
                <a:gd name="T7" fmla="*/ 83 h 85"/>
                <a:gd name="T8" fmla="*/ 19 w 85"/>
                <a:gd name="T9" fmla="*/ 78 h 85"/>
                <a:gd name="T10" fmla="*/ 12 w 85"/>
                <a:gd name="T11" fmla="*/ 73 h 85"/>
                <a:gd name="T12" fmla="*/ 7 w 85"/>
                <a:gd name="T13" fmla="*/ 67 h 85"/>
                <a:gd name="T14" fmla="*/ 3 w 85"/>
                <a:gd name="T15" fmla="*/ 59 h 85"/>
                <a:gd name="T16" fmla="*/ 0 w 85"/>
                <a:gd name="T17" fmla="*/ 51 h 85"/>
                <a:gd name="T18" fmla="*/ 0 w 85"/>
                <a:gd name="T19" fmla="*/ 43 h 85"/>
                <a:gd name="T20" fmla="*/ 0 w 85"/>
                <a:gd name="T21" fmla="*/ 43 h 85"/>
                <a:gd name="T22" fmla="*/ 0 w 85"/>
                <a:gd name="T23" fmla="*/ 34 h 85"/>
                <a:gd name="T24" fmla="*/ 3 w 85"/>
                <a:gd name="T25" fmla="*/ 26 h 85"/>
                <a:gd name="T26" fmla="*/ 7 w 85"/>
                <a:gd name="T27" fmla="*/ 19 h 85"/>
                <a:gd name="T28" fmla="*/ 12 w 85"/>
                <a:gd name="T29" fmla="*/ 12 h 85"/>
                <a:gd name="T30" fmla="*/ 19 w 85"/>
                <a:gd name="T31" fmla="*/ 7 h 85"/>
                <a:gd name="T32" fmla="*/ 26 w 85"/>
                <a:gd name="T33" fmla="*/ 3 h 85"/>
                <a:gd name="T34" fmla="*/ 34 w 85"/>
                <a:gd name="T35" fmla="*/ 1 h 85"/>
                <a:gd name="T36" fmla="*/ 42 w 85"/>
                <a:gd name="T37" fmla="*/ 0 h 85"/>
                <a:gd name="T38" fmla="*/ 42 w 85"/>
                <a:gd name="T39" fmla="*/ 0 h 85"/>
                <a:gd name="T40" fmla="*/ 51 w 85"/>
                <a:gd name="T41" fmla="*/ 1 h 85"/>
                <a:gd name="T42" fmla="*/ 59 w 85"/>
                <a:gd name="T43" fmla="*/ 3 h 85"/>
                <a:gd name="T44" fmla="*/ 66 w 85"/>
                <a:gd name="T45" fmla="*/ 7 h 85"/>
                <a:gd name="T46" fmla="*/ 73 w 85"/>
                <a:gd name="T47" fmla="*/ 12 h 85"/>
                <a:gd name="T48" fmla="*/ 78 w 85"/>
                <a:gd name="T49" fmla="*/ 19 h 85"/>
                <a:gd name="T50" fmla="*/ 82 w 85"/>
                <a:gd name="T51" fmla="*/ 26 h 85"/>
                <a:gd name="T52" fmla="*/ 85 w 85"/>
                <a:gd name="T53" fmla="*/ 34 h 85"/>
                <a:gd name="T54" fmla="*/ 85 w 85"/>
                <a:gd name="T55" fmla="*/ 43 h 85"/>
                <a:gd name="T56" fmla="*/ 85 w 85"/>
                <a:gd name="T57" fmla="*/ 43 h 85"/>
                <a:gd name="T58" fmla="*/ 85 w 85"/>
                <a:gd name="T59" fmla="*/ 51 h 85"/>
                <a:gd name="T60" fmla="*/ 82 w 85"/>
                <a:gd name="T61" fmla="*/ 59 h 85"/>
                <a:gd name="T62" fmla="*/ 78 w 85"/>
                <a:gd name="T63" fmla="*/ 67 h 85"/>
                <a:gd name="T64" fmla="*/ 73 w 85"/>
                <a:gd name="T65" fmla="*/ 73 h 85"/>
                <a:gd name="T66" fmla="*/ 66 w 85"/>
                <a:gd name="T67" fmla="*/ 78 h 85"/>
                <a:gd name="T68" fmla="*/ 59 w 85"/>
                <a:gd name="T69" fmla="*/ 83 h 85"/>
                <a:gd name="T70" fmla="*/ 51 w 85"/>
                <a:gd name="T71" fmla="*/ 85 h 85"/>
                <a:gd name="T72" fmla="*/ 42 w 85"/>
                <a:gd name="T73" fmla="*/ 85 h 85"/>
                <a:gd name="T74" fmla="*/ 42 w 85"/>
                <a:gd name="T75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5">
                  <a:moveTo>
                    <a:pt x="42" y="85"/>
                  </a:moveTo>
                  <a:lnTo>
                    <a:pt x="42" y="85"/>
                  </a:lnTo>
                  <a:lnTo>
                    <a:pt x="34" y="85"/>
                  </a:lnTo>
                  <a:lnTo>
                    <a:pt x="26" y="83"/>
                  </a:lnTo>
                  <a:lnTo>
                    <a:pt x="19" y="78"/>
                  </a:lnTo>
                  <a:lnTo>
                    <a:pt x="12" y="73"/>
                  </a:lnTo>
                  <a:lnTo>
                    <a:pt x="7" y="67"/>
                  </a:lnTo>
                  <a:lnTo>
                    <a:pt x="3" y="59"/>
                  </a:lnTo>
                  <a:lnTo>
                    <a:pt x="0" y="51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9" y="7"/>
                  </a:lnTo>
                  <a:lnTo>
                    <a:pt x="26" y="3"/>
                  </a:lnTo>
                  <a:lnTo>
                    <a:pt x="34" y="1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51" y="1"/>
                  </a:lnTo>
                  <a:lnTo>
                    <a:pt x="59" y="3"/>
                  </a:lnTo>
                  <a:lnTo>
                    <a:pt x="66" y="7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2" y="26"/>
                  </a:lnTo>
                  <a:lnTo>
                    <a:pt x="85" y="34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5" y="51"/>
                  </a:lnTo>
                  <a:lnTo>
                    <a:pt x="82" y="59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3"/>
                  </a:lnTo>
                  <a:lnTo>
                    <a:pt x="51" y="85"/>
                  </a:lnTo>
                  <a:lnTo>
                    <a:pt x="42" y="85"/>
                  </a:lnTo>
                  <a:lnTo>
                    <a:pt x="42" y="85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2"/>
            <p:cNvSpPr>
              <a:spLocks/>
            </p:cNvSpPr>
            <p:nvPr userDrawn="1"/>
          </p:nvSpPr>
          <p:spPr bwMode="auto">
            <a:xfrm>
              <a:off x="3705" y="947"/>
              <a:ext cx="43" cy="43"/>
            </a:xfrm>
            <a:custGeom>
              <a:avLst/>
              <a:gdLst>
                <a:gd name="T0" fmla="*/ 42 w 85"/>
                <a:gd name="T1" fmla="*/ 85 h 85"/>
                <a:gd name="T2" fmla="*/ 42 w 85"/>
                <a:gd name="T3" fmla="*/ 85 h 85"/>
                <a:gd name="T4" fmla="*/ 34 w 85"/>
                <a:gd name="T5" fmla="*/ 85 h 85"/>
                <a:gd name="T6" fmla="*/ 26 w 85"/>
                <a:gd name="T7" fmla="*/ 82 h 85"/>
                <a:gd name="T8" fmla="*/ 19 w 85"/>
                <a:gd name="T9" fmla="*/ 78 h 85"/>
                <a:gd name="T10" fmla="*/ 12 w 85"/>
                <a:gd name="T11" fmla="*/ 73 h 85"/>
                <a:gd name="T12" fmla="*/ 7 w 85"/>
                <a:gd name="T13" fmla="*/ 67 h 85"/>
                <a:gd name="T14" fmla="*/ 3 w 85"/>
                <a:gd name="T15" fmla="*/ 59 h 85"/>
                <a:gd name="T16" fmla="*/ 0 w 85"/>
                <a:gd name="T17" fmla="*/ 51 h 85"/>
                <a:gd name="T18" fmla="*/ 0 w 85"/>
                <a:gd name="T19" fmla="*/ 42 h 85"/>
                <a:gd name="T20" fmla="*/ 0 w 85"/>
                <a:gd name="T21" fmla="*/ 42 h 85"/>
                <a:gd name="T22" fmla="*/ 0 w 85"/>
                <a:gd name="T23" fmla="*/ 34 h 85"/>
                <a:gd name="T24" fmla="*/ 3 w 85"/>
                <a:gd name="T25" fmla="*/ 26 h 85"/>
                <a:gd name="T26" fmla="*/ 7 w 85"/>
                <a:gd name="T27" fmla="*/ 19 h 85"/>
                <a:gd name="T28" fmla="*/ 12 w 85"/>
                <a:gd name="T29" fmla="*/ 12 h 85"/>
                <a:gd name="T30" fmla="*/ 19 w 85"/>
                <a:gd name="T31" fmla="*/ 7 h 85"/>
                <a:gd name="T32" fmla="*/ 26 w 85"/>
                <a:gd name="T33" fmla="*/ 2 h 85"/>
                <a:gd name="T34" fmla="*/ 34 w 85"/>
                <a:gd name="T35" fmla="*/ 1 h 85"/>
                <a:gd name="T36" fmla="*/ 42 w 85"/>
                <a:gd name="T37" fmla="*/ 0 h 85"/>
                <a:gd name="T38" fmla="*/ 42 w 85"/>
                <a:gd name="T39" fmla="*/ 0 h 85"/>
                <a:gd name="T40" fmla="*/ 51 w 85"/>
                <a:gd name="T41" fmla="*/ 1 h 85"/>
                <a:gd name="T42" fmla="*/ 59 w 85"/>
                <a:gd name="T43" fmla="*/ 2 h 85"/>
                <a:gd name="T44" fmla="*/ 66 w 85"/>
                <a:gd name="T45" fmla="*/ 7 h 85"/>
                <a:gd name="T46" fmla="*/ 73 w 85"/>
                <a:gd name="T47" fmla="*/ 12 h 85"/>
                <a:gd name="T48" fmla="*/ 78 w 85"/>
                <a:gd name="T49" fmla="*/ 19 h 85"/>
                <a:gd name="T50" fmla="*/ 82 w 85"/>
                <a:gd name="T51" fmla="*/ 26 h 85"/>
                <a:gd name="T52" fmla="*/ 85 w 85"/>
                <a:gd name="T53" fmla="*/ 34 h 85"/>
                <a:gd name="T54" fmla="*/ 85 w 85"/>
                <a:gd name="T55" fmla="*/ 42 h 85"/>
                <a:gd name="T56" fmla="*/ 85 w 85"/>
                <a:gd name="T57" fmla="*/ 42 h 85"/>
                <a:gd name="T58" fmla="*/ 85 w 85"/>
                <a:gd name="T59" fmla="*/ 51 h 85"/>
                <a:gd name="T60" fmla="*/ 82 w 85"/>
                <a:gd name="T61" fmla="*/ 59 h 85"/>
                <a:gd name="T62" fmla="*/ 78 w 85"/>
                <a:gd name="T63" fmla="*/ 67 h 85"/>
                <a:gd name="T64" fmla="*/ 73 w 85"/>
                <a:gd name="T65" fmla="*/ 73 h 85"/>
                <a:gd name="T66" fmla="*/ 66 w 85"/>
                <a:gd name="T67" fmla="*/ 78 h 85"/>
                <a:gd name="T68" fmla="*/ 59 w 85"/>
                <a:gd name="T69" fmla="*/ 82 h 85"/>
                <a:gd name="T70" fmla="*/ 51 w 85"/>
                <a:gd name="T71" fmla="*/ 85 h 85"/>
                <a:gd name="T72" fmla="*/ 42 w 85"/>
                <a:gd name="T73" fmla="*/ 85 h 85"/>
                <a:gd name="T74" fmla="*/ 42 w 85"/>
                <a:gd name="T75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5">
                  <a:moveTo>
                    <a:pt x="42" y="85"/>
                  </a:moveTo>
                  <a:lnTo>
                    <a:pt x="42" y="85"/>
                  </a:lnTo>
                  <a:lnTo>
                    <a:pt x="34" y="85"/>
                  </a:lnTo>
                  <a:lnTo>
                    <a:pt x="26" y="82"/>
                  </a:lnTo>
                  <a:lnTo>
                    <a:pt x="19" y="78"/>
                  </a:lnTo>
                  <a:lnTo>
                    <a:pt x="12" y="73"/>
                  </a:lnTo>
                  <a:lnTo>
                    <a:pt x="7" y="67"/>
                  </a:lnTo>
                  <a:lnTo>
                    <a:pt x="3" y="59"/>
                  </a:lnTo>
                  <a:lnTo>
                    <a:pt x="0" y="51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9" y="7"/>
                  </a:lnTo>
                  <a:lnTo>
                    <a:pt x="26" y="2"/>
                  </a:lnTo>
                  <a:lnTo>
                    <a:pt x="34" y="1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51" y="1"/>
                  </a:lnTo>
                  <a:lnTo>
                    <a:pt x="59" y="2"/>
                  </a:lnTo>
                  <a:lnTo>
                    <a:pt x="66" y="7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2" y="26"/>
                  </a:lnTo>
                  <a:lnTo>
                    <a:pt x="85" y="34"/>
                  </a:lnTo>
                  <a:lnTo>
                    <a:pt x="85" y="42"/>
                  </a:lnTo>
                  <a:lnTo>
                    <a:pt x="85" y="42"/>
                  </a:lnTo>
                  <a:lnTo>
                    <a:pt x="85" y="51"/>
                  </a:lnTo>
                  <a:lnTo>
                    <a:pt x="82" y="59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2"/>
                  </a:lnTo>
                  <a:lnTo>
                    <a:pt x="51" y="85"/>
                  </a:lnTo>
                  <a:lnTo>
                    <a:pt x="42" y="85"/>
                  </a:lnTo>
                  <a:lnTo>
                    <a:pt x="42" y="85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3"/>
            <p:cNvSpPr>
              <a:spLocks/>
            </p:cNvSpPr>
            <p:nvPr userDrawn="1"/>
          </p:nvSpPr>
          <p:spPr bwMode="auto">
            <a:xfrm>
              <a:off x="3705" y="1004"/>
              <a:ext cx="43" cy="42"/>
            </a:xfrm>
            <a:custGeom>
              <a:avLst/>
              <a:gdLst>
                <a:gd name="T0" fmla="*/ 42 w 85"/>
                <a:gd name="T1" fmla="*/ 86 h 86"/>
                <a:gd name="T2" fmla="*/ 42 w 85"/>
                <a:gd name="T3" fmla="*/ 86 h 86"/>
                <a:gd name="T4" fmla="*/ 34 w 85"/>
                <a:gd name="T5" fmla="*/ 86 h 86"/>
                <a:gd name="T6" fmla="*/ 26 w 85"/>
                <a:gd name="T7" fmla="*/ 83 h 86"/>
                <a:gd name="T8" fmla="*/ 19 w 85"/>
                <a:gd name="T9" fmla="*/ 79 h 86"/>
                <a:gd name="T10" fmla="*/ 12 w 85"/>
                <a:gd name="T11" fmla="*/ 73 h 86"/>
                <a:gd name="T12" fmla="*/ 7 w 85"/>
                <a:gd name="T13" fmla="*/ 68 h 86"/>
                <a:gd name="T14" fmla="*/ 3 w 85"/>
                <a:gd name="T15" fmla="*/ 59 h 86"/>
                <a:gd name="T16" fmla="*/ 0 w 85"/>
                <a:gd name="T17" fmla="*/ 53 h 86"/>
                <a:gd name="T18" fmla="*/ 0 w 85"/>
                <a:gd name="T19" fmla="*/ 43 h 86"/>
                <a:gd name="T20" fmla="*/ 0 w 85"/>
                <a:gd name="T21" fmla="*/ 43 h 86"/>
                <a:gd name="T22" fmla="*/ 0 w 85"/>
                <a:gd name="T23" fmla="*/ 35 h 86"/>
                <a:gd name="T24" fmla="*/ 3 w 85"/>
                <a:gd name="T25" fmla="*/ 27 h 86"/>
                <a:gd name="T26" fmla="*/ 7 w 85"/>
                <a:gd name="T27" fmla="*/ 20 h 86"/>
                <a:gd name="T28" fmla="*/ 12 w 85"/>
                <a:gd name="T29" fmla="*/ 13 h 86"/>
                <a:gd name="T30" fmla="*/ 19 w 85"/>
                <a:gd name="T31" fmla="*/ 7 h 86"/>
                <a:gd name="T32" fmla="*/ 26 w 85"/>
                <a:gd name="T33" fmla="*/ 5 h 86"/>
                <a:gd name="T34" fmla="*/ 34 w 85"/>
                <a:gd name="T35" fmla="*/ 2 h 86"/>
                <a:gd name="T36" fmla="*/ 42 w 85"/>
                <a:gd name="T37" fmla="*/ 0 h 86"/>
                <a:gd name="T38" fmla="*/ 42 w 85"/>
                <a:gd name="T39" fmla="*/ 0 h 86"/>
                <a:gd name="T40" fmla="*/ 51 w 85"/>
                <a:gd name="T41" fmla="*/ 2 h 86"/>
                <a:gd name="T42" fmla="*/ 59 w 85"/>
                <a:gd name="T43" fmla="*/ 5 h 86"/>
                <a:gd name="T44" fmla="*/ 66 w 85"/>
                <a:gd name="T45" fmla="*/ 7 h 86"/>
                <a:gd name="T46" fmla="*/ 73 w 85"/>
                <a:gd name="T47" fmla="*/ 13 h 86"/>
                <a:gd name="T48" fmla="*/ 78 w 85"/>
                <a:gd name="T49" fmla="*/ 20 h 86"/>
                <a:gd name="T50" fmla="*/ 82 w 85"/>
                <a:gd name="T51" fmla="*/ 27 h 86"/>
                <a:gd name="T52" fmla="*/ 85 w 85"/>
                <a:gd name="T53" fmla="*/ 35 h 86"/>
                <a:gd name="T54" fmla="*/ 85 w 85"/>
                <a:gd name="T55" fmla="*/ 43 h 86"/>
                <a:gd name="T56" fmla="*/ 85 w 85"/>
                <a:gd name="T57" fmla="*/ 43 h 86"/>
                <a:gd name="T58" fmla="*/ 85 w 85"/>
                <a:gd name="T59" fmla="*/ 53 h 86"/>
                <a:gd name="T60" fmla="*/ 82 w 85"/>
                <a:gd name="T61" fmla="*/ 59 h 86"/>
                <a:gd name="T62" fmla="*/ 78 w 85"/>
                <a:gd name="T63" fmla="*/ 68 h 86"/>
                <a:gd name="T64" fmla="*/ 73 w 85"/>
                <a:gd name="T65" fmla="*/ 73 h 86"/>
                <a:gd name="T66" fmla="*/ 66 w 85"/>
                <a:gd name="T67" fmla="*/ 79 h 86"/>
                <a:gd name="T68" fmla="*/ 59 w 85"/>
                <a:gd name="T69" fmla="*/ 83 h 86"/>
                <a:gd name="T70" fmla="*/ 51 w 85"/>
                <a:gd name="T71" fmla="*/ 86 h 86"/>
                <a:gd name="T72" fmla="*/ 42 w 85"/>
                <a:gd name="T73" fmla="*/ 86 h 86"/>
                <a:gd name="T74" fmla="*/ 42 w 85"/>
                <a:gd name="T75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6">
                  <a:moveTo>
                    <a:pt x="42" y="86"/>
                  </a:moveTo>
                  <a:lnTo>
                    <a:pt x="42" y="86"/>
                  </a:lnTo>
                  <a:lnTo>
                    <a:pt x="34" y="86"/>
                  </a:lnTo>
                  <a:lnTo>
                    <a:pt x="26" y="83"/>
                  </a:lnTo>
                  <a:lnTo>
                    <a:pt x="19" y="79"/>
                  </a:lnTo>
                  <a:lnTo>
                    <a:pt x="12" y="73"/>
                  </a:lnTo>
                  <a:lnTo>
                    <a:pt x="7" y="68"/>
                  </a:lnTo>
                  <a:lnTo>
                    <a:pt x="3" y="59"/>
                  </a:lnTo>
                  <a:lnTo>
                    <a:pt x="0" y="53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5"/>
                  </a:lnTo>
                  <a:lnTo>
                    <a:pt x="3" y="27"/>
                  </a:lnTo>
                  <a:lnTo>
                    <a:pt x="7" y="20"/>
                  </a:lnTo>
                  <a:lnTo>
                    <a:pt x="12" y="13"/>
                  </a:lnTo>
                  <a:lnTo>
                    <a:pt x="19" y="7"/>
                  </a:lnTo>
                  <a:lnTo>
                    <a:pt x="26" y="5"/>
                  </a:lnTo>
                  <a:lnTo>
                    <a:pt x="34" y="2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51" y="2"/>
                  </a:lnTo>
                  <a:lnTo>
                    <a:pt x="59" y="5"/>
                  </a:lnTo>
                  <a:lnTo>
                    <a:pt x="66" y="7"/>
                  </a:lnTo>
                  <a:lnTo>
                    <a:pt x="73" y="13"/>
                  </a:lnTo>
                  <a:lnTo>
                    <a:pt x="78" y="20"/>
                  </a:lnTo>
                  <a:lnTo>
                    <a:pt x="82" y="27"/>
                  </a:lnTo>
                  <a:lnTo>
                    <a:pt x="85" y="35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5" y="53"/>
                  </a:lnTo>
                  <a:lnTo>
                    <a:pt x="82" y="59"/>
                  </a:lnTo>
                  <a:lnTo>
                    <a:pt x="78" y="68"/>
                  </a:lnTo>
                  <a:lnTo>
                    <a:pt x="73" y="73"/>
                  </a:lnTo>
                  <a:lnTo>
                    <a:pt x="66" y="79"/>
                  </a:lnTo>
                  <a:lnTo>
                    <a:pt x="59" y="83"/>
                  </a:lnTo>
                  <a:lnTo>
                    <a:pt x="51" y="86"/>
                  </a:lnTo>
                  <a:lnTo>
                    <a:pt x="42" y="86"/>
                  </a:lnTo>
                  <a:lnTo>
                    <a:pt x="42" y="86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4"/>
            <p:cNvSpPr>
              <a:spLocks/>
            </p:cNvSpPr>
            <p:nvPr userDrawn="1"/>
          </p:nvSpPr>
          <p:spPr bwMode="auto">
            <a:xfrm>
              <a:off x="3705" y="1060"/>
              <a:ext cx="43" cy="43"/>
            </a:xfrm>
            <a:custGeom>
              <a:avLst/>
              <a:gdLst>
                <a:gd name="T0" fmla="*/ 42 w 85"/>
                <a:gd name="T1" fmla="*/ 87 h 87"/>
                <a:gd name="T2" fmla="*/ 42 w 85"/>
                <a:gd name="T3" fmla="*/ 87 h 87"/>
                <a:gd name="T4" fmla="*/ 34 w 85"/>
                <a:gd name="T5" fmla="*/ 85 h 87"/>
                <a:gd name="T6" fmla="*/ 26 w 85"/>
                <a:gd name="T7" fmla="*/ 83 h 87"/>
                <a:gd name="T8" fmla="*/ 19 w 85"/>
                <a:gd name="T9" fmla="*/ 78 h 87"/>
                <a:gd name="T10" fmla="*/ 12 w 85"/>
                <a:gd name="T11" fmla="*/ 73 h 87"/>
                <a:gd name="T12" fmla="*/ 7 w 85"/>
                <a:gd name="T13" fmla="*/ 67 h 87"/>
                <a:gd name="T14" fmla="*/ 3 w 85"/>
                <a:gd name="T15" fmla="*/ 61 h 87"/>
                <a:gd name="T16" fmla="*/ 0 w 85"/>
                <a:gd name="T17" fmla="*/ 52 h 87"/>
                <a:gd name="T18" fmla="*/ 0 w 85"/>
                <a:gd name="T19" fmla="*/ 43 h 87"/>
                <a:gd name="T20" fmla="*/ 0 w 85"/>
                <a:gd name="T21" fmla="*/ 43 h 87"/>
                <a:gd name="T22" fmla="*/ 0 w 85"/>
                <a:gd name="T23" fmla="*/ 34 h 87"/>
                <a:gd name="T24" fmla="*/ 3 w 85"/>
                <a:gd name="T25" fmla="*/ 26 h 87"/>
                <a:gd name="T26" fmla="*/ 7 w 85"/>
                <a:gd name="T27" fmla="*/ 19 h 87"/>
                <a:gd name="T28" fmla="*/ 12 w 85"/>
                <a:gd name="T29" fmla="*/ 12 h 87"/>
                <a:gd name="T30" fmla="*/ 19 w 85"/>
                <a:gd name="T31" fmla="*/ 8 h 87"/>
                <a:gd name="T32" fmla="*/ 26 w 85"/>
                <a:gd name="T33" fmla="*/ 4 h 87"/>
                <a:gd name="T34" fmla="*/ 34 w 85"/>
                <a:gd name="T35" fmla="*/ 1 h 87"/>
                <a:gd name="T36" fmla="*/ 42 w 85"/>
                <a:gd name="T37" fmla="*/ 0 h 87"/>
                <a:gd name="T38" fmla="*/ 42 w 85"/>
                <a:gd name="T39" fmla="*/ 0 h 87"/>
                <a:gd name="T40" fmla="*/ 51 w 85"/>
                <a:gd name="T41" fmla="*/ 1 h 87"/>
                <a:gd name="T42" fmla="*/ 59 w 85"/>
                <a:gd name="T43" fmla="*/ 4 h 87"/>
                <a:gd name="T44" fmla="*/ 66 w 85"/>
                <a:gd name="T45" fmla="*/ 8 h 87"/>
                <a:gd name="T46" fmla="*/ 73 w 85"/>
                <a:gd name="T47" fmla="*/ 12 h 87"/>
                <a:gd name="T48" fmla="*/ 78 w 85"/>
                <a:gd name="T49" fmla="*/ 19 h 87"/>
                <a:gd name="T50" fmla="*/ 82 w 85"/>
                <a:gd name="T51" fmla="*/ 26 h 87"/>
                <a:gd name="T52" fmla="*/ 85 w 85"/>
                <a:gd name="T53" fmla="*/ 34 h 87"/>
                <a:gd name="T54" fmla="*/ 85 w 85"/>
                <a:gd name="T55" fmla="*/ 43 h 87"/>
                <a:gd name="T56" fmla="*/ 85 w 85"/>
                <a:gd name="T57" fmla="*/ 43 h 87"/>
                <a:gd name="T58" fmla="*/ 85 w 85"/>
                <a:gd name="T59" fmla="*/ 52 h 87"/>
                <a:gd name="T60" fmla="*/ 82 w 85"/>
                <a:gd name="T61" fmla="*/ 61 h 87"/>
                <a:gd name="T62" fmla="*/ 78 w 85"/>
                <a:gd name="T63" fmla="*/ 67 h 87"/>
                <a:gd name="T64" fmla="*/ 73 w 85"/>
                <a:gd name="T65" fmla="*/ 73 h 87"/>
                <a:gd name="T66" fmla="*/ 66 w 85"/>
                <a:gd name="T67" fmla="*/ 78 h 87"/>
                <a:gd name="T68" fmla="*/ 59 w 85"/>
                <a:gd name="T69" fmla="*/ 83 h 87"/>
                <a:gd name="T70" fmla="*/ 51 w 85"/>
                <a:gd name="T71" fmla="*/ 85 h 87"/>
                <a:gd name="T72" fmla="*/ 42 w 85"/>
                <a:gd name="T73" fmla="*/ 87 h 87"/>
                <a:gd name="T74" fmla="*/ 42 w 85"/>
                <a:gd name="T7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7">
                  <a:moveTo>
                    <a:pt x="42" y="87"/>
                  </a:moveTo>
                  <a:lnTo>
                    <a:pt x="42" y="87"/>
                  </a:lnTo>
                  <a:lnTo>
                    <a:pt x="34" y="85"/>
                  </a:lnTo>
                  <a:lnTo>
                    <a:pt x="26" y="83"/>
                  </a:lnTo>
                  <a:lnTo>
                    <a:pt x="19" y="78"/>
                  </a:lnTo>
                  <a:lnTo>
                    <a:pt x="12" y="73"/>
                  </a:lnTo>
                  <a:lnTo>
                    <a:pt x="7" y="67"/>
                  </a:lnTo>
                  <a:lnTo>
                    <a:pt x="3" y="61"/>
                  </a:lnTo>
                  <a:lnTo>
                    <a:pt x="0" y="52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9" y="8"/>
                  </a:lnTo>
                  <a:lnTo>
                    <a:pt x="26" y="4"/>
                  </a:lnTo>
                  <a:lnTo>
                    <a:pt x="34" y="1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51" y="1"/>
                  </a:lnTo>
                  <a:lnTo>
                    <a:pt x="59" y="4"/>
                  </a:lnTo>
                  <a:lnTo>
                    <a:pt x="66" y="8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2" y="26"/>
                  </a:lnTo>
                  <a:lnTo>
                    <a:pt x="85" y="34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5" y="52"/>
                  </a:lnTo>
                  <a:lnTo>
                    <a:pt x="82" y="61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3"/>
                  </a:lnTo>
                  <a:lnTo>
                    <a:pt x="51" y="85"/>
                  </a:lnTo>
                  <a:lnTo>
                    <a:pt x="42" y="87"/>
                  </a:lnTo>
                  <a:lnTo>
                    <a:pt x="42" y="87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5"/>
            <p:cNvSpPr>
              <a:spLocks/>
            </p:cNvSpPr>
            <p:nvPr userDrawn="1"/>
          </p:nvSpPr>
          <p:spPr bwMode="auto">
            <a:xfrm>
              <a:off x="3705" y="1116"/>
              <a:ext cx="43" cy="44"/>
            </a:xfrm>
            <a:custGeom>
              <a:avLst/>
              <a:gdLst>
                <a:gd name="T0" fmla="*/ 42 w 85"/>
                <a:gd name="T1" fmla="*/ 86 h 86"/>
                <a:gd name="T2" fmla="*/ 42 w 85"/>
                <a:gd name="T3" fmla="*/ 86 h 86"/>
                <a:gd name="T4" fmla="*/ 34 w 85"/>
                <a:gd name="T5" fmla="*/ 85 h 86"/>
                <a:gd name="T6" fmla="*/ 26 w 85"/>
                <a:gd name="T7" fmla="*/ 82 h 86"/>
                <a:gd name="T8" fmla="*/ 19 w 85"/>
                <a:gd name="T9" fmla="*/ 78 h 86"/>
                <a:gd name="T10" fmla="*/ 12 w 85"/>
                <a:gd name="T11" fmla="*/ 74 h 86"/>
                <a:gd name="T12" fmla="*/ 7 w 85"/>
                <a:gd name="T13" fmla="*/ 67 h 86"/>
                <a:gd name="T14" fmla="*/ 3 w 85"/>
                <a:gd name="T15" fmla="*/ 60 h 86"/>
                <a:gd name="T16" fmla="*/ 0 w 85"/>
                <a:gd name="T17" fmla="*/ 52 h 86"/>
                <a:gd name="T18" fmla="*/ 0 w 85"/>
                <a:gd name="T19" fmla="*/ 44 h 86"/>
                <a:gd name="T20" fmla="*/ 0 w 85"/>
                <a:gd name="T21" fmla="*/ 44 h 86"/>
                <a:gd name="T22" fmla="*/ 0 w 85"/>
                <a:gd name="T23" fmla="*/ 34 h 86"/>
                <a:gd name="T24" fmla="*/ 3 w 85"/>
                <a:gd name="T25" fmla="*/ 26 h 86"/>
                <a:gd name="T26" fmla="*/ 7 w 85"/>
                <a:gd name="T27" fmla="*/ 19 h 86"/>
                <a:gd name="T28" fmla="*/ 12 w 85"/>
                <a:gd name="T29" fmla="*/ 12 h 86"/>
                <a:gd name="T30" fmla="*/ 19 w 85"/>
                <a:gd name="T31" fmla="*/ 8 h 86"/>
                <a:gd name="T32" fmla="*/ 26 w 85"/>
                <a:gd name="T33" fmla="*/ 4 h 86"/>
                <a:gd name="T34" fmla="*/ 34 w 85"/>
                <a:gd name="T35" fmla="*/ 1 h 86"/>
                <a:gd name="T36" fmla="*/ 42 w 85"/>
                <a:gd name="T37" fmla="*/ 0 h 86"/>
                <a:gd name="T38" fmla="*/ 42 w 85"/>
                <a:gd name="T39" fmla="*/ 0 h 86"/>
                <a:gd name="T40" fmla="*/ 51 w 85"/>
                <a:gd name="T41" fmla="*/ 1 h 86"/>
                <a:gd name="T42" fmla="*/ 59 w 85"/>
                <a:gd name="T43" fmla="*/ 4 h 86"/>
                <a:gd name="T44" fmla="*/ 66 w 85"/>
                <a:gd name="T45" fmla="*/ 8 h 86"/>
                <a:gd name="T46" fmla="*/ 73 w 85"/>
                <a:gd name="T47" fmla="*/ 12 h 86"/>
                <a:gd name="T48" fmla="*/ 78 w 85"/>
                <a:gd name="T49" fmla="*/ 19 h 86"/>
                <a:gd name="T50" fmla="*/ 82 w 85"/>
                <a:gd name="T51" fmla="*/ 26 h 86"/>
                <a:gd name="T52" fmla="*/ 85 w 85"/>
                <a:gd name="T53" fmla="*/ 34 h 86"/>
                <a:gd name="T54" fmla="*/ 85 w 85"/>
                <a:gd name="T55" fmla="*/ 44 h 86"/>
                <a:gd name="T56" fmla="*/ 85 w 85"/>
                <a:gd name="T57" fmla="*/ 44 h 86"/>
                <a:gd name="T58" fmla="*/ 85 w 85"/>
                <a:gd name="T59" fmla="*/ 52 h 86"/>
                <a:gd name="T60" fmla="*/ 82 w 85"/>
                <a:gd name="T61" fmla="*/ 60 h 86"/>
                <a:gd name="T62" fmla="*/ 78 w 85"/>
                <a:gd name="T63" fmla="*/ 67 h 86"/>
                <a:gd name="T64" fmla="*/ 73 w 85"/>
                <a:gd name="T65" fmla="*/ 74 h 86"/>
                <a:gd name="T66" fmla="*/ 66 w 85"/>
                <a:gd name="T67" fmla="*/ 78 h 86"/>
                <a:gd name="T68" fmla="*/ 59 w 85"/>
                <a:gd name="T69" fmla="*/ 82 h 86"/>
                <a:gd name="T70" fmla="*/ 51 w 85"/>
                <a:gd name="T71" fmla="*/ 85 h 86"/>
                <a:gd name="T72" fmla="*/ 42 w 85"/>
                <a:gd name="T73" fmla="*/ 86 h 86"/>
                <a:gd name="T74" fmla="*/ 42 w 85"/>
                <a:gd name="T75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6">
                  <a:moveTo>
                    <a:pt x="42" y="86"/>
                  </a:moveTo>
                  <a:lnTo>
                    <a:pt x="42" y="86"/>
                  </a:lnTo>
                  <a:lnTo>
                    <a:pt x="34" y="85"/>
                  </a:lnTo>
                  <a:lnTo>
                    <a:pt x="26" y="82"/>
                  </a:lnTo>
                  <a:lnTo>
                    <a:pt x="19" y="78"/>
                  </a:lnTo>
                  <a:lnTo>
                    <a:pt x="12" y="74"/>
                  </a:lnTo>
                  <a:lnTo>
                    <a:pt x="7" y="67"/>
                  </a:lnTo>
                  <a:lnTo>
                    <a:pt x="3" y="60"/>
                  </a:lnTo>
                  <a:lnTo>
                    <a:pt x="0" y="52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9" y="8"/>
                  </a:lnTo>
                  <a:lnTo>
                    <a:pt x="26" y="4"/>
                  </a:lnTo>
                  <a:lnTo>
                    <a:pt x="34" y="1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51" y="1"/>
                  </a:lnTo>
                  <a:lnTo>
                    <a:pt x="59" y="4"/>
                  </a:lnTo>
                  <a:lnTo>
                    <a:pt x="66" y="8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2" y="26"/>
                  </a:lnTo>
                  <a:lnTo>
                    <a:pt x="85" y="34"/>
                  </a:lnTo>
                  <a:lnTo>
                    <a:pt x="85" y="44"/>
                  </a:lnTo>
                  <a:lnTo>
                    <a:pt x="85" y="44"/>
                  </a:lnTo>
                  <a:lnTo>
                    <a:pt x="85" y="52"/>
                  </a:lnTo>
                  <a:lnTo>
                    <a:pt x="82" y="60"/>
                  </a:lnTo>
                  <a:lnTo>
                    <a:pt x="78" y="67"/>
                  </a:lnTo>
                  <a:lnTo>
                    <a:pt x="73" y="74"/>
                  </a:lnTo>
                  <a:lnTo>
                    <a:pt x="66" y="78"/>
                  </a:lnTo>
                  <a:lnTo>
                    <a:pt x="59" y="82"/>
                  </a:lnTo>
                  <a:lnTo>
                    <a:pt x="51" y="85"/>
                  </a:lnTo>
                  <a:lnTo>
                    <a:pt x="42" y="86"/>
                  </a:lnTo>
                  <a:lnTo>
                    <a:pt x="42" y="86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6"/>
            <p:cNvSpPr>
              <a:spLocks/>
            </p:cNvSpPr>
            <p:nvPr userDrawn="1"/>
          </p:nvSpPr>
          <p:spPr bwMode="auto">
            <a:xfrm>
              <a:off x="3649" y="722"/>
              <a:ext cx="43" cy="43"/>
            </a:xfrm>
            <a:custGeom>
              <a:avLst/>
              <a:gdLst>
                <a:gd name="T0" fmla="*/ 43 w 85"/>
                <a:gd name="T1" fmla="*/ 85 h 85"/>
                <a:gd name="T2" fmla="*/ 43 w 85"/>
                <a:gd name="T3" fmla="*/ 85 h 85"/>
                <a:gd name="T4" fmla="*/ 34 w 85"/>
                <a:gd name="T5" fmla="*/ 84 h 85"/>
                <a:gd name="T6" fmla="*/ 26 w 85"/>
                <a:gd name="T7" fmla="*/ 81 h 85"/>
                <a:gd name="T8" fmla="*/ 18 w 85"/>
                <a:gd name="T9" fmla="*/ 78 h 85"/>
                <a:gd name="T10" fmla="*/ 12 w 85"/>
                <a:gd name="T11" fmla="*/ 73 h 85"/>
                <a:gd name="T12" fmla="*/ 7 w 85"/>
                <a:gd name="T13" fmla="*/ 66 h 85"/>
                <a:gd name="T14" fmla="*/ 3 w 85"/>
                <a:gd name="T15" fmla="*/ 59 h 85"/>
                <a:gd name="T16" fmla="*/ 0 w 85"/>
                <a:gd name="T17" fmla="*/ 51 h 85"/>
                <a:gd name="T18" fmla="*/ 0 w 85"/>
                <a:gd name="T19" fmla="*/ 43 h 85"/>
                <a:gd name="T20" fmla="*/ 0 w 85"/>
                <a:gd name="T21" fmla="*/ 43 h 85"/>
                <a:gd name="T22" fmla="*/ 0 w 85"/>
                <a:gd name="T23" fmla="*/ 33 h 85"/>
                <a:gd name="T24" fmla="*/ 3 w 85"/>
                <a:gd name="T25" fmla="*/ 26 h 85"/>
                <a:gd name="T26" fmla="*/ 7 w 85"/>
                <a:gd name="T27" fmla="*/ 18 h 85"/>
                <a:gd name="T28" fmla="*/ 12 w 85"/>
                <a:gd name="T29" fmla="*/ 12 h 85"/>
                <a:gd name="T30" fmla="*/ 18 w 85"/>
                <a:gd name="T31" fmla="*/ 7 h 85"/>
                <a:gd name="T32" fmla="*/ 26 w 85"/>
                <a:gd name="T33" fmla="*/ 3 h 85"/>
                <a:gd name="T34" fmla="*/ 34 w 85"/>
                <a:gd name="T35" fmla="*/ 0 h 85"/>
                <a:gd name="T36" fmla="*/ 43 w 85"/>
                <a:gd name="T37" fmla="*/ 0 h 85"/>
                <a:gd name="T38" fmla="*/ 43 w 85"/>
                <a:gd name="T39" fmla="*/ 0 h 85"/>
                <a:gd name="T40" fmla="*/ 51 w 85"/>
                <a:gd name="T41" fmla="*/ 0 h 85"/>
                <a:gd name="T42" fmla="*/ 59 w 85"/>
                <a:gd name="T43" fmla="*/ 3 h 85"/>
                <a:gd name="T44" fmla="*/ 66 w 85"/>
                <a:gd name="T45" fmla="*/ 7 h 85"/>
                <a:gd name="T46" fmla="*/ 73 w 85"/>
                <a:gd name="T47" fmla="*/ 12 h 85"/>
                <a:gd name="T48" fmla="*/ 78 w 85"/>
                <a:gd name="T49" fmla="*/ 18 h 85"/>
                <a:gd name="T50" fmla="*/ 82 w 85"/>
                <a:gd name="T51" fmla="*/ 26 h 85"/>
                <a:gd name="T52" fmla="*/ 84 w 85"/>
                <a:gd name="T53" fmla="*/ 33 h 85"/>
                <a:gd name="T54" fmla="*/ 85 w 85"/>
                <a:gd name="T55" fmla="*/ 43 h 85"/>
                <a:gd name="T56" fmla="*/ 85 w 85"/>
                <a:gd name="T57" fmla="*/ 43 h 85"/>
                <a:gd name="T58" fmla="*/ 84 w 85"/>
                <a:gd name="T59" fmla="*/ 51 h 85"/>
                <a:gd name="T60" fmla="*/ 82 w 85"/>
                <a:gd name="T61" fmla="*/ 59 h 85"/>
                <a:gd name="T62" fmla="*/ 78 w 85"/>
                <a:gd name="T63" fmla="*/ 66 h 85"/>
                <a:gd name="T64" fmla="*/ 73 w 85"/>
                <a:gd name="T65" fmla="*/ 73 h 85"/>
                <a:gd name="T66" fmla="*/ 66 w 85"/>
                <a:gd name="T67" fmla="*/ 78 h 85"/>
                <a:gd name="T68" fmla="*/ 59 w 85"/>
                <a:gd name="T69" fmla="*/ 81 h 85"/>
                <a:gd name="T70" fmla="*/ 51 w 85"/>
                <a:gd name="T71" fmla="*/ 84 h 85"/>
                <a:gd name="T72" fmla="*/ 43 w 85"/>
                <a:gd name="T73" fmla="*/ 85 h 85"/>
                <a:gd name="T74" fmla="*/ 43 w 85"/>
                <a:gd name="T75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5">
                  <a:moveTo>
                    <a:pt x="43" y="85"/>
                  </a:moveTo>
                  <a:lnTo>
                    <a:pt x="43" y="85"/>
                  </a:lnTo>
                  <a:lnTo>
                    <a:pt x="34" y="84"/>
                  </a:lnTo>
                  <a:lnTo>
                    <a:pt x="26" y="81"/>
                  </a:lnTo>
                  <a:lnTo>
                    <a:pt x="18" y="78"/>
                  </a:lnTo>
                  <a:lnTo>
                    <a:pt x="12" y="73"/>
                  </a:lnTo>
                  <a:lnTo>
                    <a:pt x="7" y="66"/>
                  </a:lnTo>
                  <a:lnTo>
                    <a:pt x="3" y="59"/>
                  </a:lnTo>
                  <a:lnTo>
                    <a:pt x="0" y="51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3"/>
                  </a:lnTo>
                  <a:lnTo>
                    <a:pt x="3" y="26"/>
                  </a:lnTo>
                  <a:lnTo>
                    <a:pt x="7" y="18"/>
                  </a:lnTo>
                  <a:lnTo>
                    <a:pt x="12" y="12"/>
                  </a:lnTo>
                  <a:lnTo>
                    <a:pt x="18" y="7"/>
                  </a:lnTo>
                  <a:lnTo>
                    <a:pt x="26" y="3"/>
                  </a:lnTo>
                  <a:lnTo>
                    <a:pt x="34" y="0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0"/>
                  </a:lnTo>
                  <a:lnTo>
                    <a:pt x="59" y="3"/>
                  </a:lnTo>
                  <a:lnTo>
                    <a:pt x="66" y="7"/>
                  </a:lnTo>
                  <a:lnTo>
                    <a:pt x="73" y="12"/>
                  </a:lnTo>
                  <a:lnTo>
                    <a:pt x="78" y="18"/>
                  </a:lnTo>
                  <a:lnTo>
                    <a:pt x="82" y="26"/>
                  </a:lnTo>
                  <a:lnTo>
                    <a:pt x="84" y="33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4" y="51"/>
                  </a:lnTo>
                  <a:lnTo>
                    <a:pt x="82" y="59"/>
                  </a:lnTo>
                  <a:lnTo>
                    <a:pt x="78" y="66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1"/>
                  </a:lnTo>
                  <a:lnTo>
                    <a:pt x="51" y="84"/>
                  </a:lnTo>
                  <a:lnTo>
                    <a:pt x="43" y="85"/>
                  </a:lnTo>
                  <a:lnTo>
                    <a:pt x="43" y="85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7"/>
            <p:cNvSpPr>
              <a:spLocks/>
            </p:cNvSpPr>
            <p:nvPr userDrawn="1"/>
          </p:nvSpPr>
          <p:spPr bwMode="auto">
            <a:xfrm>
              <a:off x="3649" y="778"/>
              <a:ext cx="43" cy="43"/>
            </a:xfrm>
            <a:custGeom>
              <a:avLst/>
              <a:gdLst>
                <a:gd name="T0" fmla="*/ 43 w 85"/>
                <a:gd name="T1" fmla="*/ 85 h 85"/>
                <a:gd name="T2" fmla="*/ 43 w 85"/>
                <a:gd name="T3" fmla="*/ 85 h 85"/>
                <a:gd name="T4" fmla="*/ 34 w 85"/>
                <a:gd name="T5" fmla="*/ 84 h 85"/>
                <a:gd name="T6" fmla="*/ 26 w 85"/>
                <a:gd name="T7" fmla="*/ 82 h 85"/>
                <a:gd name="T8" fmla="*/ 18 w 85"/>
                <a:gd name="T9" fmla="*/ 78 h 85"/>
                <a:gd name="T10" fmla="*/ 12 w 85"/>
                <a:gd name="T11" fmla="*/ 73 h 85"/>
                <a:gd name="T12" fmla="*/ 7 w 85"/>
                <a:gd name="T13" fmla="*/ 66 h 85"/>
                <a:gd name="T14" fmla="*/ 3 w 85"/>
                <a:gd name="T15" fmla="*/ 59 h 85"/>
                <a:gd name="T16" fmla="*/ 0 w 85"/>
                <a:gd name="T17" fmla="*/ 51 h 85"/>
                <a:gd name="T18" fmla="*/ 0 w 85"/>
                <a:gd name="T19" fmla="*/ 42 h 85"/>
                <a:gd name="T20" fmla="*/ 0 w 85"/>
                <a:gd name="T21" fmla="*/ 42 h 85"/>
                <a:gd name="T22" fmla="*/ 0 w 85"/>
                <a:gd name="T23" fmla="*/ 34 h 85"/>
                <a:gd name="T24" fmla="*/ 3 w 85"/>
                <a:gd name="T25" fmla="*/ 26 h 85"/>
                <a:gd name="T26" fmla="*/ 7 w 85"/>
                <a:gd name="T27" fmla="*/ 18 h 85"/>
                <a:gd name="T28" fmla="*/ 12 w 85"/>
                <a:gd name="T29" fmla="*/ 12 h 85"/>
                <a:gd name="T30" fmla="*/ 18 w 85"/>
                <a:gd name="T31" fmla="*/ 7 h 85"/>
                <a:gd name="T32" fmla="*/ 26 w 85"/>
                <a:gd name="T33" fmla="*/ 2 h 85"/>
                <a:gd name="T34" fmla="*/ 34 w 85"/>
                <a:gd name="T35" fmla="*/ 0 h 85"/>
                <a:gd name="T36" fmla="*/ 43 w 85"/>
                <a:gd name="T37" fmla="*/ 0 h 85"/>
                <a:gd name="T38" fmla="*/ 43 w 85"/>
                <a:gd name="T39" fmla="*/ 0 h 85"/>
                <a:gd name="T40" fmla="*/ 51 w 85"/>
                <a:gd name="T41" fmla="*/ 0 h 85"/>
                <a:gd name="T42" fmla="*/ 59 w 85"/>
                <a:gd name="T43" fmla="*/ 2 h 85"/>
                <a:gd name="T44" fmla="*/ 66 w 85"/>
                <a:gd name="T45" fmla="*/ 7 h 85"/>
                <a:gd name="T46" fmla="*/ 73 w 85"/>
                <a:gd name="T47" fmla="*/ 12 h 85"/>
                <a:gd name="T48" fmla="*/ 78 w 85"/>
                <a:gd name="T49" fmla="*/ 18 h 85"/>
                <a:gd name="T50" fmla="*/ 82 w 85"/>
                <a:gd name="T51" fmla="*/ 26 h 85"/>
                <a:gd name="T52" fmla="*/ 84 w 85"/>
                <a:gd name="T53" fmla="*/ 34 h 85"/>
                <a:gd name="T54" fmla="*/ 85 w 85"/>
                <a:gd name="T55" fmla="*/ 42 h 85"/>
                <a:gd name="T56" fmla="*/ 85 w 85"/>
                <a:gd name="T57" fmla="*/ 42 h 85"/>
                <a:gd name="T58" fmla="*/ 84 w 85"/>
                <a:gd name="T59" fmla="*/ 51 h 85"/>
                <a:gd name="T60" fmla="*/ 82 w 85"/>
                <a:gd name="T61" fmla="*/ 59 h 85"/>
                <a:gd name="T62" fmla="*/ 78 w 85"/>
                <a:gd name="T63" fmla="*/ 66 h 85"/>
                <a:gd name="T64" fmla="*/ 73 w 85"/>
                <a:gd name="T65" fmla="*/ 73 h 85"/>
                <a:gd name="T66" fmla="*/ 66 w 85"/>
                <a:gd name="T67" fmla="*/ 78 h 85"/>
                <a:gd name="T68" fmla="*/ 59 w 85"/>
                <a:gd name="T69" fmla="*/ 82 h 85"/>
                <a:gd name="T70" fmla="*/ 51 w 85"/>
                <a:gd name="T71" fmla="*/ 84 h 85"/>
                <a:gd name="T72" fmla="*/ 43 w 85"/>
                <a:gd name="T73" fmla="*/ 85 h 85"/>
                <a:gd name="T74" fmla="*/ 43 w 85"/>
                <a:gd name="T75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5">
                  <a:moveTo>
                    <a:pt x="43" y="85"/>
                  </a:moveTo>
                  <a:lnTo>
                    <a:pt x="43" y="85"/>
                  </a:lnTo>
                  <a:lnTo>
                    <a:pt x="34" y="84"/>
                  </a:lnTo>
                  <a:lnTo>
                    <a:pt x="26" y="82"/>
                  </a:lnTo>
                  <a:lnTo>
                    <a:pt x="18" y="78"/>
                  </a:lnTo>
                  <a:lnTo>
                    <a:pt x="12" y="73"/>
                  </a:lnTo>
                  <a:lnTo>
                    <a:pt x="7" y="66"/>
                  </a:lnTo>
                  <a:lnTo>
                    <a:pt x="3" y="59"/>
                  </a:lnTo>
                  <a:lnTo>
                    <a:pt x="0" y="51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8"/>
                  </a:lnTo>
                  <a:lnTo>
                    <a:pt x="12" y="12"/>
                  </a:lnTo>
                  <a:lnTo>
                    <a:pt x="18" y="7"/>
                  </a:lnTo>
                  <a:lnTo>
                    <a:pt x="26" y="2"/>
                  </a:lnTo>
                  <a:lnTo>
                    <a:pt x="34" y="0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0"/>
                  </a:lnTo>
                  <a:lnTo>
                    <a:pt x="59" y="2"/>
                  </a:lnTo>
                  <a:lnTo>
                    <a:pt x="66" y="7"/>
                  </a:lnTo>
                  <a:lnTo>
                    <a:pt x="73" y="12"/>
                  </a:lnTo>
                  <a:lnTo>
                    <a:pt x="78" y="18"/>
                  </a:lnTo>
                  <a:lnTo>
                    <a:pt x="82" y="26"/>
                  </a:lnTo>
                  <a:lnTo>
                    <a:pt x="84" y="34"/>
                  </a:lnTo>
                  <a:lnTo>
                    <a:pt x="85" y="42"/>
                  </a:lnTo>
                  <a:lnTo>
                    <a:pt x="85" y="42"/>
                  </a:lnTo>
                  <a:lnTo>
                    <a:pt x="84" y="51"/>
                  </a:lnTo>
                  <a:lnTo>
                    <a:pt x="82" y="59"/>
                  </a:lnTo>
                  <a:lnTo>
                    <a:pt x="78" y="66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2"/>
                  </a:lnTo>
                  <a:lnTo>
                    <a:pt x="51" y="84"/>
                  </a:lnTo>
                  <a:lnTo>
                    <a:pt x="43" y="85"/>
                  </a:lnTo>
                  <a:lnTo>
                    <a:pt x="43" y="85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8"/>
            <p:cNvSpPr>
              <a:spLocks/>
            </p:cNvSpPr>
            <p:nvPr userDrawn="1"/>
          </p:nvSpPr>
          <p:spPr bwMode="auto">
            <a:xfrm>
              <a:off x="3649" y="891"/>
              <a:ext cx="43" cy="43"/>
            </a:xfrm>
            <a:custGeom>
              <a:avLst/>
              <a:gdLst>
                <a:gd name="T0" fmla="*/ 43 w 85"/>
                <a:gd name="T1" fmla="*/ 85 h 85"/>
                <a:gd name="T2" fmla="*/ 43 w 85"/>
                <a:gd name="T3" fmla="*/ 85 h 85"/>
                <a:gd name="T4" fmla="*/ 34 w 85"/>
                <a:gd name="T5" fmla="*/ 85 h 85"/>
                <a:gd name="T6" fmla="*/ 26 w 85"/>
                <a:gd name="T7" fmla="*/ 83 h 85"/>
                <a:gd name="T8" fmla="*/ 18 w 85"/>
                <a:gd name="T9" fmla="*/ 78 h 85"/>
                <a:gd name="T10" fmla="*/ 12 w 85"/>
                <a:gd name="T11" fmla="*/ 73 h 85"/>
                <a:gd name="T12" fmla="*/ 7 w 85"/>
                <a:gd name="T13" fmla="*/ 67 h 85"/>
                <a:gd name="T14" fmla="*/ 3 w 85"/>
                <a:gd name="T15" fmla="*/ 59 h 85"/>
                <a:gd name="T16" fmla="*/ 0 w 85"/>
                <a:gd name="T17" fmla="*/ 51 h 85"/>
                <a:gd name="T18" fmla="*/ 0 w 85"/>
                <a:gd name="T19" fmla="*/ 43 h 85"/>
                <a:gd name="T20" fmla="*/ 0 w 85"/>
                <a:gd name="T21" fmla="*/ 43 h 85"/>
                <a:gd name="T22" fmla="*/ 0 w 85"/>
                <a:gd name="T23" fmla="*/ 34 h 85"/>
                <a:gd name="T24" fmla="*/ 3 w 85"/>
                <a:gd name="T25" fmla="*/ 26 h 85"/>
                <a:gd name="T26" fmla="*/ 7 w 85"/>
                <a:gd name="T27" fmla="*/ 19 h 85"/>
                <a:gd name="T28" fmla="*/ 12 w 85"/>
                <a:gd name="T29" fmla="*/ 12 h 85"/>
                <a:gd name="T30" fmla="*/ 18 w 85"/>
                <a:gd name="T31" fmla="*/ 7 h 85"/>
                <a:gd name="T32" fmla="*/ 26 w 85"/>
                <a:gd name="T33" fmla="*/ 3 h 85"/>
                <a:gd name="T34" fmla="*/ 34 w 85"/>
                <a:gd name="T35" fmla="*/ 1 h 85"/>
                <a:gd name="T36" fmla="*/ 43 w 85"/>
                <a:gd name="T37" fmla="*/ 0 h 85"/>
                <a:gd name="T38" fmla="*/ 43 w 85"/>
                <a:gd name="T39" fmla="*/ 0 h 85"/>
                <a:gd name="T40" fmla="*/ 51 w 85"/>
                <a:gd name="T41" fmla="*/ 1 h 85"/>
                <a:gd name="T42" fmla="*/ 59 w 85"/>
                <a:gd name="T43" fmla="*/ 3 h 85"/>
                <a:gd name="T44" fmla="*/ 66 w 85"/>
                <a:gd name="T45" fmla="*/ 7 h 85"/>
                <a:gd name="T46" fmla="*/ 73 w 85"/>
                <a:gd name="T47" fmla="*/ 12 h 85"/>
                <a:gd name="T48" fmla="*/ 78 w 85"/>
                <a:gd name="T49" fmla="*/ 19 h 85"/>
                <a:gd name="T50" fmla="*/ 82 w 85"/>
                <a:gd name="T51" fmla="*/ 26 h 85"/>
                <a:gd name="T52" fmla="*/ 84 w 85"/>
                <a:gd name="T53" fmla="*/ 34 h 85"/>
                <a:gd name="T54" fmla="*/ 85 w 85"/>
                <a:gd name="T55" fmla="*/ 43 h 85"/>
                <a:gd name="T56" fmla="*/ 85 w 85"/>
                <a:gd name="T57" fmla="*/ 43 h 85"/>
                <a:gd name="T58" fmla="*/ 84 w 85"/>
                <a:gd name="T59" fmla="*/ 51 h 85"/>
                <a:gd name="T60" fmla="*/ 82 w 85"/>
                <a:gd name="T61" fmla="*/ 59 h 85"/>
                <a:gd name="T62" fmla="*/ 78 w 85"/>
                <a:gd name="T63" fmla="*/ 67 h 85"/>
                <a:gd name="T64" fmla="*/ 73 w 85"/>
                <a:gd name="T65" fmla="*/ 73 h 85"/>
                <a:gd name="T66" fmla="*/ 66 w 85"/>
                <a:gd name="T67" fmla="*/ 78 h 85"/>
                <a:gd name="T68" fmla="*/ 59 w 85"/>
                <a:gd name="T69" fmla="*/ 83 h 85"/>
                <a:gd name="T70" fmla="*/ 51 w 85"/>
                <a:gd name="T71" fmla="*/ 85 h 85"/>
                <a:gd name="T72" fmla="*/ 43 w 85"/>
                <a:gd name="T73" fmla="*/ 85 h 85"/>
                <a:gd name="T74" fmla="*/ 43 w 85"/>
                <a:gd name="T75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5">
                  <a:moveTo>
                    <a:pt x="43" y="85"/>
                  </a:moveTo>
                  <a:lnTo>
                    <a:pt x="43" y="85"/>
                  </a:lnTo>
                  <a:lnTo>
                    <a:pt x="34" y="85"/>
                  </a:lnTo>
                  <a:lnTo>
                    <a:pt x="26" y="83"/>
                  </a:lnTo>
                  <a:lnTo>
                    <a:pt x="18" y="78"/>
                  </a:lnTo>
                  <a:lnTo>
                    <a:pt x="12" y="73"/>
                  </a:lnTo>
                  <a:lnTo>
                    <a:pt x="7" y="67"/>
                  </a:lnTo>
                  <a:lnTo>
                    <a:pt x="3" y="59"/>
                  </a:lnTo>
                  <a:lnTo>
                    <a:pt x="0" y="51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8" y="7"/>
                  </a:lnTo>
                  <a:lnTo>
                    <a:pt x="26" y="3"/>
                  </a:lnTo>
                  <a:lnTo>
                    <a:pt x="34" y="1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1"/>
                  </a:lnTo>
                  <a:lnTo>
                    <a:pt x="59" y="3"/>
                  </a:lnTo>
                  <a:lnTo>
                    <a:pt x="66" y="7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2" y="26"/>
                  </a:lnTo>
                  <a:lnTo>
                    <a:pt x="84" y="34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4" y="51"/>
                  </a:lnTo>
                  <a:lnTo>
                    <a:pt x="82" y="59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3"/>
                  </a:lnTo>
                  <a:lnTo>
                    <a:pt x="51" y="85"/>
                  </a:lnTo>
                  <a:lnTo>
                    <a:pt x="43" y="85"/>
                  </a:lnTo>
                  <a:lnTo>
                    <a:pt x="43" y="85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19"/>
            <p:cNvSpPr>
              <a:spLocks/>
            </p:cNvSpPr>
            <p:nvPr userDrawn="1"/>
          </p:nvSpPr>
          <p:spPr bwMode="auto">
            <a:xfrm>
              <a:off x="3649" y="947"/>
              <a:ext cx="43" cy="43"/>
            </a:xfrm>
            <a:custGeom>
              <a:avLst/>
              <a:gdLst>
                <a:gd name="T0" fmla="*/ 43 w 85"/>
                <a:gd name="T1" fmla="*/ 85 h 85"/>
                <a:gd name="T2" fmla="*/ 43 w 85"/>
                <a:gd name="T3" fmla="*/ 85 h 85"/>
                <a:gd name="T4" fmla="*/ 34 w 85"/>
                <a:gd name="T5" fmla="*/ 85 h 85"/>
                <a:gd name="T6" fmla="*/ 26 w 85"/>
                <a:gd name="T7" fmla="*/ 82 h 85"/>
                <a:gd name="T8" fmla="*/ 18 w 85"/>
                <a:gd name="T9" fmla="*/ 78 h 85"/>
                <a:gd name="T10" fmla="*/ 12 w 85"/>
                <a:gd name="T11" fmla="*/ 73 h 85"/>
                <a:gd name="T12" fmla="*/ 7 w 85"/>
                <a:gd name="T13" fmla="*/ 67 h 85"/>
                <a:gd name="T14" fmla="*/ 3 w 85"/>
                <a:gd name="T15" fmla="*/ 59 h 85"/>
                <a:gd name="T16" fmla="*/ 0 w 85"/>
                <a:gd name="T17" fmla="*/ 51 h 85"/>
                <a:gd name="T18" fmla="*/ 0 w 85"/>
                <a:gd name="T19" fmla="*/ 42 h 85"/>
                <a:gd name="T20" fmla="*/ 0 w 85"/>
                <a:gd name="T21" fmla="*/ 42 h 85"/>
                <a:gd name="T22" fmla="*/ 0 w 85"/>
                <a:gd name="T23" fmla="*/ 34 h 85"/>
                <a:gd name="T24" fmla="*/ 3 w 85"/>
                <a:gd name="T25" fmla="*/ 26 h 85"/>
                <a:gd name="T26" fmla="*/ 7 w 85"/>
                <a:gd name="T27" fmla="*/ 19 h 85"/>
                <a:gd name="T28" fmla="*/ 12 w 85"/>
                <a:gd name="T29" fmla="*/ 12 h 85"/>
                <a:gd name="T30" fmla="*/ 18 w 85"/>
                <a:gd name="T31" fmla="*/ 7 h 85"/>
                <a:gd name="T32" fmla="*/ 26 w 85"/>
                <a:gd name="T33" fmla="*/ 2 h 85"/>
                <a:gd name="T34" fmla="*/ 34 w 85"/>
                <a:gd name="T35" fmla="*/ 1 h 85"/>
                <a:gd name="T36" fmla="*/ 43 w 85"/>
                <a:gd name="T37" fmla="*/ 0 h 85"/>
                <a:gd name="T38" fmla="*/ 43 w 85"/>
                <a:gd name="T39" fmla="*/ 0 h 85"/>
                <a:gd name="T40" fmla="*/ 51 w 85"/>
                <a:gd name="T41" fmla="*/ 1 h 85"/>
                <a:gd name="T42" fmla="*/ 59 w 85"/>
                <a:gd name="T43" fmla="*/ 2 h 85"/>
                <a:gd name="T44" fmla="*/ 66 w 85"/>
                <a:gd name="T45" fmla="*/ 7 h 85"/>
                <a:gd name="T46" fmla="*/ 73 w 85"/>
                <a:gd name="T47" fmla="*/ 12 h 85"/>
                <a:gd name="T48" fmla="*/ 78 w 85"/>
                <a:gd name="T49" fmla="*/ 19 h 85"/>
                <a:gd name="T50" fmla="*/ 82 w 85"/>
                <a:gd name="T51" fmla="*/ 26 h 85"/>
                <a:gd name="T52" fmla="*/ 84 w 85"/>
                <a:gd name="T53" fmla="*/ 34 h 85"/>
                <a:gd name="T54" fmla="*/ 85 w 85"/>
                <a:gd name="T55" fmla="*/ 42 h 85"/>
                <a:gd name="T56" fmla="*/ 85 w 85"/>
                <a:gd name="T57" fmla="*/ 42 h 85"/>
                <a:gd name="T58" fmla="*/ 84 w 85"/>
                <a:gd name="T59" fmla="*/ 51 h 85"/>
                <a:gd name="T60" fmla="*/ 82 w 85"/>
                <a:gd name="T61" fmla="*/ 59 h 85"/>
                <a:gd name="T62" fmla="*/ 78 w 85"/>
                <a:gd name="T63" fmla="*/ 67 h 85"/>
                <a:gd name="T64" fmla="*/ 73 w 85"/>
                <a:gd name="T65" fmla="*/ 73 h 85"/>
                <a:gd name="T66" fmla="*/ 66 w 85"/>
                <a:gd name="T67" fmla="*/ 78 h 85"/>
                <a:gd name="T68" fmla="*/ 59 w 85"/>
                <a:gd name="T69" fmla="*/ 82 h 85"/>
                <a:gd name="T70" fmla="*/ 51 w 85"/>
                <a:gd name="T71" fmla="*/ 85 h 85"/>
                <a:gd name="T72" fmla="*/ 43 w 85"/>
                <a:gd name="T73" fmla="*/ 85 h 85"/>
                <a:gd name="T74" fmla="*/ 43 w 85"/>
                <a:gd name="T75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5">
                  <a:moveTo>
                    <a:pt x="43" y="85"/>
                  </a:moveTo>
                  <a:lnTo>
                    <a:pt x="43" y="85"/>
                  </a:lnTo>
                  <a:lnTo>
                    <a:pt x="34" y="85"/>
                  </a:lnTo>
                  <a:lnTo>
                    <a:pt x="26" y="82"/>
                  </a:lnTo>
                  <a:lnTo>
                    <a:pt x="18" y="78"/>
                  </a:lnTo>
                  <a:lnTo>
                    <a:pt x="12" y="73"/>
                  </a:lnTo>
                  <a:lnTo>
                    <a:pt x="7" y="67"/>
                  </a:lnTo>
                  <a:lnTo>
                    <a:pt x="3" y="59"/>
                  </a:lnTo>
                  <a:lnTo>
                    <a:pt x="0" y="51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8" y="7"/>
                  </a:lnTo>
                  <a:lnTo>
                    <a:pt x="26" y="2"/>
                  </a:lnTo>
                  <a:lnTo>
                    <a:pt x="34" y="1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1"/>
                  </a:lnTo>
                  <a:lnTo>
                    <a:pt x="59" y="2"/>
                  </a:lnTo>
                  <a:lnTo>
                    <a:pt x="66" y="7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2" y="26"/>
                  </a:lnTo>
                  <a:lnTo>
                    <a:pt x="84" y="34"/>
                  </a:lnTo>
                  <a:lnTo>
                    <a:pt x="85" y="42"/>
                  </a:lnTo>
                  <a:lnTo>
                    <a:pt x="85" y="42"/>
                  </a:lnTo>
                  <a:lnTo>
                    <a:pt x="84" y="51"/>
                  </a:lnTo>
                  <a:lnTo>
                    <a:pt x="82" y="59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2"/>
                  </a:lnTo>
                  <a:lnTo>
                    <a:pt x="51" y="85"/>
                  </a:lnTo>
                  <a:lnTo>
                    <a:pt x="43" y="85"/>
                  </a:lnTo>
                  <a:lnTo>
                    <a:pt x="43" y="85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20"/>
            <p:cNvSpPr>
              <a:spLocks/>
            </p:cNvSpPr>
            <p:nvPr userDrawn="1"/>
          </p:nvSpPr>
          <p:spPr bwMode="auto">
            <a:xfrm>
              <a:off x="3649" y="1004"/>
              <a:ext cx="43" cy="42"/>
            </a:xfrm>
            <a:custGeom>
              <a:avLst/>
              <a:gdLst>
                <a:gd name="T0" fmla="*/ 43 w 85"/>
                <a:gd name="T1" fmla="*/ 86 h 86"/>
                <a:gd name="T2" fmla="*/ 43 w 85"/>
                <a:gd name="T3" fmla="*/ 86 h 86"/>
                <a:gd name="T4" fmla="*/ 34 w 85"/>
                <a:gd name="T5" fmla="*/ 86 h 86"/>
                <a:gd name="T6" fmla="*/ 26 w 85"/>
                <a:gd name="T7" fmla="*/ 83 h 86"/>
                <a:gd name="T8" fmla="*/ 18 w 85"/>
                <a:gd name="T9" fmla="*/ 79 h 86"/>
                <a:gd name="T10" fmla="*/ 12 w 85"/>
                <a:gd name="T11" fmla="*/ 73 h 86"/>
                <a:gd name="T12" fmla="*/ 7 w 85"/>
                <a:gd name="T13" fmla="*/ 68 h 86"/>
                <a:gd name="T14" fmla="*/ 3 w 85"/>
                <a:gd name="T15" fmla="*/ 59 h 86"/>
                <a:gd name="T16" fmla="*/ 0 w 85"/>
                <a:gd name="T17" fmla="*/ 53 h 86"/>
                <a:gd name="T18" fmla="*/ 0 w 85"/>
                <a:gd name="T19" fmla="*/ 43 h 86"/>
                <a:gd name="T20" fmla="*/ 0 w 85"/>
                <a:gd name="T21" fmla="*/ 43 h 86"/>
                <a:gd name="T22" fmla="*/ 0 w 85"/>
                <a:gd name="T23" fmla="*/ 35 h 86"/>
                <a:gd name="T24" fmla="*/ 3 w 85"/>
                <a:gd name="T25" fmla="*/ 27 h 86"/>
                <a:gd name="T26" fmla="*/ 7 w 85"/>
                <a:gd name="T27" fmla="*/ 20 h 86"/>
                <a:gd name="T28" fmla="*/ 12 w 85"/>
                <a:gd name="T29" fmla="*/ 13 h 86"/>
                <a:gd name="T30" fmla="*/ 18 w 85"/>
                <a:gd name="T31" fmla="*/ 7 h 86"/>
                <a:gd name="T32" fmla="*/ 26 w 85"/>
                <a:gd name="T33" fmla="*/ 5 h 86"/>
                <a:gd name="T34" fmla="*/ 34 w 85"/>
                <a:gd name="T35" fmla="*/ 2 h 86"/>
                <a:gd name="T36" fmla="*/ 43 w 85"/>
                <a:gd name="T37" fmla="*/ 0 h 86"/>
                <a:gd name="T38" fmla="*/ 43 w 85"/>
                <a:gd name="T39" fmla="*/ 0 h 86"/>
                <a:gd name="T40" fmla="*/ 51 w 85"/>
                <a:gd name="T41" fmla="*/ 2 h 86"/>
                <a:gd name="T42" fmla="*/ 59 w 85"/>
                <a:gd name="T43" fmla="*/ 5 h 86"/>
                <a:gd name="T44" fmla="*/ 66 w 85"/>
                <a:gd name="T45" fmla="*/ 7 h 86"/>
                <a:gd name="T46" fmla="*/ 73 w 85"/>
                <a:gd name="T47" fmla="*/ 13 h 86"/>
                <a:gd name="T48" fmla="*/ 78 w 85"/>
                <a:gd name="T49" fmla="*/ 20 h 86"/>
                <a:gd name="T50" fmla="*/ 82 w 85"/>
                <a:gd name="T51" fmla="*/ 27 h 86"/>
                <a:gd name="T52" fmla="*/ 84 w 85"/>
                <a:gd name="T53" fmla="*/ 35 h 86"/>
                <a:gd name="T54" fmla="*/ 85 w 85"/>
                <a:gd name="T55" fmla="*/ 43 h 86"/>
                <a:gd name="T56" fmla="*/ 85 w 85"/>
                <a:gd name="T57" fmla="*/ 43 h 86"/>
                <a:gd name="T58" fmla="*/ 84 w 85"/>
                <a:gd name="T59" fmla="*/ 53 h 86"/>
                <a:gd name="T60" fmla="*/ 82 w 85"/>
                <a:gd name="T61" fmla="*/ 59 h 86"/>
                <a:gd name="T62" fmla="*/ 78 w 85"/>
                <a:gd name="T63" fmla="*/ 68 h 86"/>
                <a:gd name="T64" fmla="*/ 73 w 85"/>
                <a:gd name="T65" fmla="*/ 73 h 86"/>
                <a:gd name="T66" fmla="*/ 66 w 85"/>
                <a:gd name="T67" fmla="*/ 79 h 86"/>
                <a:gd name="T68" fmla="*/ 59 w 85"/>
                <a:gd name="T69" fmla="*/ 83 h 86"/>
                <a:gd name="T70" fmla="*/ 51 w 85"/>
                <a:gd name="T71" fmla="*/ 86 h 86"/>
                <a:gd name="T72" fmla="*/ 43 w 85"/>
                <a:gd name="T73" fmla="*/ 86 h 86"/>
                <a:gd name="T74" fmla="*/ 43 w 85"/>
                <a:gd name="T75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6">
                  <a:moveTo>
                    <a:pt x="43" y="86"/>
                  </a:moveTo>
                  <a:lnTo>
                    <a:pt x="43" y="86"/>
                  </a:lnTo>
                  <a:lnTo>
                    <a:pt x="34" y="86"/>
                  </a:lnTo>
                  <a:lnTo>
                    <a:pt x="26" y="83"/>
                  </a:lnTo>
                  <a:lnTo>
                    <a:pt x="18" y="79"/>
                  </a:lnTo>
                  <a:lnTo>
                    <a:pt x="12" y="73"/>
                  </a:lnTo>
                  <a:lnTo>
                    <a:pt x="7" y="68"/>
                  </a:lnTo>
                  <a:lnTo>
                    <a:pt x="3" y="59"/>
                  </a:lnTo>
                  <a:lnTo>
                    <a:pt x="0" y="53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5"/>
                  </a:lnTo>
                  <a:lnTo>
                    <a:pt x="3" y="27"/>
                  </a:lnTo>
                  <a:lnTo>
                    <a:pt x="7" y="20"/>
                  </a:lnTo>
                  <a:lnTo>
                    <a:pt x="12" y="13"/>
                  </a:lnTo>
                  <a:lnTo>
                    <a:pt x="18" y="7"/>
                  </a:lnTo>
                  <a:lnTo>
                    <a:pt x="26" y="5"/>
                  </a:lnTo>
                  <a:lnTo>
                    <a:pt x="34" y="2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2"/>
                  </a:lnTo>
                  <a:lnTo>
                    <a:pt x="59" y="5"/>
                  </a:lnTo>
                  <a:lnTo>
                    <a:pt x="66" y="7"/>
                  </a:lnTo>
                  <a:lnTo>
                    <a:pt x="73" y="13"/>
                  </a:lnTo>
                  <a:lnTo>
                    <a:pt x="78" y="20"/>
                  </a:lnTo>
                  <a:lnTo>
                    <a:pt x="82" y="27"/>
                  </a:lnTo>
                  <a:lnTo>
                    <a:pt x="84" y="35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4" y="53"/>
                  </a:lnTo>
                  <a:lnTo>
                    <a:pt x="82" y="59"/>
                  </a:lnTo>
                  <a:lnTo>
                    <a:pt x="78" y="68"/>
                  </a:lnTo>
                  <a:lnTo>
                    <a:pt x="73" y="73"/>
                  </a:lnTo>
                  <a:lnTo>
                    <a:pt x="66" y="79"/>
                  </a:lnTo>
                  <a:lnTo>
                    <a:pt x="59" y="83"/>
                  </a:lnTo>
                  <a:lnTo>
                    <a:pt x="51" y="86"/>
                  </a:lnTo>
                  <a:lnTo>
                    <a:pt x="43" y="86"/>
                  </a:lnTo>
                  <a:lnTo>
                    <a:pt x="43" y="86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1"/>
            <p:cNvSpPr>
              <a:spLocks/>
            </p:cNvSpPr>
            <p:nvPr userDrawn="1"/>
          </p:nvSpPr>
          <p:spPr bwMode="auto">
            <a:xfrm>
              <a:off x="3649" y="1060"/>
              <a:ext cx="43" cy="43"/>
            </a:xfrm>
            <a:custGeom>
              <a:avLst/>
              <a:gdLst>
                <a:gd name="T0" fmla="*/ 43 w 85"/>
                <a:gd name="T1" fmla="*/ 87 h 87"/>
                <a:gd name="T2" fmla="*/ 43 w 85"/>
                <a:gd name="T3" fmla="*/ 87 h 87"/>
                <a:gd name="T4" fmla="*/ 34 w 85"/>
                <a:gd name="T5" fmla="*/ 85 h 87"/>
                <a:gd name="T6" fmla="*/ 26 w 85"/>
                <a:gd name="T7" fmla="*/ 83 h 87"/>
                <a:gd name="T8" fmla="*/ 18 w 85"/>
                <a:gd name="T9" fmla="*/ 78 h 87"/>
                <a:gd name="T10" fmla="*/ 12 w 85"/>
                <a:gd name="T11" fmla="*/ 73 h 87"/>
                <a:gd name="T12" fmla="*/ 7 w 85"/>
                <a:gd name="T13" fmla="*/ 67 h 87"/>
                <a:gd name="T14" fmla="*/ 3 w 85"/>
                <a:gd name="T15" fmla="*/ 61 h 87"/>
                <a:gd name="T16" fmla="*/ 0 w 85"/>
                <a:gd name="T17" fmla="*/ 52 h 87"/>
                <a:gd name="T18" fmla="*/ 0 w 85"/>
                <a:gd name="T19" fmla="*/ 43 h 87"/>
                <a:gd name="T20" fmla="*/ 0 w 85"/>
                <a:gd name="T21" fmla="*/ 43 h 87"/>
                <a:gd name="T22" fmla="*/ 0 w 85"/>
                <a:gd name="T23" fmla="*/ 34 h 87"/>
                <a:gd name="T24" fmla="*/ 3 w 85"/>
                <a:gd name="T25" fmla="*/ 26 h 87"/>
                <a:gd name="T26" fmla="*/ 7 w 85"/>
                <a:gd name="T27" fmla="*/ 19 h 87"/>
                <a:gd name="T28" fmla="*/ 12 w 85"/>
                <a:gd name="T29" fmla="*/ 12 h 87"/>
                <a:gd name="T30" fmla="*/ 18 w 85"/>
                <a:gd name="T31" fmla="*/ 8 h 87"/>
                <a:gd name="T32" fmla="*/ 26 w 85"/>
                <a:gd name="T33" fmla="*/ 4 h 87"/>
                <a:gd name="T34" fmla="*/ 34 w 85"/>
                <a:gd name="T35" fmla="*/ 1 h 87"/>
                <a:gd name="T36" fmla="*/ 43 w 85"/>
                <a:gd name="T37" fmla="*/ 0 h 87"/>
                <a:gd name="T38" fmla="*/ 43 w 85"/>
                <a:gd name="T39" fmla="*/ 0 h 87"/>
                <a:gd name="T40" fmla="*/ 51 w 85"/>
                <a:gd name="T41" fmla="*/ 1 h 87"/>
                <a:gd name="T42" fmla="*/ 59 w 85"/>
                <a:gd name="T43" fmla="*/ 4 h 87"/>
                <a:gd name="T44" fmla="*/ 66 w 85"/>
                <a:gd name="T45" fmla="*/ 8 h 87"/>
                <a:gd name="T46" fmla="*/ 73 w 85"/>
                <a:gd name="T47" fmla="*/ 12 h 87"/>
                <a:gd name="T48" fmla="*/ 78 w 85"/>
                <a:gd name="T49" fmla="*/ 19 h 87"/>
                <a:gd name="T50" fmla="*/ 82 w 85"/>
                <a:gd name="T51" fmla="*/ 26 h 87"/>
                <a:gd name="T52" fmla="*/ 84 w 85"/>
                <a:gd name="T53" fmla="*/ 34 h 87"/>
                <a:gd name="T54" fmla="*/ 85 w 85"/>
                <a:gd name="T55" fmla="*/ 43 h 87"/>
                <a:gd name="T56" fmla="*/ 85 w 85"/>
                <a:gd name="T57" fmla="*/ 43 h 87"/>
                <a:gd name="T58" fmla="*/ 84 w 85"/>
                <a:gd name="T59" fmla="*/ 52 h 87"/>
                <a:gd name="T60" fmla="*/ 82 w 85"/>
                <a:gd name="T61" fmla="*/ 61 h 87"/>
                <a:gd name="T62" fmla="*/ 78 w 85"/>
                <a:gd name="T63" fmla="*/ 67 h 87"/>
                <a:gd name="T64" fmla="*/ 73 w 85"/>
                <a:gd name="T65" fmla="*/ 73 h 87"/>
                <a:gd name="T66" fmla="*/ 66 w 85"/>
                <a:gd name="T67" fmla="*/ 78 h 87"/>
                <a:gd name="T68" fmla="*/ 59 w 85"/>
                <a:gd name="T69" fmla="*/ 83 h 87"/>
                <a:gd name="T70" fmla="*/ 51 w 85"/>
                <a:gd name="T71" fmla="*/ 85 h 87"/>
                <a:gd name="T72" fmla="*/ 43 w 85"/>
                <a:gd name="T73" fmla="*/ 87 h 87"/>
                <a:gd name="T74" fmla="*/ 43 w 85"/>
                <a:gd name="T7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7">
                  <a:moveTo>
                    <a:pt x="43" y="87"/>
                  </a:moveTo>
                  <a:lnTo>
                    <a:pt x="43" y="87"/>
                  </a:lnTo>
                  <a:lnTo>
                    <a:pt x="34" y="85"/>
                  </a:lnTo>
                  <a:lnTo>
                    <a:pt x="26" y="83"/>
                  </a:lnTo>
                  <a:lnTo>
                    <a:pt x="18" y="78"/>
                  </a:lnTo>
                  <a:lnTo>
                    <a:pt x="12" y="73"/>
                  </a:lnTo>
                  <a:lnTo>
                    <a:pt x="7" y="67"/>
                  </a:lnTo>
                  <a:lnTo>
                    <a:pt x="3" y="61"/>
                  </a:lnTo>
                  <a:lnTo>
                    <a:pt x="0" y="52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8" y="8"/>
                  </a:lnTo>
                  <a:lnTo>
                    <a:pt x="26" y="4"/>
                  </a:lnTo>
                  <a:lnTo>
                    <a:pt x="34" y="1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1"/>
                  </a:lnTo>
                  <a:lnTo>
                    <a:pt x="59" y="4"/>
                  </a:lnTo>
                  <a:lnTo>
                    <a:pt x="66" y="8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2" y="26"/>
                  </a:lnTo>
                  <a:lnTo>
                    <a:pt x="84" y="34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4" y="52"/>
                  </a:lnTo>
                  <a:lnTo>
                    <a:pt x="82" y="61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3"/>
                  </a:lnTo>
                  <a:lnTo>
                    <a:pt x="51" y="85"/>
                  </a:lnTo>
                  <a:lnTo>
                    <a:pt x="43" y="87"/>
                  </a:lnTo>
                  <a:lnTo>
                    <a:pt x="43" y="87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2"/>
            <p:cNvSpPr>
              <a:spLocks/>
            </p:cNvSpPr>
            <p:nvPr userDrawn="1"/>
          </p:nvSpPr>
          <p:spPr bwMode="auto">
            <a:xfrm>
              <a:off x="3649" y="1116"/>
              <a:ext cx="43" cy="44"/>
            </a:xfrm>
            <a:custGeom>
              <a:avLst/>
              <a:gdLst>
                <a:gd name="T0" fmla="*/ 43 w 85"/>
                <a:gd name="T1" fmla="*/ 86 h 86"/>
                <a:gd name="T2" fmla="*/ 43 w 85"/>
                <a:gd name="T3" fmla="*/ 86 h 86"/>
                <a:gd name="T4" fmla="*/ 34 w 85"/>
                <a:gd name="T5" fmla="*/ 85 h 86"/>
                <a:gd name="T6" fmla="*/ 26 w 85"/>
                <a:gd name="T7" fmla="*/ 82 h 86"/>
                <a:gd name="T8" fmla="*/ 18 w 85"/>
                <a:gd name="T9" fmla="*/ 78 h 86"/>
                <a:gd name="T10" fmla="*/ 12 w 85"/>
                <a:gd name="T11" fmla="*/ 74 h 86"/>
                <a:gd name="T12" fmla="*/ 7 w 85"/>
                <a:gd name="T13" fmla="*/ 67 h 86"/>
                <a:gd name="T14" fmla="*/ 3 w 85"/>
                <a:gd name="T15" fmla="*/ 60 h 86"/>
                <a:gd name="T16" fmla="*/ 0 w 85"/>
                <a:gd name="T17" fmla="*/ 52 h 86"/>
                <a:gd name="T18" fmla="*/ 0 w 85"/>
                <a:gd name="T19" fmla="*/ 44 h 86"/>
                <a:gd name="T20" fmla="*/ 0 w 85"/>
                <a:gd name="T21" fmla="*/ 44 h 86"/>
                <a:gd name="T22" fmla="*/ 0 w 85"/>
                <a:gd name="T23" fmla="*/ 34 h 86"/>
                <a:gd name="T24" fmla="*/ 3 w 85"/>
                <a:gd name="T25" fmla="*/ 26 h 86"/>
                <a:gd name="T26" fmla="*/ 7 w 85"/>
                <a:gd name="T27" fmla="*/ 19 h 86"/>
                <a:gd name="T28" fmla="*/ 12 w 85"/>
                <a:gd name="T29" fmla="*/ 12 h 86"/>
                <a:gd name="T30" fmla="*/ 18 w 85"/>
                <a:gd name="T31" fmla="*/ 8 h 86"/>
                <a:gd name="T32" fmla="*/ 26 w 85"/>
                <a:gd name="T33" fmla="*/ 4 h 86"/>
                <a:gd name="T34" fmla="*/ 34 w 85"/>
                <a:gd name="T35" fmla="*/ 1 h 86"/>
                <a:gd name="T36" fmla="*/ 43 w 85"/>
                <a:gd name="T37" fmla="*/ 0 h 86"/>
                <a:gd name="T38" fmla="*/ 43 w 85"/>
                <a:gd name="T39" fmla="*/ 0 h 86"/>
                <a:gd name="T40" fmla="*/ 51 w 85"/>
                <a:gd name="T41" fmla="*/ 1 h 86"/>
                <a:gd name="T42" fmla="*/ 59 w 85"/>
                <a:gd name="T43" fmla="*/ 4 h 86"/>
                <a:gd name="T44" fmla="*/ 66 w 85"/>
                <a:gd name="T45" fmla="*/ 8 h 86"/>
                <a:gd name="T46" fmla="*/ 73 w 85"/>
                <a:gd name="T47" fmla="*/ 12 h 86"/>
                <a:gd name="T48" fmla="*/ 78 w 85"/>
                <a:gd name="T49" fmla="*/ 19 h 86"/>
                <a:gd name="T50" fmla="*/ 82 w 85"/>
                <a:gd name="T51" fmla="*/ 26 h 86"/>
                <a:gd name="T52" fmla="*/ 84 w 85"/>
                <a:gd name="T53" fmla="*/ 34 h 86"/>
                <a:gd name="T54" fmla="*/ 85 w 85"/>
                <a:gd name="T55" fmla="*/ 44 h 86"/>
                <a:gd name="T56" fmla="*/ 85 w 85"/>
                <a:gd name="T57" fmla="*/ 44 h 86"/>
                <a:gd name="T58" fmla="*/ 84 w 85"/>
                <a:gd name="T59" fmla="*/ 52 h 86"/>
                <a:gd name="T60" fmla="*/ 82 w 85"/>
                <a:gd name="T61" fmla="*/ 60 h 86"/>
                <a:gd name="T62" fmla="*/ 78 w 85"/>
                <a:gd name="T63" fmla="*/ 67 h 86"/>
                <a:gd name="T64" fmla="*/ 73 w 85"/>
                <a:gd name="T65" fmla="*/ 74 h 86"/>
                <a:gd name="T66" fmla="*/ 66 w 85"/>
                <a:gd name="T67" fmla="*/ 78 h 86"/>
                <a:gd name="T68" fmla="*/ 59 w 85"/>
                <a:gd name="T69" fmla="*/ 82 h 86"/>
                <a:gd name="T70" fmla="*/ 51 w 85"/>
                <a:gd name="T71" fmla="*/ 85 h 86"/>
                <a:gd name="T72" fmla="*/ 43 w 85"/>
                <a:gd name="T73" fmla="*/ 86 h 86"/>
                <a:gd name="T74" fmla="*/ 43 w 85"/>
                <a:gd name="T75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6">
                  <a:moveTo>
                    <a:pt x="43" y="86"/>
                  </a:moveTo>
                  <a:lnTo>
                    <a:pt x="43" y="86"/>
                  </a:lnTo>
                  <a:lnTo>
                    <a:pt x="34" y="85"/>
                  </a:lnTo>
                  <a:lnTo>
                    <a:pt x="26" y="82"/>
                  </a:lnTo>
                  <a:lnTo>
                    <a:pt x="18" y="78"/>
                  </a:lnTo>
                  <a:lnTo>
                    <a:pt x="12" y="74"/>
                  </a:lnTo>
                  <a:lnTo>
                    <a:pt x="7" y="67"/>
                  </a:lnTo>
                  <a:lnTo>
                    <a:pt x="3" y="60"/>
                  </a:lnTo>
                  <a:lnTo>
                    <a:pt x="0" y="52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8" y="8"/>
                  </a:lnTo>
                  <a:lnTo>
                    <a:pt x="26" y="4"/>
                  </a:lnTo>
                  <a:lnTo>
                    <a:pt x="34" y="1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1"/>
                  </a:lnTo>
                  <a:lnTo>
                    <a:pt x="59" y="4"/>
                  </a:lnTo>
                  <a:lnTo>
                    <a:pt x="66" y="8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2" y="26"/>
                  </a:lnTo>
                  <a:lnTo>
                    <a:pt x="84" y="34"/>
                  </a:lnTo>
                  <a:lnTo>
                    <a:pt x="85" y="44"/>
                  </a:lnTo>
                  <a:lnTo>
                    <a:pt x="85" y="44"/>
                  </a:lnTo>
                  <a:lnTo>
                    <a:pt x="84" y="52"/>
                  </a:lnTo>
                  <a:lnTo>
                    <a:pt x="82" y="60"/>
                  </a:lnTo>
                  <a:lnTo>
                    <a:pt x="78" y="67"/>
                  </a:lnTo>
                  <a:lnTo>
                    <a:pt x="73" y="74"/>
                  </a:lnTo>
                  <a:lnTo>
                    <a:pt x="66" y="78"/>
                  </a:lnTo>
                  <a:lnTo>
                    <a:pt x="59" y="82"/>
                  </a:lnTo>
                  <a:lnTo>
                    <a:pt x="51" y="85"/>
                  </a:lnTo>
                  <a:lnTo>
                    <a:pt x="43" y="86"/>
                  </a:lnTo>
                  <a:lnTo>
                    <a:pt x="43" y="86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3"/>
            <p:cNvSpPr>
              <a:spLocks/>
            </p:cNvSpPr>
            <p:nvPr userDrawn="1"/>
          </p:nvSpPr>
          <p:spPr bwMode="auto">
            <a:xfrm>
              <a:off x="3592" y="778"/>
              <a:ext cx="43" cy="43"/>
            </a:xfrm>
            <a:custGeom>
              <a:avLst/>
              <a:gdLst>
                <a:gd name="T0" fmla="*/ 43 w 85"/>
                <a:gd name="T1" fmla="*/ 85 h 85"/>
                <a:gd name="T2" fmla="*/ 43 w 85"/>
                <a:gd name="T3" fmla="*/ 85 h 85"/>
                <a:gd name="T4" fmla="*/ 34 w 85"/>
                <a:gd name="T5" fmla="*/ 84 h 85"/>
                <a:gd name="T6" fmla="*/ 26 w 85"/>
                <a:gd name="T7" fmla="*/ 82 h 85"/>
                <a:gd name="T8" fmla="*/ 18 w 85"/>
                <a:gd name="T9" fmla="*/ 78 h 85"/>
                <a:gd name="T10" fmla="*/ 12 w 85"/>
                <a:gd name="T11" fmla="*/ 73 h 85"/>
                <a:gd name="T12" fmla="*/ 7 w 85"/>
                <a:gd name="T13" fmla="*/ 66 h 85"/>
                <a:gd name="T14" fmla="*/ 3 w 85"/>
                <a:gd name="T15" fmla="*/ 59 h 85"/>
                <a:gd name="T16" fmla="*/ 0 w 85"/>
                <a:gd name="T17" fmla="*/ 51 h 85"/>
                <a:gd name="T18" fmla="*/ 0 w 85"/>
                <a:gd name="T19" fmla="*/ 42 h 85"/>
                <a:gd name="T20" fmla="*/ 0 w 85"/>
                <a:gd name="T21" fmla="*/ 42 h 85"/>
                <a:gd name="T22" fmla="*/ 0 w 85"/>
                <a:gd name="T23" fmla="*/ 34 h 85"/>
                <a:gd name="T24" fmla="*/ 3 w 85"/>
                <a:gd name="T25" fmla="*/ 26 h 85"/>
                <a:gd name="T26" fmla="*/ 7 w 85"/>
                <a:gd name="T27" fmla="*/ 18 h 85"/>
                <a:gd name="T28" fmla="*/ 12 w 85"/>
                <a:gd name="T29" fmla="*/ 12 h 85"/>
                <a:gd name="T30" fmla="*/ 18 w 85"/>
                <a:gd name="T31" fmla="*/ 7 h 85"/>
                <a:gd name="T32" fmla="*/ 26 w 85"/>
                <a:gd name="T33" fmla="*/ 2 h 85"/>
                <a:gd name="T34" fmla="*/ 34 w 85"/>
                <a:gd name="T35" fmla="*/ 0 h 85"/>
                <a:gd name="T36" fmla="*/ 43 w 85"/>
                <a:gd name="T37" fmla="*/ 0 h 85"/>
                <a:gd name="T38" fmla="*/ 43 w 85"/>
                <a:gd name="T39" fmla="*/ 0 h 85"/>
                <a:gd name="T40" fmla="*/ 51 w 85"/>
                <a:gd name="T41" fmla="*/ 0 h 85"/>
                <a:gd name="T42" fmla="*/ 59 w 85"/>
                <a:gd name="T43" fmla="*/ 2 h 85"/>
                <a:gd name="T44" fmla="*/ 66 w 85"/>
                <a:gd name="T45" fmla="*/ 7 h 85"/>
                <a:gd name="T46" fmla="*/ 73 w 85"/>
                <a:gd name="T47" fmla="*/ 12 h 85"/>
                <a:gd name="T48" fmla="*/ 78 w 85"/>
                <a:gd name="T49" fmla="*/ 18 h 85"/>
                <a:gd name="T50" fmla="*/ 83 w 85"/>
                <a:gd name="T51" fmla="*/ 26 h 85"/>
                <a:gd name="T52" fmla="*/ 84 w 85"/>
                <a:gd name="T53" fmla="*/ 34 h 85"/>
                <a:gd name="T54" fmla="*/ 85 w 85"/>
                <a:gd name="T55" fmla="*/ 42 h 85"/>
                <a:gd name="T56" fmla="*/ 85 w 85"/>
                <a:gd name="T57" fmla="*/ 42 h 85"/>
                <a:gd name="T58" fmla="*/ 84 w 85"/>
                <a:gd name="T59" fmla="*/ 51 h 85"/>
                <a:gd name="T60" fmla="*/ 83 w 85"/>
                <a:gd name="T61" fmla="*/ 59 h 85"/>
                <a:gd name="T62" fmla="*/ 78 w 85"/>
                <a:gd name="T63" fmla="*/ 66 h 85"/>
                <a:gd name="T64" fmla="*/ 73 w 85"/>
                <a:gd name="T65" fmla="*/ 73 h 85"/>
                <a:gd name="T66" fmla="*/ 66 w 85"/>
                <a:gd name="T67" fmla="*/ 78 h 85"/>
                <a:gd name="T68" fmla="*/ 59 w 85"/>
                <a:gd name="T69" fmla="*/ 82 h 85"/>
                <a:gd name="T70" fmla="*/ 51 w 85"/>
                <a:gd name="T71" fmla="*/ 84 h 85"/>
                <a:gd name="T72" fmla="*/ 43 w 85"/>
                <a:gd name="T73" fmla="*/ 85 h 85"/>
                <a:gd name="T74" fmla="*/ 43 w 85"/>
                <a:gd name="T75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5">
                  <a:moveTo>
                    <a:pt x="43" y="85"/>
                  </a:moveTo>
                  <a:lnTo>
                    <a:pt x="43" y="85"/>
                  </a:lnTo>
                  <a:lnTo>
                    <a:pt x="34" y="84"/>
                  </a:lnTo>
                  <a:lnTo>
                    <a:pt x="26" y="82"/>
                  </a:lnTo>
                  <a:lnTo>
                    <a:pt x="18" y="78"/>
                  </a:lnTo>
                  <a:lnTo>
                    <a:pt x="12" y="73"/>
                  </a:lnTo>
                  <a:lnTo>
                    <a:pt x="7" y="66"/>
                  </a:lnTo>
                  <a:lnTo>
                    <a:pt x="3" y="59"/>
                  </a:lnTo>
                  <a:lnTo>
                    <a:pt x="0" y="51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8"/>
                  </a:lnTo>
                  <a:lnTo>
                    <a:pt x="12" y="12"/>
                  </a:lnTo>
                  <a:lnTo>
                    <a:pt x="18" y="7"/>
                  </a:lnTo>
                  <a:lnTo>
                    <a:pt x="26" y="2"/>
                  </a:lnTo>
                  <a:lnTo>
                    <a:pt x="34" y="0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0"/>
                  </a:lnTo>
                  <a:lnTo>
                    <a:pt x="59" y="2"/>
                  </a:lnTo>
                  <a:lnTo>
                    <a:pt x="66" y="7"/>
                  </a:lnTo>
                  <a:lnTo>
                    <a:pt x="73" y="12"/>
                  </a:lnTo>
                  <a:lnTo>
                    <a:pt x="78" y="18"/>
                  </a:lnTo>
                  <a:lnTo>
                    <a:pt x="83" y="26"/>
                  </a:lnTo>
                  <a:lnTo>
                    <a:pt x="84" y="34"/>
                  </a:lnTo>
                  <a:lnTo>
                    <a:pt x="85" y="42"/>
                  </a:lnTo>
                  <a:lnTo>
                    <a:pt x="85" y="42"/>
                  </a:lnTo>
                  <a:lnTo>
                    <a:pt x="84" y="51"/>
                  </a:lnTo>
                  <a:lnTo>
                    <a:pt x="83" y="59"/>
                  </a:lnTo>
                  <a:lnTo>
                    <a:pt x="78" y="66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2"/>
                  </a:lnTo>
                  <a:lnTo>
                    <a:pt x="51" y="84"/>
                  </a:lnTo>
                  <a:lnTo>
                    <a:pt x="43" y="85"/>
                  </a:lnTo>
                  <a:lnTo>
                    <a:pt x="43" y="85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4"/>
            <p:cNvSpPr>
              <a:spLocks/>
            </p:cNvSpPr>
            <p:nvPr userDrawn="1"/>
          </p:nvSpPr>
          <p:spPr bwMode="auto">
            <a:xfrm>
              <a:off x="3592" y="835"/>
              <a:ext cx="43" cy="42"/>
            </a:xfrm>
            <a:custGeom>
              <a:avLst/>
              <a:gdLst>
                <a:gd name="T0" fmla="*/ 43 w 85"/>
                <a:gd name="T1" fmla="*/ 86 h 86"/>
                <a:gd name="T2" fmla="*/ 43 w 85"/>
                <a:gd name="T3" fmla="*/ 86 h 86"/>
                <a:gd name="T4" fmla="*/ 34 w 85"/>
                <a:gd name="T5" fmla="*/ 86 h 86"/>
                <a:gd name="T6" fmla="*/ 26 w 85"/>
                <a:gd name="T7" fmla="*/ 83 h 86"/>
                <a:gd name="T8" fmla="*/ 18 w 85"/>
                <a:gd name="T9" fmla="*/ 79 h 86"/>
                <a:gd name="T10" fmla="*/ 12 w 85"/>
                <a:gd name="T11" fmla="*/ 73 h 86"/>
                <a:gd name="T12" fmla="*/ 7 w 85"/>
                <a:gd name="T13" fmla="*/ 66 h 86"/>
                <a:gd name="T14" fmla="*/ 3 w 85"/>
                <a:gd name="T15" fmla="*/ 59 h 86"/>
                <a:gd name="T16" fmla="*/ 0 w 85"/>
                <a:gd name="T17" fmla="*/ 51 h 86"/>
                <a:gd name="T18" fmla="*/ 0 w 85"/>
                <a:gd name="T19" fmla="*/ 43 h 86"/>
                <a:gd name="T20" fmla="*/ 0 w 85"/>
                <a:gd name="T21" fmla="*/ 43 h 86"/>
                <a:gd name="T22" fmla="*/ 0 w 85"/>
                <a:gd name="T23" fmla="*/ 35 h 86"/>
                <a:gd name="T24" fmla="*/ 3 w 85"/>
                <a:gd name="T25" fmla="*/ 26 h 86"/>
                <a:gd name="T26" fmla="*/ 7 w 85"/>
                <a:gd name="T27" fmla="*/ 20 h 86"/>
                <a:gd name="T28" fmla="*/ 12 w 85"/>
                <a:gd name="T29" fmla="*/ 13 h 86"/>
                <a:gd name="T30" fmla="*/ 18 w 85"/>
                <a:gd name="T31" fmla="*/ 7 h 86"/>
                <a:gd name="T32" fmla="*/ 26 w 85"/>
                <a:gd name="T33" fmla="*/ 3 h 86"/>
                <a:gd name="T34" fmla="*/ 34 w 85"/>
                <a:gd name="T35" fmla="*/ 0 h 86"/>
                <a:gd name="T36" fmla="*/ 43 w 85"/>
                <a:gd name="T37" fmla="*/ 0 h 86"/>
                <a:gd name="T38" fmla="*/ 43 w 85"/>
                <a:gd name="T39" fmla="*/ 0 h 86"/>
                <a:gd name="T40" fmla="*/ 51 w 85"/>
                <a:gd name="T41" fmla="*/ 0 h 86"/>
                <a:gd name="T42" fmla="*/ 59 w 85"/>
                <a:gd name="T43" fmla="*/ 3 h 86"/>
                <a:gd name="T44" fmla="*/ 66 w 85"/>
                <a:gd name="T45" fmla="*/ 7 h 86"/>
                <a:gd name="T46" fmla="*/ 73 w 85"/>
                <a:gd name="T47" fmla="*/ 13 h 86"/>
                <a:gd name="T48" fmla="*/ 78 w 85"/>
                <a:gd name="T49" fmla="*/ 20 h 86"/>
                <a:gd name="T50" fmla="*/ 83 w 85"/>
                <a:gd name="T51" fmla="*/ 26 h 86"/>
                <a:gd name="T52" fmla="*/ 84 w 85"/>
                <a:gd name="T53" fmla="*/ 35 h 86"/>
                <a:gd name="T54" fmla="*/ 85 w 85"/>
                <a:gd name="T55" fmla="*/ 43 h 86"/>
                <a:gd name="T56" fmla="*/ 85 w 85"/>
                <a:gd name="T57" fmla="*/ 43 h 86"/>
                <a:gd name="T58" fmla="*/ 84 w 85"/>
                <a:gd name="T59" fmla="*/ 51 h 86"/>
                <a:gd name="T60" fmla="*/ 83 w 85"/>
                <a:gd name="T61" fmla="*/ 59 h 86"/>
                <a:gd name="T62" fmla="*/ 78 w 85"/>
                <a:gd name="T63" fmla="*/ 66 h 86"/>
                <a:gd name="T64" fmla="*/ 73 w 85"/>
                <a:gd name="T65" fmla="*/ 73 h 86"/>
                <a:gd name="T66" fmla="*/ 66 w 85"/>
                <a:gd name="T67" fmla="*/ 79 h 86"/>
                <a:gd name="T68" fmla="*/ 59 w 85"/>
                <a:gd name="T69" fmla="*/ 83 h 86"/>
                <a:gd name="T70" fmla="*/ 51 w 85"/>
                <a:gd name="T71" fmla="*/ 86 h 86"/>
                <a:gd name="T72" fmla="*/ 43 w 85"/>
                <a:gd name="T73" fmla="*/ 86 h 86"/>
                <a:gd name="T74" fmla="*/ 43 w 85"/>
                <a:gd name="T75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6">
                  <a:moveTo>
                    <a:pt x="43" y="86"/>
                  </a:moveTo>
                  <a:lnTo>
                    <a:pt x="43" y="86"/>
                  </a:lnTo>
                  <a:lnTo>
                    <a:pt x="34" y="86"/>
                  </a:lnTo>
                  <a:lnTo>
                    <a:pt x="26" y="83"/>
                  </a:lnTo>
                  <a:lnTo>
                    <a:pt x="18" y="79"/>
                  </a:lnTo>
                  <a:lnTo>
                    <a:pt x="12" y="73"/>
                  </a:lnTo>
                  <a:lnTo>
                    <a:pt x="7" y="66"/>
                  </a:lnTo>
                  <a:lnTo>
                    <a:pt x="3" y="59"/>
                  </a:lnTo>
                  <a:lnTo>
                    <a:pt x="0" y="51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5"/>
                  </a:lnTo>
                  <a:lnTo>
                    <a:pt x="3" y="26"/>
                  </a:lnTo>
                  <a:lnTo>
                    <a:pt x="7" y="20"/>
                  </a:lnTo>
                  <a:lnTo>
                    <a:pt x="12" y="13"/>
                  </a:lnTo>
                  <a:lnTo>
                    <a:pt x="18" y="7"/>
                  </a:lnTo>
                  <a:lnTo>
                    <a:pt x="26" y="3"/>
                  </a:lnTo>
                  <a:lnTo>
                    <a:pt x="34" y="0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0"/>
                  </a:lnTo>
                  <a:lnTo>
                    <a:pt x="59" y="3"/>
                  </a:lnTo>
                  <a:lnTo>
                    <a:pt x="66" y="7"/>
                  </a:lnTo>
                  <a:lnTo>
                    <a:pt x="73" y="13"/>
                  </a:lnTo>
                  <a:lnTo>
                    <a:pt x="78" y="20"/>
                  </a:lnTo>
                  <a:lnTo>
                    <a:pt x="83" y="26"/>
                  </a:lnTo>
                  <a:lnTo>
                    <a:pt x="84" y="35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4" y="51"/>
                  </a:lnTo>
                  <a:lnTo>
                    <a:pt x="83" y="59"/>
                  </a:lnTo>
                  <a:lnTo>
                    <a:pt x="78" y="66"/>
                  </a:lnTo>
                  <a:lnTo>
                    <a:pt x="73" y="73"/>
                  </a:lnTo>
                  <a:lnTo>
                    <a:pt x="66" y="79"/>
                  </a:lnTo>
                  <a:lnTo>
                    <a:pt x="59" y="83"/>
                  </a:lnTo>
                  <a:lnTo>
                    <a:pt x="51" y="86"/>
                  </a:lnTo>
                  <a:lnTo>
                    <a:pt x="43" y="86"/>
                  </a:lnTo>
                  <a:lnTo>
                    <a:pt x="43" y="86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25"/>
            <p:cNvSpPr>
              <a:spLocks/>
            </p:cNvSpPr>
            <p:nvPr userDrawn="1"/>
          </p:nvSpPr>
          <p:spPr bwMode="auto">
            <a:xfrm>
              <a:off x="3592" y="891"/>
              <a:ext cx="43" cy="43"/>
            </a:xfrm>
            <a:custGeom>
              <a:avLst/>
              <a:gdLst>
                <a:gd name="T0" fmla="*/ 43 w 85"/>
                <a:gd name="T1" fmla="*/ 85 h 85"/>
                <a:gd name="T2" fmla="*/ 43 w 85"/>
                <a:gd name="T3" fmla="*/ 85 h 85"/>
                <a:gd name="T4" fmla="*/ 34 w 85"/>
                <a:gd name="T5" fmla="*/ 85 h 85"/>
                <a:gd name="T6" fmla="*/ 26 w 85"/>
                <a:gd name="T7" fmla="*/ 83 h 85"/>
                <a:gd name="T8" fmla="*/ 18 w 85"/>
                <a:gd name="T9" fmla="*/ 78 h 85"/>
                <a:gd name="T10" fmla="*/ 12 w 85"/>
                <a:gd name="T11" fmla="*/ 73 h 85"/>
                <a:gd name="T12" fmla="*/ 7 w 85"/>
                <a:gd name="T13" fmla="*/ 67 h 85"/>
                <a:gd name="T14" fmla="*/ 3 w 85"/>
                <a:gd name="T15" fmla="*/ 59 h 85"/>
                <a:gd name="T16" fmla="*/ 0 w 85"/>
                <a:gd name="T17" fmla="*/ 51 h 85"/>
                <a:gd name="T18" fmla="*/ 0 w 85"/>
                <a:gd name="T19" fmla="*/ 43 h 85"/>
                <a:gd name="T20" fmla="*/ 0 w 85"/>
                <a:gd name="T21" fmla="*/ 43 h 85"/>
                <a:gd name="T22" fmla="*/ 0 w 85"/>
                <a:gd name="T23" fmla="*/ 34 h 85"/>
                <a:gd name="T24" fmla="*/ 3 w 85"/>
                <a:gd name="T25" fmla="*/ 26 h 85"/>
                <a:gd name="T26" fmla="*/ 7 w 85"/>
                <a:gd name="T27" fmla="*/ 19 h 85"/>
                <a:gd name="T28" fmla="*/ 12 w 85"/>
                <a:gd name="T29" fmla="*/ 12 h 85"/>
                <a:gd name="T30" fmla="*/ 18 w 85"/>
                <a:gd name="T31" fmla="*/ 7 h 85"/>
                <a:gd name="T32" fmla="*/ 26 w 85"/>
                <a:gd name="T33" fmla="*/ 3 h 85"/>
                <a:gd name="T34" fmla="*/ 34 w 85"/>
                <a:gd name="T35" fmla="*/ 1 h 85"/>
                <a:gd name="T36" fmla="*/ 43 w 85"/>
                <a:gd name="T37" fmla="*/ 0 h 85"/>
                <a:gd name="T38" fmla="*/ 43 w 85"/>
                <a:gd name="T39" fmla="*/ 0 h 85"/>
                <a:gd name="T40" fmla="*/ 51 w 85"/>
                <a:gd name="T41" fmla="*/ 1 h 85"/>
                <a:gd name="T42" fmla="*/ 59 w 85"/>
                <a:gd name="T43" fmla="*/ 3 h 85"/>
                <a:gd name="T44" fmla="*/ 66 w 85"/>
                <a:gd name="T45" fmla="*/ 7 h 85"/>
                <a:gd name="T46" fmla="*/ 73 w 85"/>
                <a:gd name="T47" fmla="*/ 12 h 85"/>
                <a:gd name="T48" fmla="*/ 78 w 85"/>
                <a:gd name="T49" fmla="*/ 19 h 85"/>
                <a:gd name="T50" fmla="*/ 83 w 85"/>
                <a:gd name="T51" fmla="*/ 26 h 85"/>
                <a:gd name="T52" fmla="*/ 84 w 85"/>
                <a:gd name="T53" fmla="*/ 34 h 85"/>
                <a:gd name="T54" fmla="*/ 85 w 85"/>
                <a:gd name="T55" fmla="*/ 43 h 85"/>
                <a:gd name="T56" fmla="*/ 85 w 85"/>
                <a:gd name="T57" fmla="*/ 43 h 85"/>
                <a:gd name="T58" fmla="*/ 84 w 85"/>
                <a:gd name="T59" fmla="*/ 51 h 85"/>
                <a:gd name="T60" fmla="*/ 83 w 85"/>
                <a:gd name="T61" fmla="*/ 59 h 85"/>
                <a:gd name="T62" fmla="*/ 78 w 85"/>
                <a:gd name="T63" fmla="*/ 67 h 85"/>
                <a:gd name="T64" fmla="*/ 73 w 85"/>
                <a:gd name="T65" fmla="*/ 73 h 85"/>
                <a:gd name="T66" fmla="*/ 66 w 85"/>
                <a:gd name="T67" fmla="*/ 78 h 85"/>
                <a:gd name="T68" fmla="*/ 59 w 85"/>
                <a:gd name="T69" fmla="*/ 83 h 85"/>
                <a:gd name="T70" fmla="*/ 51 w 85"/>
                <a:gd name="T71" fmla="*/ 85 h 85"/>
                <a:gd name="T72" fmla="*/ 43 w 85"/>
                <a:gd name="T73" fmla="*/ 85 h 85"/>
                <a:gd name="T74" fmla="*/ 43 w 85"/>
                <a:gd name="T75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5">
                  <a:moveTo>
                    <a:pt x="43" y="85"/>
                  </a:moveTo>
                  <a:lnTo>
                    <a:pt x="43" y="85"/>
                  </a:lnTo>
                  <a:lnTo>
                    <a:pt x="34" y="85"/>
                  </a:lnTo>
                  <a:lnTo>
                    <a:pt x="26" y="83"/>
                  </a:lnTo>
                  <a:lnTo>
                    <a:pt x="18" y="78"/>
                  </a:lnTo>
                  <a:lnTo>
                    <a:pt x="12" y="73"/>
                  </a:lnTo>
                  <a:lnTo>
                    <a:pt x="7" y="67"/>
                  </a:lnTo>
                  <a:lnTo>
                    <a:pt x="3" y="59"/>
                  </a:lnTo>
                  <a:lnTo>
                    <a:pt x="0" y="51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8" y="7"/>
                  </a:lnTo>
                  <a:lnTo>
                    <a:pt x="26" y="3"/>
                  </a:lnTo>
                  <a:lnTo>
                    <a:pt x="34" y="1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1"/>
                  </a:lnTo>
                  <a:lnTo>
                    <a:pt x="59" y="3"/>
                  </a:lnTo>
                  <a:lnTo>
                    <a:pt x="66" y="7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3" y="26"/>
                  </a:lnTo>
                  <a:lnTo>
                    <a:pt x="84" y="34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4" y="51"/>
                  </a:lnTo>
                  <a:lnTo>
                    <a:pt x="83" y="59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3"/>
                  </a:lnTo>
                  <a:lnTo>
                    <a:pt x="51" y="85"/>
                  </a:lnTo>
                  <a:lnTo>
                    <a:pt x="43" y="85"/>
                  </a:lnTo>
                  <a:lnTo>
                    <a:pt x="43" y="85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26"/>
            <p:cNvSpPr>
              <a:spLocks/>
            </p:cNvSpPr>
            <p:nvPr userDrawn="1"/>
          </p:nvSpPr>
          <p:spPr bwMode="auto">
            <a:xfrm>
              <a:off x="3592" y="947"/>
              <a:ext cx="43" cy="43"/>
            </a:xfrm>
            <a:custGeom>
              <a:avLst/>
              <a:gdLst>
                <a:gd name="T0" fmla="*/ 43 w 85"/>
                <a:gd name="T1" fmla="*/ 85 h 85"/>
                <a:gd name="T2" fmla="*/ 43 w 85"/>
                <a:gd name="T3" fmla="*/ 85 h 85"/>
                <a:gd name="T4" fmla="*/ 34 w 85"/>
                <a:gd name="T5" fmla="*/ 85 h 85"/>
                <a:gd name="T6" fmla="*/ 26 w 85"/>
                <a:gd name="T7" fmla="*/ 82 h 85"/>
                <a:gd name="T8" fmla="*/ 18 w 85"/>
                <a:gd name="T9" fmla="*/ 78 h 85"/>
                <a:gd name="T10" fmla="*/ 12 w 85"/>
                <a:gd name="T11" fmla="*/ 73 h 85"/>
                <a:gd name="T12" fmla="*/ 7 w 85"/>
                <a:gd name="T13" fmla="*/ 67 h 85"/>
                <a:gd name="T14" fmla="*/ 3 w 85"/>
                <a:gd name="T15" fmla="*/ 59 h 85"/>
                <a:gd name="T16" fmla="*/ 0 w 85"/>
                <a:gd name="T17" fmla="*/ 51 h 85"/>
                <a:gd name="T18" fmla="*/ 0 w 85"/>
                <a:gd name="T19" fmla="*/ 42 h 85"/>
                <a:gd name="T20" fmla="*/ 0 w 85"/>
                <a:gd name="T21" fmla="*/ 42 h 85"/>
                <a:gd name="T22" fmla="*/ 0 w 85"/>
                <a:gd name="T23" fmla="*/ 34 h 85"/>
                <a:gd name="T24" fmla="*/ 3 w 85"/>
                <a:gd name="T25" fmla="*/ 26 h 85"/>
                <a:gd name="T26" fmla="*/ 7 w 85"/>
                <a:gd name="T27" fmla="*/ 19 h 85"/>
                <a:gd name="T28" fmla="*/ 12 w 85"/>
                <a:gd name="T29" fmla="*/ 12 h 85"/>
                <a:gd name="T30" fmla="*/ 18 w 85"/>
                <a:gd name="T31" fmla="*/ 7 h 85"/>
                <a:gd name="T32" fmla="*/ 26 w 85"/>
                <a:gd name="T33" fmla="*/ 2 h 85"/>
                <a:gd name="T34" fmla="*/ 34 w 85"/>
                <a:gd name="T35" fmla="*/ 1 h 85"/>
                <a:gd name="T36" fmla="*/ 43 w 85"/>
                <a:gd name="T37" fmla="*/ 0 h 85"/>
                <a:gd name="T38" fmla="*/ 43 w 85"/>
                <a:gd name="T39" fmla="*/ 0 h 85"/>
                <a:gd name="T40" fmla="*/ 51 w 85"/>
                <a:gd name="T41" fmla="*/ 1 h 85"/>
                <a:gd name="T42" fmla="*/ 59 w 85"/>
                <a:gd name="T43" fmla="*/ 2 h 85"/>
                <a:gd name="T44" fmla="*/ 66 w 85"/>
                <a:gd name="T45" fmla="*/ 7 h 85"/>
                <a:gd name="T46" fmla="*/ 73 w 85"/>
                <a:gd name="T47" fmla="*/ 12 h 85"/>
                <a:gd name="T48" fmla="*/ 78 w 85"/>
                <a:gd name="T49" fmla="*/ 19 h 85"/>
                <a:gd name="T50" fmla="*/ 83 w 85"/>
                <a:gd name="T51" fmla="*/ 26 h 85"/>
                <a:gd name="T52" fmla="*/ 84 w 85"/>
                <a:gd name="T53" fmla="*/ 34 h 85"/>
                <a:gd name="T54" fmla="*/ 85 w 85"/>
                <a:gd name="T55" fmla="*/ 42 h 85"/>
                <a:gd name="T56" fmla="*/ 85 w 85"/>
                <a:gd name="T57" fmla="*/ 42 h 85"/>
                <a:gd name="T58" fmla="*/ 84 w 85"/>
                <a:gd name="T59" fmla="*/ 51 h 85"/>
                <a:gd name="T60" fmla="*/ 83 w 85"/>
                <a:gd name="T61" fmla="*/ 59 h 85"/>
                <a:gd name="T62" fmla="*/ 78 w 85"/>
                <a:gd name="T63" fmla="*/ 67 h 85"/>
                <a:gd name="T64" fmla="*/ 73 w 85"/>
                <a:gd name="T65" fmla="*/ 73 h 85"/>
                <a:gd name="T66" fmla="*/ 66 w 85"/>
                <a:gd name="T67" fmla="*/ 78 h 85"/>
                <a:gd name="T68" fmla="*/ 59 w 85"/>
                <a:gd name="T69" fmla="*/ 82 h 85"/>
                <a:gd name="T70" fmla="*/ 51 w 85"/>
                <a:gd name="T71" fmla="*/ 85 h 85"/>
                <a:gd name="T72" fmla="*/ 43 w 85"/>
                <a:gd name="T73" fmla="*/ 85 h 85"/>
                <a:gd name="T74" fmla="*/ 43 w 85"/>
                <a:gd name="T75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5">
                  <a:moveTo>
                    <a:pt x="43" y="85"/>
                  </a:moveTo>
                  <a:lnTo>
                    <a:pt x="43" y="85"/>
                  </a:lnTo>
                  <a:lnTo>
                    <a:pt x="34" y="85"/>
                  </a:lnTo>
                  <a:lnTo>
                    <a:pt x="26" y="82"/>
                  </a:lnTo>
                  <a:lnTo>
                    <a:pt x="18" y="78"/>
                  </a:lnTo>
                  <a:lnTo>
                    <a:pt x="12" y="73"/>
                  </a:lnTo>
                  <a:lnTo>
                    <a:pt x="7" y="67"/>
                  </a:lnTo>
                  <a:lnTo>
                    <a:pt x="3" y="59"/>
                  </a:lnTo>
                  <a:lnTo>
                    <a:pt x="0" y="51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8" y="7"/>
                  </a:lnTo>
                  <a:lnTo>
                    <a:pt x="26" y="2"/>
                  </a:lnTo>
                  <a:lnTo>
                    <a:pt x="34" y="1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1"/>
                  </a:lnTo>
                  <a:lnTo>
                    <a:pt x="59" y="2"/>
                  </a:lnTo>
                  <a:lnTo>
                    <a:pt x="66" y="7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3" y="26"/>
                  </a:lnTo>
                  <a:lnTo>
                    <a:pt x="84" y="34"/>
                  </a:lnTo>
                  <a:lnTo>
                    <a:pt x="85" y="42"/>
                  </a:lnTo>
                  <a:lnTo>
                    <a:pt x="85" y="42"/>
                  </a:lnTo>
                  <a:lnTo>
                    <a:pt x="84" y="51"/>
                  </a:lnTo>
                  <a:lnTo>
                    <a:pt x="83" y="59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2"/>
                  </a:lnTo>
                  <a:lnTo>
                    <a:pt x="51" y="85"/>
                  </a:lnTo>
                  <a:lnTo>
                    <a:pt x="43" y="85"/>
                  </a:lnTo>
                  <a:lnTo>
                    <a:pt x="43" y="85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27"/>
            <p:cNvSpPr>
              <a:spLocks/>
            </p:cNvSpPr>
            <p:nvPr userDrawn="1"/>
          </p:nvSpPr>
          <p:spPr bwMode="auto">
            <a:xfrm>
              <a:off x="3592" y="1004"/>
              <a:ext cx="43" cy="42"/>
            </a:xfrm>
            <a:custGeom>
              <a:avLst/>
              <a:gdLst>
                <a:gd name="T0" fmla="*/ 43 w 85"/>
                <a:gd name="T1" fmla="*/ 86 h 86"/>
                <a:gd name="T2" fmla="*/ 43 w 85"/>
                <a:gd name="T3" fmla="*/ 86 h 86"/>
                <a:gd name="T4" fmla="*/ 34 w 85"/>
                <a:gd name="T5" fmla="*/ 86 h 86"/>
                <a:gd name="T6" fmla="*/ 26 w 85"/>
                <a:gd name="T7" fmla="*/ 83 h 86"/>
                <a:gd name="T8" fmla="*/ 18 w 85"/>
                <a:gd name="T9" fmla="*/ 79 h 86"/>
                <a:gd name="T10" fmla="*/ 12 w 85"/>
                <a:gd name="T11" fmla="*/ 73 h 86"/>
                <a:gd name="T12" fmla="*/ 7 w 85"/>
                <a:gd name="T13" fmla="*/ 68 h 86"/>
                <a:gd name="T14" fmla="*/ 3 w 85"/>
                <a:gd name="T15" fmla="*/ 59 h 86"/>
                <a:gd name="T16" fmla="*/ 0 w 85"/>
                <a:gd name="T17" fmla="*/ 53 h 86"/>
                <a:gd name="T18" fmla="*/ 0 w 85"/>
                <a:gd name="T19" fmla="*/ 43 h 86"/>
                <a:gd name="T20" fmla="*/ 0 w 85"/>
                <a:gd name="T21" fmla="*/ 43 h 86"/>
                <a:gd name="T22" fmla="*/ 0 w 85"/>
                <a:gd name="T23" fmla="*/ 35 h 86"/>
                <a:gd name="T24" fmla="*/ 3 w 85"/>
                <a:gd name="T25" fmla="*/ 27 h 86"/>
                <a:gd name="T26" fmla="*/ 7 w 85"/>
                <a:gd name="T27" fmla="*/ 20 h 86"/>
                <a:gd name="T28" fmla="*/ 12 w 85"/>
                <a:gd name="T29" fmla="*/ 13 h 86"/>
                <a:gd name="T30" fmla="*/ 18 w 85"/>
                <a:gd name="T31" fmla="*/ 7 h 86"/>
                <a:gd name="T32" fmla="*/ 26 w 85"/>
                <a:gd name="T33" fmla="*/ 5 h 86"/>
                <a:gd name="T34" fmla="*/ 34 w 85"/>
                <a:gd name="T35" fmla="*/ 2 h 86"/>
                <a:gd name="T36" fmla="*/ 43 w 85"/>
                <a:gd name="T37" fmla="*/ 0 h 86"/>
                <a:gd name="T38" fmla="*/ 43 w 85"/>
                <a:gd name="T39" fmla="*/ 0 h 86"/>
                <a:gd name="T40" fmla="*/ 51 w 85"/>
                <a:gd name="T41" fmla="*/ 2 h 86"/>
                <a:gd name="T42" fmla="*/ 59 w 85"/>
                <a:gd name="T43" fmla="*/ 5 h 86"/>
                <a:gd name="T44" fmla="*/ 66 w 85"/>
                <a:gd name="T45" fmla="*/ 7 h 86"/>
                <a:gd name="T46" fmla="*/ 73 w 85"/>
                <a:gd name="T47" fmla="*/ 13 h 86"/>
                <a:gd name="T48" fmla="*/ 78 w 85"/>
                <a:gd name="T49" fmla="*/ 20 h 86"/>
                <a:gd name="T50" fmla="*/ 83 w 85"/>
                <a:gd name="T51" fmla="*/ 27 h 86"/>
                <a:gd name="T52" fmla="*/ 84 w 85"/>
                <a:gd name="T53" fmla="*/ 35 h 86"/>
                <a:gd name="T54" fmla="*/ 85 w 85"/>
                <a:gd name="T55" fmla="*/ 43 h 86"/>
                <a:gd name="T56" fmla="*/ 85 w 85"/>
                <a:gd name="T57" fmla="*/ 43 h 86"/>
                <a:gd name="T58" fmla="*/ 84 w 85"/>
                <a:gd name="T59" fmla="*/ 53 h 86"/>
                <a:gd name="T60" fmla="*/ 83 w 85"/>
                <a:gd name="T61" fmla="*/ 59 h 86"/>
                <a:gd name="T62" fmla="*/ 78 w 85"/>
                <a:gd name="T63" fmla="*/ 68 h 86"/>
                <a:gd name="T64" fmla="*/ 73 w 85"/>
                <a:gd name="T65" fmla="*/ 73 h 86"/>
                <a:gd name="T66" fmla="*/ 66 w 85"/>
                <a:gd name="T67" fmla="*/ 79 h 86"/>
                <a:gd name="T68" fmla="*/ 59 w 85"/>
                <a:gd name="T69" fmla="*/ 83 h 86"/>
                <a:gd name="T70" fmla="*/ 51 w 85"/>
                <a:gd name="T71" fmla="*/ 86 h 86"/>
                <a:gd name="T72" fmla="*/ 43 w 85"/>
                <a:gd name="T73" fmla="*/ 86 h 86"/>
                <a:gd name="T74" fmla="*/ 43 w 85"/>
                <a:gd name="T75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6">
                  <a:moveTo>
                    <a:pt x="43" y="86"/>
                  </a:moveTo>
                  <a:lnTo>
                    <a:pt x="43" y="86"/>
                  </a:lnTo>
                  <a:lnTo>
                    <a:pt x="34" y="86"/>
                  </a:lnTo>
                  <a:lnTo>
                    <a:pt x="26" y="83"/>
                  </a:lnTo>
                  <a:lnTo>
                    <a:pt x="18" y="79"/>
                  </a:lnTo>
                  <a:lnTo>
                    <a:pt x="12" y="73"/>
                  </a:lnTo>
                  <a:lnTo>
                    <a:pt x="7" y="68"/>
                  </a:lnTo>
                  <a:lnTo>
                    <a:pt x="3" y="59"/>
                  </a:lnTo>
                  <a:lnTo>
                    <a:pt x="0" y="53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5"/>
                  </a:lnTo>
                  <a:lnTo>
                    <a:pt x="3" y="27"/>
                  </a:lnTo>
                  <a:lnTo>
                    <a:pt x="7" y="20"/>
                  </a:lnTo>
                  <a:lnTo>
                    <a:pt x="12" y="13"/>
                  </a:lnTo>
                  <a:lnTo>
                    <a:pt x="18" y="7"/>
                  </a:lnTo>
                  <a:lnTo>
                    <a:pt x="26" y="5"/>
                  </a:lnTo>
                  <a:lnTo>
                    <a:pt x="34" y="2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2"/>
                  </a:lnTo>
                  <a:lnTo>
                    <a:pt x="59" y="5"/>
                  </a:lnTo>
                  <a:lnTo>
                    <a:pt x="66" y="7"/>
                  </a:lnTo>
                  <a:lnTo>
                    <a:pt x="73" y="13"/>
                  </a:lnTo>
                  <a:lnTo>
                    <a:pt x="78" y="20"/>
                  </a:lnTo>
                  <a:lnTo>
                    <a:pt x="83" y="27"/>
                  </a:lnTo>
                  <a:lnTo>
                    <a:pt x="84" y="35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4" y="53"/>
                  </a:lnTo>
                  <a:lnTo>
                    <a:pt x="83" y="59"/>
                  </a:lnTo>
                  <a:lnTo>
                    <a:pt x="78" y="68"/>
                  </a:lnTo>
                  <a:lnTo>
                    <a:pt x="73" y="73"/>
                  </a:lnTo>
                  <a:lnTo>
                    <a:pt x="66" y="79"/>
                  </a:lnTo>
                  <a:lnTo>
                    <a:pt x="59" y="83"/>
                  </a:lnTo>
                  <a:lnTo>
                    <a:pt x="51" y="86"/>
                  </a:lnTo>
                  <a:lnTo>
                    <a:pt x="43" y="86"/>
                  </a:lnTo>
                  <a:lnTo>
                    <a:pt x="43" y="86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28"/>
            <p:cNvSpPr>
              <a:spLocks/>
            </p:cNvSpPr>
            <p:nvPr userDrawn="1"/>
          </p:nvSpPr>
          <p:spPr bwMode="auto">
            <a:xfrm>
              <a:off x="3592" y="1060"/>
              <a:ext cx="43" cy="43"/>
            </a:xfrm>
            <a:custGeom>
              <a:avLst/>
              <a:gdLst>
                <a:gd name="T0" fmla="*/ 43 w 85"/>
                <a:gd name="T1" fmla="*/ 87 h 87"/>
                <a:gd name="T2" fmla="*/ 43 w 85"/>
                <a:gd name="T3" fmla="*/ 87 h 87"/>
                <a:gd name="T4" fmla="*/ 34 w 85"/>
                <a:gd name="T5" fmla="*/ 85 h 87"/>
                <a:gd name="T6" fmla="*/ 26 w 85"/>
                <a:gd name="T7" fmla="*/ 83 h 87"/>
                <a:gd name="T8" fmla="*/ 18 w 85"/>
                <a:gd name="T9" fmla="*/ 78 h 87"/>
                <a:gd name="T10" fmla="*/ 12 w 85"/>
                <a:gd name="T11" fmla="*/ 73 h 87"/>
                <a:gd name="T12" fmla="*/ 7 w 85"/>
                <a:gd name="T13" fmla="*/ 67 h 87"/>
                <a:gd name="T14" fmla="*/ 3 w 85"/>
                <a:gd name="T15" fmla="*/ 61 h 87"/>
                <a:gd name="T16" fmla="*/ 0 w 85"/>
                <a:gd name="T17" fmla="*/ 52 h 87"/>
                <a:gd name="T18" fmla="*/ 0 w 85"/>
                <a:gd name="T19" fmla="*/ 43 h 87"/>
                <a:gd name="T20" fmla="*/ 0 w 85"/>
                <a:gd name="T21" fmla="*/ 43 h 87"/>
                <a:gd name="T22" fmla="*/ 0 w 85"/>
                <a:gd name="T23" fmla="*/ 34 h 87"/>
                <a:gd name="T24" fmla="*/ 3 w 85"/>
                <a:gd name="T25" fmla="*/ 26 h 87"/>
                <a:gd name="T26" fmla="*/ 7 w 85"/>
                <a:gd name="T27" fmla="*/ 19 h 87"/>
                <a:gd name="T28" fmla="*/ 12 w 85"/>
                <a:gd name="T29" fmla="*/ 12 h 87"/>
                <a:gd name="T30" fmla="*/ 18 w 85"/>
                <a:gd name="T31" fmla="*/ 8 h 87"/>
                <a:gd name="T32" fmla="*/ 26 w 85"/>
                <a:gd name="T33" fmla="*/ 4 h 87"/>
                <a:gd name="T34" fmla="*/ 34 w 85"/>
                <a:gd name="T35" fmla="*/ 1 h 87"/>
                <a:gd name="T36" fmla="*/ 43 w 85"/>
                <a:gd name="T37" fmla="*/ 0 h 87"/>
                <a:gd name="T38" fmla="*/ 43 w 85"/>
                <a:gd name="T39" fmla="*/ 0 h 87"/>
                <a:gd name="T40" fmla="*/ 51 w 85"/>
                <a:gd name="T41" fmla="*/ 1 h 87"/>
                <a:gd name="T42" fmla="*/ 59 w 85"/>
                <a:gd name="T43" fmla="*/ 4 h 87"/>
                <a:gd name="T44" fmla="*/ 66 w 85"/>
                <a:gd name="T45" fmla="*/ 8 h 87"/>
                <a:gd name="T46" fmla="*/ 73 w 85"/>
                <a:gd name="T47" fmla="*/ 12 h 87"/>
                <a:gd name="T48" fmla="*/ 78 w 85"/>
                <a:gd name="T49" fmla="*/ 19 h 87"/>
                <a:gd name="T50" fmla="*/ 83 w 85"/>
                <a:gd name="T51" fmla="*/ 26 h 87"/>
                <a:gd name="T52" fmla="*/ 84 w 85"/>
                <a:gd name="T53" fmla="*/ 34 h 87"/>
                <a:gd name="T54" fmla="*/ 85 w 85"/>
                <a:gd name="T55" fmla="*/ 43 h 87"/>
                <a:gd name="T56" fmla="*/ 85 w 85"/>
                <a:gd name="T57" fmla="*/ 43 h 87"/>
                <a:gd name="T58" fmla="*/ 84 w 85"/>
                <a:gd name="T59" fmla="*/ 52 h 87"/>
                <a:gd name="T60" fmla="*/ 83 w 85"/>
                <a:gd name="T61" fmla="*/ 61 h 87"/>
                <a:gd name="T62" fmla="*/ 78 w 85"/>
                <a:gd name="T63" fmla="*/ 67 h 87"/>
                <a:gd name="T64" fmla="*/ 73 w 85"/>
                <a:gd name="T65" fmla="*/ 73 h 87"/>
                <a:gd name="T66" fmla="*/ 66 w 85"/>
                <a:gd name="T67" fmla="*/ 78 h 87"/>
                <a:gd name="T68" fmla="*/ 59 w 85"/>
                <a:gd name="T69" fmla="*/ 83 h 87"/>
                <a:gd name="T70" fmla="*/ 51 w 85"/>
                <a:gd name="T71" fmla="*/ 85 h 87"/>
                <a:gd name="T72" fmla="*/ 43 w 85"/>
                <a:gd name="T73" fmla="*/ 87 h 87"/>
                <a:gd name="T74" fmla="*/ 43 w 85"/>
                <a:gd name="T7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7">
                  <a:moveTo>
                    <a:pt x="43" y="87"/>
                  </a:moveTo>
                  <a:lnTo>
                    <a:pt x="43" y="87"/>
                  </a:lnTo>
                  <a:lnTo>
                    <a:pt x="34" y="85"/>
                  </a:lnTo>
                  <a:lnTo>
                    <a:pt x="26" y="83"/>
                  </a:lnTo>
                  <a:lnTo>
                    <a:pt x="18" y="78"/>
                  </a:lnTo>
                  <a:lnTo>
                    <a:pt x="12" y="73"/>
                  </a:lnTo>
                  <a:lnTo>
                    <a:pt x="7" y="67"/>
                  </a:lnTo>
                  <a:lnTo>
                    <a:pt x="3" y="61"/>
                  </a:lnTo>
                  <a:lnTo>
                    <a:pt x="0" y="52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8" y="8"/>
                  </a:lnTo>
                  <a:lnTo>
                    <a:pt x="26" y="4"/>
                  </a:lnTo>
                  <a:lnTo>
                    <a:pt x="34" y="1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1"/>
                  </a:lnTo>
                  <a:lnTo>
                    <a:pt x="59" y="4"/>
                  </a:lnTo>
                  <a:lnTo>
                    <a:pt x="66" y="8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3" y="26"/>
                  </a:lnTo>
                  <a:lnTo>
                    <a:pt x="84" y="34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4" y="52"/>
                  </a:lnTo>
                  <a:lnTo>
                    <a:pt x="83" y="61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3"/>
                  </a:lnTo>
                  <a:lnTo>
                    <a:pt x="51" y="85"/>
                  </a:lnTo>
                  <a:lnTo>
                    <a:pt x="43" y="87"/>
                  </a:lnTo>
                  <a:lnTo>
                    <a:pt x="43" y="87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29"/>
            <p:cNvSpPr>
              <a:spLocks/>
            </p:cNvSpPr>
            <p:nvPr userDrawn="1"/>
          </p:nvSpPr>
          <p:spPr bwMode="auto">
            <a:xfrm>
              <a:off x="3592" y="1116"/>
              <a:ext cx="43" cy="44"/>
            </a:xfrm>
            <a:custGeom>
              <a:avLst/>
              <a:gdLst>
                <a:gd name="T0" fmla="*/ 43 w 85"/>
                <a:gd name="T1" fmla="*/ 86 h 86"/>
                <a:gd name="T2" fmla="*/ 43 w 85"/>
                <a:gd name="T3" fmla="*/ 86 h 86"/>
                <a:gd name="T4" fmla="*/ 34 w 85"/>
                <a:gd name="T5" fmla="*/ 85 h 86"/>
                <a:gd name="T6" fmla="*/ 26 w 85"/>
                <a:gd name="T7" fmla="*/ 82 h 86"/>
                <a:gd name="T8" fmla="*/ 18 w 85"/>
                <a:gd name="T9" fmla="*/ 78 h 86"/>
                <a:gd name="T10" fmla="*/ 12 w 85"/>
                <a:gd name="T11" fmla="*/ 74 h 86"/>
                <a:gd name="T12" fmla="*/ 7 w 85"/>
                <a:gd name="T13" fmla="*/ 67 h 86"/>
                <a:gd name="T14" fmla="*/ 3 w 85"/>
                <a:gd name="T15" fmla="*/ 60 h 86"/>
                <a:gd name="T16" fmla="*/ 0 w 85"/>
                <a:gd name="T17" fmla="*/ 52 h 86"/>
                <a:gd name="T18" fmla="*/ 0 w 85"/>
                <a:gd name="T19" fmla="*/ 44 h 86"/>
                <a:gd name="T20" fmla="*/ 0 w 85"/>
                <a:gd name="T21" fmla="*/ 44 h 86"/>
                <a:gd name="T22" fmla="*/ 0 w 85"/>
                <a:gd name="T23" fmla="*/ 34 h 86"/>
                <a:gd name="T24" fmla="*/ 3 w 85"/>
                <a:gd name="T25" fmla="*/ 26 h 86"/>
                <a:gd name="T26" fmla="*/ 7 w 85"/>
                <a:gd name="T27" fmla="*/ 19 h 86"/>
                <a:gd name="T28" fmla="*/ 12 w 85"/>
                <a:gd name="T29" fmla="*/ 12 h 86"/>
                <a:gd name="T30" fmla="*/ 18 w 85"/>
                <a:gd name="T31" fmla="*/ 8 h 86"/>
                <a:gd name="T32" fmla="*/ 26 w 85"/>
                <a:gd name="T33" fmla="*/ 4 h 86"/>
                <a:gd name="T34" fmla="*/ 34 w 85"/>
                <a:gd name="T35" fmla="*/ 1 h 86"/>
                <a:gd name="T36" fmla="*/ 43 w 85"/>
                <a:gd name="T37" fmla="*/ 0 h 86"/>
                <a:gd name="T38" fmla="*/ 43 w 85"/>
                <a:gd name="T39" fmla="*/ 0 h 86"/>
                <a:gd name="T40" fmla="*/ 51 w 85"/>
                <a:gd name="T41" fmla="*/ 1 h 86"/>
                <a:gd name="T42" fmla="*/ 59 w 85"/>
                <a:gd name="T43" fmla="*/ 4 h 86"/>
                <a:gd name="T44" fmla="*/ 66 w 85"/>
                <a:gd name="T45" fmla="*/ 8 h 86"/>
                <a:gd name="T46" fmla="*/ 73 w 85"/>
                <a:gd name="T47" fmla="*/ 12 h 86"/>
                <a:gd name="T48" fmla="*/ 78 w 85"/>
                <a:gd name="T49" fmla="*/ 19 h 86"/>
                <a:gd name="T50" fmla="*/ 83 w 85"/>
                <a:gd name="T51" fmla="*/ 26 h 86"/>
                <a:gd name="T52" fmla="*/ 84 w 85"/>
                <a:gd name="T53" fmla="*/ 34 h 86"/>
                <a:gd name="T54" fmla="*/ 85 w 85"/>
                <a:gd name="T55" fmla="*/ 44 h 86"/>
                <a:gd name="T56" fmla="*/ 85 w 85"/>
                <a:gd name="T57" fmla="*/ 44 h 86"/>
                <a:gd name="T58" fmla="*/ 84 w 85"/>
                <a:gd name="T59" fmla="*/ 52 h 86"/>
                <a:gd name="T60" fmla="*/ 83 w 85"/>
                <a:gd name="T61" fmla="*/ 60 h 86"/>
                <a:gd name="T62" fmla="*/ 78 w 85"/>
                <a:gd name="T63" fmla="*/ 67 h 86"/>
                <a:gd name="T64" fmla="*/ 73 w 85"/>
                <a:gd name="T65" fmla="*/ 74 h 86"/>
                <a:gd name="T66" fmla="*/ 66 w 85"/>
                <a:gd name="T67" fmla="*/ 78 h 86"/>
                <a:gd name="T68" fmla="*/ 59 w 85"/>
                <a:gd name="T69" fmla="*/ 82 h 86"/>
                <a:gd name="T70" fmla="*/ 51 w 85"/>
                <a:gd name="T71" fmla="*/ 85 h 86"/>
                <a:gd name="T72" fmla="*/ 43 w 85"/>
                <a:gd name="T73" fmla="*/ 86 h 86"/>
                <a:gd name="T74" fmla="*/ 43 w 85"/>
                <a:gd name="T75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6">
                  <a:moveTo>
                    <a:pt x="43" y="86"/>
                  </a:moveTo>
                  <a:lnTo>
                    <a:pt x="43" y="86"/>
                  </a:lnTo>
                  <a:lnTo>
                    <a:pt x="34" y="85"/>
                  </a:lnTo>
                  <a:lnTo>
                    <a:pt x="26" y="82"/>
                  </a:lnTo>
                  <a:lnTo>
                    <a:pt x="18" y="78"/>
                  </a:lnTo>
                  <a:lnTo>
                    <a:pt x="12" y="74"/>
                  </a:lnTo>
                  <a:lnTo>
                    <a:pt x="7" y="67"/>
                  </a:lnTo>
                  <a:lnTo>
                    <a:pt x="3" y="60"/>
                  </a:lnTo>
                  <a:lnTo>
                    <a:pt x="0" y="52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8" y="8"/>
                  </a:lnTo>
                  <a:lnTo>
                    <a:pt x="26" y="4"/>
                  </a:lnTo>
                  <a:lnTo>
                    <a:pt x="34" y="1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1"/>
                  </a:lnTo>
                  <a:lnTo>
                    <a:pt x="59" y="4"/>
                  </a:lnTo>
                  <a:lnTo>
                    <a:pt x="66" y="8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3" y="26"/>
                  </a:lnTo>
                  <a:lnTo>
                    <a:pt x="84" y="34"/>
                  </a:lnTo>
                  <a:lnTo>
                    <a:pt x="85" y="44"/>
                  </a:lnTo>
                  <a:lnTo>
                    <a:pt x="85" y="44"/>
                  </a:lnTo>
                  <a:lnTo>
                    <a:pt x="84" y="52"/>
                  </a:lnTo>
                  <a:lnTo>
                    <a:pt x="83" y="60"/>
                  </a:lnTo>
                  <a:lnTo>
                    <a:pt x="78" y="67"/>
                  </a:lnTo>
                  <a:lnTo>
                    <a:pt x="73" y="74"/>
                  </a:lnTo>
                  <a:lnTo>
                    <a:pt x="66" y="78"/>
                  </a:lnTo>
                  <a:lnTo>
                    <a:pt x="59" y="82"/>
                  </a:lnTo>
                  <a:lnTo>
                    <a:pt x="51" y="85"/>
                  </a:lnTo>
                  <a:lnTo>
                    <a:pt x="43" y="86"/>
                  </a:lnTo>
                  <a:lnTo>
                    <a:pt x="43" y="86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30"/>
            <p:cNvSpPr>
              <a:spLocks/>
            </p:cNvSpPr>
            <p:nvPr userDrawn="1"/>
          </p:nvSpPr>
          <p:spPr bwMode="auto">
            <a:xfrm>
              <a:off x="3536" y="835"/>
              <a:ext cx="43" cy="42"/>
            </a:xfrm>
            <a:custGeom>
              <a:avLst/>
              <a:gdLst>
                <a:gd name="T0" fmla="*/ 43 w 85"/>
                <a:gd name="T1" fmla="*/ 86 h 86"/>
                <a:gd name="T2" fmla="*/ 43 w 85"/>
                <a:gd name="T3" fmla="*/ 86 h 86"/>
                <a:gd name="T4" fmla="*/ 33 w 85"/>
                <a:gd name="T5" fmla="*/ 86 h 86"/>
                <a:gd name="T6" fmla="*/ 26 w 85"/>
                <a:gd name="T7" fmla="*/ 83 h 86"/>
                <a:gd name="T8" fmla="*/ 18 w 85"/>
                <a:gd name="T9" fmla="*/ 79 h 86"/>
                <a:gd name="T10" fmla="*/ 12 w 85"/>
                <a:gd name="T11" fmla="*/ 73 h 86"/>
                <a:gd name="T12" fmla="*/ 7 w 85"/>
                <a:gd name="T13" fmla="*/ 66 h 86"/>
                <a:gd name="T14" fmla="*/ 3 w 85"/>
                <a:gd name="T15" fmla="*/ 59 h 86"/>
                <a:gd name="T16" fmla="*/ 0 w 85"/>
                <a:gd name="T17" fmla="*/ 51 h 86"/>
                <a:gd name="T18" fmla="*/ 0 w 85"/>
                <a:gd name="T19" fmla="*/ 43 h 86"/>
                <a:gd name="T20" fmla="*/ 0 w 85"/>
                <a:gd name="T21" fmla="*/ 43 h 86"/>
                <a:gd name="T22" fmla="*/ 0 w 85"/>
                <a:gd name="T23" fmla="*/ 35 h 86"/>
                <a:gd name="T24" fmla="*/ 3 w 85"/>
                <a:gd name="T25" fmla="*/ 26 h 86"/>
                <a:gd name="T26" fmla="*/ 7 w 85"/>
                <a:gd name="T27" fmla="*/ 20 h 86"/>
                <a:gd name="T28" fmla="*/ 12 w 85"/>
                <a:gd name="T29" fmla="*/ 13 h 86"/>
                <a:gd name="T30" fmla="*/ 18 w 85"/>
                <a:gd name="T31" fmla="*/ 7 h 86"/>
                <a:gd name="T32" fmla="*/ 26 w 85"/>
                <a:gd name="T33" fmla="*/ 3 h 86"/>
                <a:gd name="T34" fmla="*/ 33 w 85"/>
                <a:gd name="T35" fmla="*/ 0 h 86"/>
                <a:gd name="T36" fmla="*/ 43 w 85"/>
                <a:gd name="T37" fmla="*/ 0 h 86"/>
                <a:gd name="T38" fmla="*/ 43 w 85"/>
                <a:gd name="T39" fmla="*/ 0 h 86"/>
                <a:gd name="T40" fmla="*/ 51 w 85"/>
                <a:gd name="T41" fmla="*/ 0 h 86"/>
                <a:gd name="T42" fmla="*/ 59 w 85"/>
                <a:gd name="T43" fmla="*/ 3 h 86"/>
                <a:gd name="T44" fmla="*/ 66 w 85"/>
                <a:gd name="T45" fmla="*/ 7 h 86"/>
                <a:gd name="T46" fmla="*/ 73 w 85"/>
                <a:gd name="T47" fmla="*/ 13 h 86"/>
                <a:gd name="T48" fmla="*/ 78 w 85"/>
                <a:gd name="T49" fmla="*/ 20 h 86"/>
                <a:gd name="T50" fmla="*/ 81 w 85"/>
                <a:gd name="T51" fmla="*/ 26 h 86"/>
                <a:gd name="T52" fmla="*/ 84 w 85"/>
                <a:gd name="T53" fmla="*/ 35 h 86"/>
                <a:gd name="T54" fmla="*/ 85 w 85"/>
                <a:gd name="T55" fmla="*/ 43 h 86"/>
                <a:gd name="T56" fmla="*/ 85 w 85"/>
                <a:gd name="T57" fmla="*/ 43 h 86"/>
                <a:gd name="T58" fmla="*/ 84 w 85"/>
                <a:gd name="T59" fmla="*/ 51 h 86"/>
                <a:gd name="T60" fmla="*/ 81 w 85"/>
                <a:gd name="T61" fmla="*/ 59 h 86"/>
                <a:gd name="T62" fmla="*/ 78 w 85"/>
                <a:gd name="T63" fmla="*/ 66 h 86"/>
                <a:gd name="T64" fmla="*/ 73 w 85"/>
                <a:gd name="T65" fmla="*/ 73 h 86"/>
                <a:gd name="T66" fmla="*/ 66 w 85"/>
                <a:gd name="T67" fmla="*/ 79 h 86"/>
                <a:gd name="T68" fmla="*/ 59 w 85"/>
                <a:gd name="T69" fmla="*/ 83 h 86"/>
                <a:gd name="T70" fmla="*/ 51 w 85"/>
                <a:gd name="T71" fmla="*/ 86 h 86"/>
                <a:gd name="T72" fmla="*/ 43 w 85"/>
                <a:gd name="T73" fmla="*/ 86 h 86"/>
                <a:gd name="T74" fmla="*/ 43 w 85"/>
                <a:gd name="T75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6">
                  <a:moveTo>
                    <a:pt x="43" y="86"/>
                  </a:moveTo>
                  <a:lnTo>
                    <a:pt x="43" y="86"/>
                  </a:lnTo>
                  <a:lnTo>
                    <a:pt x="33" y="86"/>
                  </a:lnTo>
                  <a:lnTo>
                    <a:pt x="26" y="83"/>
                  </a:lnTo>
                  <a:lnTo>
                    <a:pt x="18" y="79"/>
                  </a:lnTo>
                  <a:lnTo>
                    <a:pt x="12" y="73"/>
                  </a:lnTo>
                  <a:lnTo>
                    <a:pt x="7" y="66"/>
                  </a:lnTo>
                  <a:lnTo>
                    <a:pt x="3" y="59"/>
                  </a:lnTo>
                  <a:lnTo>
                    <a:pt x="0" y="51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5"/>
                  </a:lnTo>
                  <a:lnTo>
                    <a:pt x="3" y="26"/>
                  </a:lnTo>
                  <a:lnTo>
                    <a:pt x="7" y="20"/>
                  </a:lnTo>
                  <a:lnTo>
                    <a:pt x="12" y="13"/>
                  </a:lnTo>
                  <a:lnTo>
                    <a:pt x="18" y="7"/>
                  </a:lnTo>
                  <a:lnTo>
                    <a:pt x="26" y="3"/>
                  </a:lnTo>
                  <a:lnTo>
                    <a:pt x="33" y="0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0"/>
                  </a:lnTo>
                  <a:lnTo>
                    <a:pt x="59" y="3"/>
                  </a:lnTo>
                  <a:lnTo>
                    <a:pt x="66" y="7"/>
                  </a:lnTo>
                  <a:lnTo>
                    <a:pt x="73" y="13"/>
                  </a:lnTo>
                  <a:lnTo>
                    <a:pt x="78" y="20"/>
                  </a:lnTo>
                  <a:lnTo>
                    <a:pt x="81" y="26"/>
                  </a:lnTo>
                  <a:lnTo>
                    <a:pt x="84" y="35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4" y="51"/>
                  </a:lnTo>
                  <a:lnTo>
                    <a:pt x="81" y="59"/>
                  </a:lnTo>
                  <a:lnTo>
                    <a:pt x="78" y="66"/>
                  </a:lnTo>
                  <a:lnTo>
                    <a:pt x="73" y="73"/>
                  </a:lnTo>
                  <a:lnTo>
                    <a:pt x="66" y="79"/>
                  </a:lnTo>
                  <a:lnTo>
                    <a:pt x="59" y="83"/>
                  </a:lnTo>
                  <a:lnTo>
                    <a:pt x="51" y="86"/>
                  </a:lnTo>
                  <a:lnTo>
                    <a:pt x="43" y="86"/>
                  </a:lnTo>
                  <a:lnTo>
                    <a:pt x="43" y="86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31"/>
            <p:cNvSpPr>
              <a:spLocks/>
            </p:cNvSpPr>
            <p:nvPr userDrawn="1"/>
          </p:nvSpPr>
          <p:spPr bwMode="auto">
            <a:xfrm>
              <a:off x="3536" y="891"/>
              <a:ext cx="43" cy="43"/>
            </a:xfrm>
            <a:custGeom>
              <a:avLst/>
              <a:gdLst>
                <a:gd name="T0" fmla="*/ 43 w 85"/>
                <a:gd name="T1" fmla="*/ 85 h 85"/>
                <a:gd name="T2" fmla="*/ 43 w 85"/>
                <a:gd name="T3" fmla="*/ 85 h 85"/>
                <a:gd name="T4" fmla="*/ 33 w 85"/>
                <a:gd name="T5" fmla="*/ 85 h 85"/>
                <a:gd name="T6" fmla="*/ 26 w 85"/>
                <a:gd name="T7" fmla="*/ 83 h 85"/>
                <a:gd name="T8" fmla="*/ 18 w 85"/>
                <a:gd name="T9" fmla="*/ 78 h 85"/>
                <a:gd name="T10" fmla="*/ 12 w 85"/>
                <a:gd name="T11" fmla="*/ 73 h 85"/>
                <a:gd name="T12" fmla="*/ 7 w 85"/>
                <a:gd name="T13" fmla="*/ 67 h 85"/>
                <a:gd name="T14" fmla="*/ 3 w 85"/>
                <a:gd name="T15" fmla="*/ 59 h 85"/>
                <a:gd name="T16" fmla="*/ 0 w 85"/>
                <a:gd name="T17" fmla="*/ 51 h 85"/>
                <a:gd name="T18" fmla="*/ 0 w 85"/>
                <a:gd name="T19" fmla="*/ 43 h 85"/>
                <a:gd name="T20" fmla="*/ 0 w 85"/>
                <a:gd name="T21" fmla="*/ 43 h 85"/>
                <a:gd name="T22" fmla="*/ 0 w 85"/>
                <a:gd name="T23" fmla="*/ 34 h 85"/>
                <a:gd name="T24" fmla="*/ 3 w 85"/>
                <a:gd name="T25" fmla="*/ 26 h 85"/>
                <a:gd name="T26" fmla="*/ 7 w 85"/>
                <a:gd name="T27" fmla="*/ 19 h 85"/>
                <a:gd name="T28" fmla="*/ 12 w 85"/>
                <a:gd name="T29" fmla="*/ 12 h 85"/>
                <a:gd name="T30" fmla="*/ 18 w 85"/>
                <a:gd name="T31" fmla="*/ 7 h 85"/>
                <a:gd name="T32" fmla="*/ 26 w 85"/>
                <a:gd name="T33" fmla="*/ 3 h 85"/>
                <a:gd name="T34" fmla="*/ 33 w 85"/>
                <a:gd name="T35" fmla="*/ 1 h 85"/>
                <a:gd name="T36" fmla="*/ 43 w 85"/>
                <a:gd name="T37" fmla="*/ 0 h 85"/>
                <a:gd name="T38" fmla="*/ 43 w 85"/>
                <a:gd name="T39" fmla="*/ 0 h 85"/>
                <a:gd name="T40" fmla="*/ 51 w 85"/>
                <a:gd name="T41" fmla="*/ 1 h 85"/>
                <a:gd name="T42" fmla="*/ 59 w 85"/>
                <a:gd name="T43" fmla="*/ 3 h 85"/>
                <a:gd name="T44" fmla="*/ 66 w 85"/>
                <a:gd name="T45" fmla="*/ 7 h 85"/>
                <a:gd name="T46" fmla="*/ 73 w 85"/>
                <a:gd name="T47" fmla="*/ 12 h 85"/>
                <a:gd name="T48" fmla="*/ 78 w 85"/>
                <a:gd name="T49" fmla="*/ 19 h 85"/>
                <a:gd name="T50" fmla="*/ 81 w 85"/>
                <a:gd name="T51" fmla="*/ 26 h 85"/>
                <a:gd name="T52" fmla="*/ 84 w 85"/>
                <a:gd name="T53" fmla="*/ 34 h 85"/>
                <a:gd name="T54" fmla="*/ 85 w 85"/>
                <a:gd name="T55" fmla="*/ 43 h 85"/>
                <a:gd name="T56" fmla="*/ 85 w 85"/>
                <a:gd name="T57" fmla="*/ 43 h 85"/>
                <a:gd name="T58" fmla="*/ 84 w 85"/>
                <a:gd name="T59" fmla="*/ 51 h 85"/>
                <a:gd name="T60" fmla="*/ 81 w 85"/>
                <a:gd name="T61" fmla="*/ 59 h 85"/>
                <a:gd name="T62" fmla="*/ 78 w 85"/>
                <a:gd name="T63" fmla="*/ 67 h 85"/>
                <a:gd name="T64" fmla="*/ 73 w 85"/>
                <a:gd name="T65" fmla="*/ 73 h 85"/>
                <a:gd name="T66" fmla="*/ 66 w 85"/>
                <a:gd name="T67" fmla="*/ 78 h 85"/>
                <a:gd name="T68" fmla="*/ 59 w 85"/>
                <a:gd name="T69" fmla="*/ 83 h 85"/>
                <a:gd name="T70" fmla="*/ 51 w 85"/>
                <a:gd name="T71" fmla="*/ 85 h 85"/>
                <a:gd name="T72" fmla="*/ 43 w 85"/>
                <a:gd name="T73" fmla="*/ 85 h 85"/>
                <a:gd name="T74" fmla="*/ 43 w 85"/>
                <a:gd name="T75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5">
                  <a:moveTo>
                    <a:pt x="43" y="85"/>
                  </a:moveTo>
                  <a:lnTo>
                    <a:pt x="43" y="85"/>
                  </a:lnTo>
                  <a:lnTo>
                    <a:pt x="33" y="85"/>
                  </a:lnTo>
                  <a:lnTo>
                    <a:pt x="26" y="83"/>
                  </a:lnTo>
                  <a:lnTo>
                    <a:pt x="18" y="78"/>
                  </a:lnTo>
                  <a:lnTo>
                    <a:pt x="12" y="73"/>
                  </a:lnTo>
                  <a:lnTo>
                    <a:pt x="7" y="67"/>
                  </a:lnTo>
                  <a:lnTo>
                    <a:pt x="3" y="59"/>
                  </a:lnTo>
                  <a:lnTo>
                    <a:pt x="0" y="51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8" y="7"/>
                  </a:lnTo>
                  <a:lnTo>
                    <a:pt x="26" y="3"/>
                  </a:lnTo>
                  <a:lnTo>
                    <a:pt x="33" y="1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1"/>
                  </a:lnTo>
                  <a:lnTo>
                    <a:pt x="59" y="3"/>
                  </a:lnTo>
                  <a:lnTo>
                    <a:pt x="66" y="7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1" y="26"/>
                  </a:lnTo>
                  <a:lnTo>
                    <a:pt x="84" y="34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4" y="51"/>
                  </a:lnTo>
                  <a:lnTo>
                    <a:pt x="81" y="59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3"/>
                  </a:lnTo>
                  <a:lnTo>
                    <a:pt x="51" y="85"/>
                  </a:lnTo>
                  <a:lnTo>
                    <a:pt x="43" y="85"/>
                  </a:lnTo>
                  <a:lnTo>
                    <a:pt x="43" y="85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32"/>
            <p:cNvSpPr>
              <a:spLocks/>
            </p:cNvSpPr>
            <p:nvPr userDrawn="1"/>
          </p:nvSpPr>
          <p:spPr bwMode="auto">
            <a:xfrm>
              <a:off x="3536" y="947"/>
              <a:ext cx="43" cy="43"/>
            </a:xfrm>
            <a:custGeom>
              <a:avLst/>
              <a:gdLst>
                <a:gd name="T0" fmla="*/ 43 w 85"/>
                <a:gd name="T1" fmla="*/ 85 h 85"/>
                <a:gd name="T2" fmla="*/ 43 w 85"/>
                <a:gd name="T3" fmla="*/ 85 h 85"/>
                <a:gd name="T4" fmla="*/ 33 w 85"/>
                <a:gd name="T5" fmla="*/ 85 h 85"/>
                <a:gd name="T6" fmla="*/ 26 w 85"/>
                <a:gd name="T7" fmla="*/ 82 h 85"/>
                <a:gd name="T8" fmla="*/ 18 w 85"/>
                <a:gd name="T9" fmla="*/ 78 h 85"/>
                <a:gd name="T10" fmla="*/ 12 w 85"/>
                <a:gd name="T11" fmla="*/ 73 h 85"/>
                <a:gd name="T12" fmla="*/ 7 w 85"/>
                <a:gd name="T13" fmla="*/ 67 h 85"/>
                <a:gd name="T14" fmla="*/ 3 w 85"/>
                <a:gd name="T15" fmla="*/ 59 h 85"/>
                <a:gd name="T16" fmla="*/ 0 w 85"/>
                <a:gd name="T17" fmla="*/ 51 h 85"/>
                <a:gd name="T18" fmla="*/ 0 w 85"/>
                <a:gd name="T19" fmla="*/ 42 h 85"/>
                <a:gd name="T20" fmla="*/ 0 w 85"/>
                <a:gd name="T21" fmla="*/ 42 h 85"/>
                <a:gd name="T22" fmla="*/ 0 w 85"/>
                <a:gd name="T23" fmla="*/ 34 h 85"/>
                <a:gd name="T24" fmla="*/ 3 w 85"/>
                <a:gd name="T25" fmla="*/ 26 h 85"/>
                <a:gd name="T26" fmla="*/ 7 w 85"/>
                <a:gd name="T27" fmla="*/ 19 h 85"/>
                <a:gd name="T28" fmla="*/ 12 w 85"/>
                <a:gd name="T29" fmla="*/ 12 h 85"/>
                <a:gd name="T30" fmla="*/ 18 w 85"/>
                <a:gd name="T31" fmla="*/ 7 h 85"/>
                <a:gd name="T32" fmla="*/ 26 w 85"/>
                <a:gd name="T33" fmla="*/ 2 h 85"/>
                <a:gd name="T34" fmla="*/ 33 w 85"/>
                <a:gd name="T35" fmla="*/ 1 h 85"/>
                <a:gd name="T36" fmla="*/ 43 w 85"/>
                <a:gd name="T37" fmla="*/ 0 h 85"/>
                <a:gd name="T38" fmla="*/ 43 w 85"/>
                <a:gd name="T39" fmla="*/ 0 h 85"/>
                <a:gd name="T40" fmla="*/ 51 w 85"/>
                <a:gd name="T41" fmla="*/ 1 h 85"/>
                <a:gd name="T42" fmla="*/ 59 w 85"/>
                <a:gd name="T43" fmla="*/ 2 h 85"/>
                <a:gd name="T44" fmla="*/ 66 w 85"/>
                <a:gd name="T45" fmla="*/ 7 h 85"/>
                <a:gd name="T46" fmla="*/ 73 w 85"/>
                <a:gd name="T47" fmla="*/ 12 h 85"/>
                <a:gd name="T48" fmla="*/ 78 w 85"/>
                <a:gd name="T49" fmla="*/ 19 h 85"/>
                <a:gd name="T50" fmla="*/ 81 w 85"/>
                <a:gd name="T51" fmla="*/ 26 h 85"/>
                <a:gd name="T52" fmla="*/ 84 w 85"/>
                <a:gd name="T53" fmla="*/ 34 h 85"/>
                <a:gd name="T54" fmla="*/ 85 w 85"/>
                <a:gd name="T55" fmla="*/ 42 h 85"/>
                <a:gd name="T56" fmla="*/ 85 w 85"/>
                <a:gd name="T57" fmla="*/ 42 h 85"/>
                <a:gd name="T58" fmla="*/ 84 w 85"/>
                <a:gd name="T59" fmla="*/ 51 h 85"/>
                <a:gd name="T60" fmla="*/ 81 w 85"/>
                <a:gd name="T61" fmla="*/ 59 h 85"/>
                <a:gd name="T62" fmla="*/ 78 w 85"/>
                <a:gd name="T63" fmla="*/ 67 h 85"/>
                <a:gd name="T64" fmla="*/ 73 w 85"/>
                <a:gd name="T65" fmla="*/ 73 h 85"/>
                <a:gd name="T66" fmla="*/ 66 w 85"/>
                <a:gd name="T67" fmla="*/ 78 h 85"/>
                <a:gd name="T68" fmla="*/ 59 w 85"/>
                <a:gd name="T69" fmla="*/ 82 h 85"/>
                <a:gd name="T70" fmla="*/ 51 w 85"/>
                <a:gd name="T71" fmla="*/ 85 h 85"/>
                <a:gd name="T72" fmla="*/ 43 w 85"/>
                <a:gd name="T73" fmla="*/ 85 h 85"/>
                <a:gd name="T74" fmla="*/ 43 w 85"/>
                <a:gd name="T75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5">
                  <a:moveTo>
                    <a:pt x="43" y="85"/>
                  </a:moveTo>
                  <a:lnTo>
                    <a:pt x="43" y="85"/>
                  </a:lnTo>
                  <a:lnTo>
                    <a:pt x="33" y="85"/>
                  </a:lnTo>
                  <a:lnTo>
                    <a:pt x="26" y="82"/>
                  </a:lnTo>
                  <a:lnTo>
                    <a:pt x="18" y="78"/>
                  </a:lnTo>
                  <a:lnTo>
                    <a:pt x="12" y="73"/>
                  </a:lnTo>
                  <a:lnTo>
                    <a:pt x="7" y="67"/>
                  </a:lnTo>
                  <a:lnTo>
                    <a:pt x="3" y="59"/>
                  </a:lnTo>
                  <a:lnTo>
                    <a:pt x="0" y="51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8" y="7"/>
                  </a:lnTo>
                  <a:lnTo>
                    <a:pt x="26" y="2"/>
                  </a:lnTo>
                  <a:lnTo>
                    <a:pt x="33" y="1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1"/>
                  </a:lnTo>
                  <a:lnTo>
                    <a:pt x="59" y="2"/>
                  </a:lnTo>
                  <a:lnTo>
                    <a:pt x="66" y="7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1" y="26"/>
                  </a:lnTo>
                  <a:lnTo>
                    <a:pt x="84" y="34"/>
                  </a:lnTo>
                  <a:lnTo>
                    <a:pt x="85" y="42"/>
                  </a:lnTo>
                  <a:lnTo>
                    <a:pt x="85" y="42"/>
                  </a:lnTo>
                  <a:lnTo>
                    <a:pt x="84" y="51"/>
                  </a:lnTo>
                  <a:lnTo>
                    <a:pt x="81" y="59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2"/>
                  </a:lnTo>
                  <a:lnTo>
                    <a:pt x="51" y="85"/>
                  </a:lnTo>
                  <a:lnTo>
                    <a:pt x="43" y="85"/>
                  </a:lnTo>
                  <a:lnTo>
                    <a:pt x="43" y="85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33"/>
            <p:cNvSpPr>
              <a:spLocks/>
            </p:cNvSpPr>
            <p:nvPr userDrawn="1"/>
          </p:nvSpPr>
          <p:spPr bwMode="auto">
            <a:xfrm>
              <a:off x="3536" y="1004"/>
              <a:ext cx="43" cy="42"/>
            </a:xfrm>
            <a:custGeom>
              <a:avLst/>
              <a:gdLst>
                <a:gd name="T0" fmla="*/ 43 w 85"/>
                <a:gd name="T1" fmla="*/ 86 h 86"/>
                <a:gd name="T2" fmla="*/ 43 w 85"/>
                <a:gd name="T3" fmla="*/ 86 h 86"/>
                <a:gd name="T4" fmla="*/ 33 w 85"/>
                <a:gd name="T5" fmla="*/ 86 h 86"/>
                <a:gd name="T6" fmla="*/ 26 w 85"/>
                <a:gd name="T7" fmla="*/ 83 h 86"/>
                <a:gd name="T8" fmla="*/ 18 w 85"/>
                <a:gd name="T9" fmla="*/ 79 h 86"/>
                <a:gd name="T10" fmla="*/ 12 w 85"/>
                <a:gd name="T11" fmla="*/ 73 h 86"/>
                <a:gd name="T12" fmla="*/ 7 w 85"/>
                <a:gd name="T13" fmla="*/ 68 h 86"/>
                <a:gd name="T14" fmla="*/ 3 w 85"/>
                <a:gd name="T15" fmla="*/ 59 h 86"/>
                <a:gd name="T16" fmla="*/ 0 w 85"/>
                <a:gd name="T17" fmla="*/ 53 h 86"/>
                <a:gd name="T18" fmla="*/ 0 w 85"/>
                <a:gd name="T19" fmla="*/ 43 h 86"/>
                <a:gd name="T20" fmla="*/ 0 w 85"/>
                <a:gd name="T21" fmla="*/ 43 h 86"/>
                <a:gd name="T22" fmla="*/ 0 w 85"/>
                <a:gd name="T23" fmla="*/ 35 h 86"/>
                <a:gd name="T24" fmla="*/ 3 w 85"/>
                <a:gd name="T25" fmla="*/ 27 h 86"/>
                <a:gd name="T26" fmla="*/ 7 w 85"/>
                <a:gd name="T27" fmla="*/ 20 h 86"/>
                <a:gd name="T28" fmla="*/ 12 w 85"/>
                <a:gd name="T29" fmla="*/ 13 h 86"/>
                <a:gd name="T30" fmla="*/ 18 w 85"/>
                <a:gd name="T31" fmla="*/ 7 h 86"/>
                <a:gd name="T32" fmla="*/ 26 w 85"/>
                <a:gd name="T33" fmla="*/ 5 h 86"/>
                <a:gd name="T34" fmla="*/ 33 w 85"/>
                <a:gd name="T35" fmla="*/ 2 h 86"/>
                <a:gd name="T36" fmla="*/ 43 w 85"/>
                <a:gd name="T37" fmla="*/ 0 h 86"/>
                <a:gd name="T38" fmla="*/ 43 w 85"/>
                <a:gd name="T39" fmla="*/ 0 h 86"/>
                <a:gd name="T40" fmla="*/ 51 w 85"/>
                <a:gd name="T41" fmla="*/ 2 h 86"/>
                <a:gd name="T42" fmla="*/ 59 w 85"/>
                <a:gd name="T43" fmla="*/ 5 h 86"/>
                <a:gd name="T44" fmla="*/ 66 w 85"/>
                <a:gd name="T45" fmla="*/ 7 h 86"/>
                <a:gd name="T46" fmla="*/ 73 w 85"/>
                <a:gd name="T47" fmla="*/ 13 h 86"/>
                <a:gd name="T48" fmla="*/ 78 w 85"/>
                <a:gd name="T49" fmla="*/ 20 h 86"/>
                <a:gd name="T50" fmla="*/ 81 w 85"/>
                <a:gd name="T51" fmla="*/ 27 h 86"/>
                <a:gd name="T52" fmla="*/ 84 w 85"/>
                <a:gd name="T53" fmla="*/ 35 h 86"/>
                <a:gd name="T54" fmla="*/ 85 w 85"/>
                <a:gd name="T55" fmla="*/ 43 h 86"/>
                <a:gd name="T56" fmla="*/ 85 w 85"/>
                <a:gd name="T57" fmla="*/ 43 h 86"/>
                <a:gd name="T58" fmla="*/ 84 w 85"/>
                <a:gd name="T59" fmla="*/ 53 h 86"/>
                <a:gd name="T60" fmla="*/ 81 w 85"/>
                <a:gd name="T61" fmla="*/ 59 h 86"/>
                <a:gd name="T62" fmla="*/ 78 w 85"/>
                <a:gd name="T63" fmla="*/ 68 h 86"/>
                <a:gd name="T64" fmla="*/ 73 w 85"/>
                <a:gd name="T65" fmla="*/ 73 h 86"/>
                <a:gd name="T66" fmla="*/ 66 w 85"/>
                <a:gd name="T67" fmla="*/ 79 h 86"/>
                <a:gd name="T68" fmla="*/ 59 w 85"/>
                <a:gd name="T69" fmla="*/ 83 h 86"/>
                <a:gd name="T70" fmla="*/ 51 w 85"/>
                <a:gd name="T71" fmla="*/ 86 h 86"/>
                <a:gd name="T72" fmla="*/ 43 w 85"/>
                <a:gd name="T73" fmla="*/ 86 h 86"/>
                <a:gd name="T74" fmla="*/ 43 w 85"/>
                <a:gd name="T75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6">
                  <a:moveTo>
                    <a:pt x="43" y="86"/>
                  </a:moveTo>
                  <a:lnTo>
                    <a:pt x="43" y="86"/>
                  </a:lnTo>
                  <a:lnTo>
                    <a:pt x="33" y="86"/>
                  </a:lnTo>
                  <a:lnTo>
                    <a:pt x="26" y="83"/>
                  </a:lnTo>
                  <a:lnTo>
                    <a:pt x="18" y="79"/>
                  </a:lnTo>
                  <a:lnTo>
                    <a:pt x="12" y="73"/>
                  </a:lnTo>
                  <a:lnTo>
                    <a:pt x="7" y="68"/>
                  </a:lnTo>
                  <a:lnTo>
                    <a:pt x="3" y="59"/>
                  </a:lnTo>
                  <a:lnTo>
                    <a:pt x="0" y="53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5"/>
                  </a:lnTo>
                  <a:lnTo>
                    <a:pt x="3" y="27"/>
                  </a:lnTo>
                  <a:lnTo>
                    <a:pt x="7" y="20"/>
                  </a:lnTo>
                  <a:lnTo>
                    <a:pt x="12" y="13"/>
                  </a:lnTo>
                  <a:lnTo>
                    <a:pt x="18" y="7"/>
                  </a:lnTo>
                  <a:lnTo>
                    <a:pt x="26" y="5"/>
                  </a:lnTo>
                  <a:lnTo>
                    <a:pt x="33" y="2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2"/>
                  </a:lnTo>
                  <a:lnTo>
                    <a:pt x="59" y="5"/>
                  </a:lnTo>
                  <a:lnTo>
                    <a:pt x="66" y="7"/>
                  </a:lnTo>
                  <a:lnTo>
                    <a:pt x="73" y="13"/>
                  </a:lnTo>
                  <a:lnTo>
                    <a:pt x="78" y="20"/>
                  </a:lnTo>
                  <a:lnTo>
                    <a:pt x="81" y="27"/>
                  </a:lnTo>
                  <a:lnTo>
                    <a:pt x="84" y="35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4" y="53"/>
                  </a:lnTo>
                  <a:lnTo>
                    <a:pt x="81" y="59"/>
                  </a:lnTo>
                  <a:lnTo>
                    <a:pt x="78" y="68"/>
                  </a:lnTo>
                  <a:lnTo>
                    <a:pt x="73" y="73"/>
                  </a:lnTo>
                  <a:lnTo>
                    <a:pt x="66" y="79"/>
                  </a:lnTo>
                  <a:lnTo>
                    <a:pt x="59" y="83"/>
                  </a:lnTo>
                  <a:lnTo>
                    <a:pt x="51" y="86"/>
                  </a:lnTo>
                  <a:lnTo>
                    <a:pt x="43" y="86"/>
                  </a:lnTo>
                  <a:lnTo>
                    <a:pt x="43" y="86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34"/>
            <p:cNvSpPr>
              <a:spLocks/>
            </p:cNvSpPr>
            <p:nvPr userDrawn="1"/>
          </p:nvSpPr>
          <p:spPr bwMode="auto">
            <a:xfrm>
              <a:off x="3536" y="1060"/>
              <a:ext cx="43" cy="43"/>
            </a:xfrm>
            <a:custGeom>
              <a:avLst/>
              <a:gdLst>
                <a:gd name="T0" fmla="*/ 43 w 85"/>
                <a:gd name="T1" fmla="*/ 87 h 87"/>
                <a:gd name="T2" fmla="*/ 43 w 85"/>
                <a:gd name="T3" fmla="*/ 87 h 87"/>
                <a:gd name="T4" fmla="*/ 33 w 85"/>
                <a:gd name="T5" fmla="*/ 85 h 87"/>
                <a:gd name="T6" fmla="*/ 26 w 85"/>
                <a:gd name="T7" fmla="*/ 83 h 87"/>
                <a:gd name="T8" fmla="*/ 18 w 85"/>
                <a:gd name="T9" fmla="*/ 78 h 87"/>
                <a:gd name="T10" fmla="*/ 12 w 85"/>
                <a:gd name="T11" fmla="*/ 73 h 87"/>
                <a:gd name="T12" fmla="*/ 7 w 85"/>
                <a:gd name="T13" fmla="*/ 67 h 87"/>
                <a:gd name="T14" fmla="*/ 3 w 85"/>
                <a:gd name="T15" fmla="*/ 61 h 87"/>
                <a:gd name="T16" fmla="*/ 0 w 85"/>
                <a:gd name="T17" fmla="*/ 52 h 87"/>
                <a:gd name="T18" fmla="*/ 0 w 85"/>
                <a:gd name="T19" fmla="*/ 43 h 87"/>
                <a:gd name="T20" fmla="*/ 0 w 85"/>
                <a:gd name="T21" fmla="*/ 43 h 87"/>
                <a:gd name="T22" fmla="*/ 0 w 85"/>
                <a:gd name="T23" fmla="*/ 34 h 87"/>
                <a:gd name="T24" fmla="*/ 3 w 85"/>
                <a:gd name="T25" fmla="*/ 26 h 87"/>
                <a:gd name="T26" fmla="*/ 7 w 85"/>
                <a:gd name="T27" fmla="*/ 19 h 87"/>
                <a:gd name="T28" fmla="*/ 12 w 85"/>
                <a:gd name="T29" fmla="*/ 12 h 87"/>
                <a:gd name="T30" fmla="*/ 18 w 85"/>
                <a:gd name="T31" fmla="*/ 8 h 87"/>
                <a:gd name="T32" fmla="*/ 26 w 85"/>
                <a:gd name="T33" fmla="*/ 4 h 87"/>
                <a:gd name="T34" fmla="*/ 33 w 85"/>
                <a:gd name="T35" fmla="*/ 1 h 87"/>
                <a:gd name="T36" fmla="*/ 43 w 85"/>
                <a:gd name="T37" fmla="*/ 0 h 87"/>
                <a:gd name="T38" fmla="*/ 43 w 85"/>
                <a:gd name="T39" fmla="*/ 0 h 87"/>
                <a:gd name="T40" fmla="*/ 51 w 85"/>
                <a:gd name="T41" fmla="*/ 1 h 87"/>
                <a:gd name="T42" fmla="*/ 59 w 85"/>
                <a:gd name="T43" fmla="*/ 4 h 87"/>
                <a:gd name="T44" fmla="*/ 66 w 85"/>
                <a:gd name="T45" fmla="*/ 8 h 87"/>
                <a:gd name="T46" fmla="*/ 73 w 85"/>
                <a:gd name="T47" fmla="*/ 12 h 87"/>
                <a:gd name="T48" fmla="*/ 78 w 85"/>
                <a:gd name="T49" fmla="*/ 19 h 87"/>
                <a:gd name="T50" fmla="*/ 81 w 85"/>
                <a:gd name="T51" fmla="*/ 26 h 87"/>
                <a:gd name="T52" fmla="*/ 84 w 85"/>
                <a:gd name="T53" fmla="*/ 34 h 87"/>
                <a:gd name="T54" fmla="*/ 85 w 85"/>
                <a:gd name="T55" fmla="*/ 43 h 87"/>
                <a:gd name="T56" fmla="*/ 85 w 85"/>
                <a:gd name="T57" fmla="*/ 43 h 87"/>
                <a:gd name="T58" fmla="*/ 84 w 85"/>
                <a:gd name="T59" fmla="*/ 52 h 87"/>
                <a:gd name="T60" fmla="*/ 81 w 85"/>
                <a:gd name="T61" fmla="*/ 61 h 87"/>
                <a:gd name="T62" fmla="*/ 78 w 85"/>
                <a:gd name="T63" fmla="*/ 67 h 87"/>
                <a:gd name="T64" fmla="*/ 73 w 85"/>
                <a:gd name="T65" fmla="*/ 73 h 87"/>
                <a:gd name="T66" fmla="*/ 66 w 85"/>
                <a:gd name="T67" fmla="*/ 78 h 87"/>
                <a:gd name="T68" fmla="*/ 59 w 85"/>
                <a:gd name="T69" fmla="*/ 83 h 87"/>
                <a:gd name="T70" fmla="*/ 51 w 85"/>
                <a:gd name="T71" fmla="*/ 85 h 87"/>
                <a:gd name="T72" fmla="*/ 43 w 85"/>
                <a:gd name="T73" fmla="*/ 87 h 87"/>
                <a:gd name="T74" fmla="*/ 43 w 85"/>
                <a:gd name="T7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7">
                  <a:moveTo>
                    <a:pt x="43" y="87"/>
                  </a:moveTo>
                  <a:lnTo>
                    <a:pt x="43" y="87"/>
                  </a:lnTo>
                  <a:lnTo>
                    <a:pt x="33" y="85"/>
                  </a:lnTo>
                  <a:lnTo>
                    <a:pt x="26" y="83"/>
                  </a:lnTo>
                  <a:lnTo>
                    <a:pt x="18" y="78"/>
                  </a:lnTo>
                  <a:lnTo>
                    <a:pt x="12" y="73"/>
                  </a:lnTo>
                  <a:lnTo>
                    <a:pt x="7" y="67"/>
                  </a:lnTo>
                  <a:lnTo>
                    <a:pt x="3" y="61"/>
                  </a:lnTo>
                  <a:lnTo>
                    <a:pt x="0" y="52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8" y="8"/>
                  </a:lnTo>
                  <a:lnTo>
                    <a:pt x="26" y="4"/>
                  </a:lnTo>
                  <a:lnTo>
                    <a:pt x="33" y="1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1"/>
                  </a:lnTo>
                  <a:lnTo>
                    <a:pt x="59" y="4"/>
                  </a:lnTo>
                  <a:lnTo>
                    <a:pt x="66" y="8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1" y="26"/>
                  </a:lnTo>
                  <a:lnTo>
                    <a:pt x="84" y="34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4" y="52"/>
                  </a:lnTo>
                  <a:lnTo>
                    <a:pt x="81" y="61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3"/>
                  </a:lnTo>
                  <a:lnTo>
                    <a:pt x="51" y="85"/>
                  </a:lnTo>
                  <a:lnTo>
                    <a:pt x="43" y="87"/>
                  </a:lnTo>
                  <a:lnTo>
                    <a:pt x="43" y="87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35"/>
            <p:cNvSpPr>
              <a:spLocks/>
            </p:cNvSpPr>
            <p:nvPr userDrawn="1"/>
          </p:nvSpPr>
          <p:spPr bwMode="auto">
            <a:xfrm>
              <a:off x="3536" y="1116"/>
              <a:ext cx="43" cy="44"/>
            </a:xfrm>
            <a:custGeom>
              <a:avLst/>
              <a:gdLst>
                <a:gd name="T0" fmla="*/ 43 w 85"/>
                <a:gd name="T1" fmla="*/ 86 h 86"/>
                <a:gd name="T2" fmla="*/ 43 w 85"/>
                <a:gd name="T3" fmla="*/ 86 h 86"/>
                <a:gd name="T4" fmla="*/ 33 w 85"/>
                <a:gd name="T5" fmla="*/ 85 h 86"/>
                <a:gd name="T6" fmla="*/ 26 w 85"/>
                <a:gd name="T7" fmla="*/ 82 h 86"/>
                <a:gd name="T8" fmla="*/ 18 w 85"/>
                <a:gd name="T9" fmla="*/ 78 h 86"/>
                <a:gd name="T10" fmla="*/ 12 w 85"/>
                <a:gd name="T11" fmla="*/ 74 h 86"/>
                <a:gd name="T12" fmla="*/ 7 w 85"/>
                <a:gd name="T13" fmla="*/ 67 h 86"/>
                <a:gd name="T14" fmla="*/ 3 w 85"/>
                <a:gd name="T15" fmla="*/ 60 h 86"/>
                <a:gd name="T16" fmla="*/ 0 w 85"/>
                <a:gd name="T17" fmla="*/ 52 h 86"/>
                <a:gd name="T18" fmla="*/ 0 w 85"/>
                <a:gd name="T19" fmla="*/ 44 h 86"/>
                <a:gd name="T20" fmla="*/ 0 w 85"/>
                <a:gd name="T21" fmla="*/ 44 h 86"/>
                <a:gd name="T22" fmla="*/ 0 w 85"/>
                <a:gd name="T23" fmla="*/ 34 h 86"/>
                <a:gd name="T24" fmla="*/ 3 w 85"/>
                <a:gd name="T25" fmla="*/ 26 h 86"/>
                <a:gd name="T26" fmla="*/ 7 w 85"/>
                <a:gd name="T27" fmla="*/ 19 h 86"/>
                <a:gd name="T28" fmla="*/ 12 w 85"/>
                <a:gd name="T29" fmla="*/ 12 h 86"/>
                <a:gd name="T30" fmla="*/ 18 w 85"/>
                <a:gd name="T31" fmla="*/ 8 h 86"/>
                <a:gd name="T32" fmla="*/ 26 w 85"/>
                <a:gd name="T33" fmla="*/ 4 h 86"/>
                <a:gd name="T34" fmla="*/ 33 w 85"/>
                <a:gd name="T35" fmla="*/ 1 h 86"/>
                <a:gd name="T36" fmla="*/ 43 w 85"/>
                <a:gd name="T37" fmla="*/ 0 h 86"/>
                <a:gd name="T38" fmla="*/ 43 w 85"/>
                <a:gd name="T39" fmla="*/ 0 h 86"/>
                <a:gd name="T40" fmla="*/ 51 w 85"/>
                <a:gd name="T41" fmla="*/ 1 h 86"/>
                <a:gd name="T42" fmla="*/ 59 w 85"/>
                <a:gd name="T43" fmla="*/ 4 h 86"/>
                <a:gd name="T44" fmla="*/ 66 w 85"/>
                <a:gd name="T45" fmla="*/ 8 h 86"/>
                <a:gd name="T46" fmla="*/ 73 w 85"/>
                <a:gd name="T47" fmla="*/ 12 h 86"/>
                <a:gd name="T48" fmla="*/ 78 w 85"/>
                <a:gd name="T49" fmla="*/ 19 h 86"/>
                <a:gd name="T50" fmla="*/ 81 w 85"/>
                <a:gd name="T51" fmla="*/ 26 h 86"/>
                <a:gd name="T52" fmla="*/ 84 w 85"/>
                <a:gd name="T53" fmla="*/ 34 h 86"/>
                <a:gd name="T54" fmla="*/ 85 w 85"/>
                <a:gd name="T55" fmla="*/ 44 h 86"/>
                <a:gd name="T56" fmla="*/ 85 w 85"/>
                <a:gd name="T57" fmla="*/ 44 h 86"/>
                <a:gd name="T58" fmla="*/ 84 w 85"/>
                <a:gd name="T59" fmla="*/ 52 h 86"/>
                <a:gd name="T60" fmla="*/ 81 w 85"/>
                <a:gd name="T61" fmla="*/ 60 h 86"/>
                <a:gd name="T62" fmla="*/ 78 w 85"/>
                <a:gd name="T63" fmla="*/ 67 h 86"/>
                <a:gd name="T64" fmla="*/ 73 w 85"/>
                <a:gd name="T65" fmla="*/ 74 h 86"/>
                <a:gd name="T66" fmla="*/ 66 w 85"/>
                <a:gd name="T67" fmla="*/ 78 h 86"/>
                <a:gd name="T68" fmla="*/ 59 w 85"/>
                <a:gd name="T69" fmla="*/ 82 h 86"/>
                <a:gd name="T70" fmla="*/ 51 w 85"/>
                <a:gd name="T71" fmla="*/ 85 h 86"/>
                <a:gd name="T72" fmla="*/ 43 w 85"/>
                <a:gd name="T73" fmla="*/ 86 h 86"/>
                <a:gd name="T74" fmla="*/ 43 w 85"/>
                <a:gd name="T75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6">
                  <a:moveTo>
                    <a:pt x="43" y="86"/>
                  </a:moveTo>
                  <a:lnTo>
                    <a:pt x="43" y="86"/>
                  </a:lnTo>
                  <a:lnTo>
                    <a:pt x="33" y="85"/>
                  </a:lnTo>
                  <a:lnTo>
                    <a:pt x="26" y="82"/>
                  </a:lnTo>
                  <a:lnTo>
                    <a:pt x="18" y="78"/>
                  </a:lnTo>
                  <a:lnTo>
                    <a:pt x="12" y="74"/>
                  </a:lnTo>
                  <a:lnTo>
                    <a:pt x="7" y="67"/>
                  </a:lnTo>
                  <a:lnTo>
                    <a:pt x="3" y="60"/>
                  </a:lnTo>
                  <a:lnTo>
                    <a:pt x="0" y="52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8" y="8"/>
                  </a:lnTo>
                  <a:lnTo>
                    <a:pt x="26" y="4"/>
                  </a:lnTo>
                  <a:lnTo>
                    <a:pt x="33" y="1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1"/>
                  </a:lnTo>
                  <a:lnTo>
                    <a:pt x="59" y="4"/>
                  </a:lnTo>
                  <a:lnTo>
                    <a:pt x="66" y="8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1" y="26"/>
                  </a:lnTo>
                  <a:lnTo>
                    <a:pt x="84" y="34"/>
                  </a:lnTo>
                  <a:lnTo>
                    <a:pt x="85" y="44"/>
                  </a:lnTo>
                  <a:lnTo>
                    <a:pt x="85" y="44"/>
                  </a:lnTo>
                  <a:lnTo>
                    <a:pt x="84" y="52"/>
                  </a:lnTo>
                  <a:lnTo>
                    <a:pt x="81" y="60"/>
                  </a:lnTo>
                  <a:lnTo>
                    <a:pt x="78" y="67"/>
                  </a:lnTo>
                  <a:lnTo>
                    <a:pt x="73" y="74"/>
                  </a:lnTo>
                  <a:lnTo>
                    <a:pt x="66" y="78"/>
                  </a:lnTo>
                  <a:lnTo>
                    <a:pt x="59" y="82"/>
                  </a:lnTo>
                  <a:lnTo>
                    <a:pt x="51" y="85"/>
                  </a:lnTo>
                  <a:lnTo>
                    <a:pt x="43" y="86"/>
                  </a:lnTo>
                  <a:lnTo>
                    <a:pt x="43" y="86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36"/>
            <p:cNvSpPr>
              <a:spLocks/>
            </p:cNvSpPr>
            <p:nvPr userDrawn="1"/>
          </p:nvSpPr>
          <p:spPr bwMode="auto">
            <a:xfrm>
              <a:off x="3762" y="947"/>
              <a:ext cx="43" cy="43"/>
            </a:xfrm>
            <a:custGeom>
              <a:avLst/>
              <a:gdLst>
                <a:gd name="T0" fmla="*/ 42 w 85"/>
                <a:gd name="T1" fmla="*/ 85 h 85"/>
                <a:gd name="T2" fmla="*/ 42 w 85"/>
                <a:gd name="T3" fmla="*/ 85 h 85"/>
                <a:gd name="T4" fmla="*/ 34 w 85"/>
                <a:gd name="T5" fmla="*/ 85 h 85"/>
                <a:gd name="T6" fmla="*/ 26 w 85"/>
                <a:gd name="T7" fmla="*/ 82 h 85"/>
                <a:gd name="T8" fmla="*/ 19 w 85"/>
                <a:gd name="T9" fmla="*/ 78 h 85"/>
                <a:gd name="T10" fmla="*/ 12 w 85"/>
                <a:gd name="T11" fmla="*/ 73 h 85"/>
                <a:gd name="T12" fmla="*/ 7 w 85"/>
                <a:gd name="T13" fmla="*/ 67 h 85"/>
                <a:gd name="T14" fmla="*/ 2 w 85"/>
                <a:gd name="T15" fmla="*/ 59 h 85"/>
                <a:gd name="T16" fmla="*/ 1 w 85"/>
                <a:gd name="T17" fmla="*/ 51 h 85"/>
                <a:gd name="T18" fmla="*/ 0 w 85"/>
                <a:gd name="T19" fmla="*/ 42 h 85"/>
                <a:gd name="T20" fmla="*/ 0 w 85"/>
                <a:gd name="T21" fmla="*/ 42 h 85"/>
                <a:gd name="T22" fmla="*/ 1 w 85"/>
                <a:gd name="T23" fmla="*/ 34 h 85"/>
                <a:gd name="T24" fmla="*/ 2 w 85"/>
                <a:gd name="T25" fmla="*/ 26 h 85"/>
                <a:gd name="T26" fmla="*/ 7 w 85"/>
                <a:gd name="T27" fmla="*/ 19 h 85"/>
                <a:gd name="T28" fmla="*/ 12 w 85"/>
                <a:gd name="T29" fmla="*/ 12 h 85"/>
                <a:gd name="T30" fmla="*/ 19 w 85"/>
                <a:gd name="T31" fmla="*/ 7 h 85"/>
                <a:gd name="T32" fmla="*/ 26 w 85"/>
                <a:gd name="T33" fmla="*/ 2 h 85"/>
                <a:gd name="T34" fmla="*/ 34 w 85"/>
                <a:gd name="T35" fmla="*/ 1 h 85"/>
                <a:gd name="T36" fmla="*/ 42 w 85"/>
                <a:gd name="T37" fmla="*/ 0 h 85"/>
                <a:gd name="T38" fmla="*/ 42 w 85"/>
                <a:gd name="T39" fmla="*/ 0 h 85"/>
                <a:gd name="T40" fmla="*/ 51 w 85"/>
                <a:gd name="T41" fmla="*/ 1 h 85"/>
                <a:gd name="T42" fmla="*/ 59 w 85"/>
                <a:gd name="T43" fmla="*/ 2 h 85"/>
                <a:gd name="T44" fmla="*/ 67 w 85"/>
                <a:gd name="T45" fmla="*/ 7 h 85"/>
                <a:gd name="T46" fmla="*/ 73 w 85"/>
                <a:gd name="T47" fmla="*/ 12 h 85"/>
                <a:gd name="T48" fmla="*/ 78 w 85"/>
                <a:gd name="T49" fmla="*/ 19 h 85"/>
                <a:gd name="T50" fmla="*/ 82 w 85"/>
                <a:gd name="T51" fmla="*/ 26 h 85"/>
                <a:gd name="T52" fmla="*/ 85 w 85"/>
                <a:gd name="T53" fmla="*/ 34 h 85"/>
                <a:gd name="T54" fmla="*/ 85 w 85"/>
                <a:gd name="T55" fmla="*/ 42 h 85"/>
                <a:gd name="T56" fmla="*/ 85 w 85"/>
                <a:gd name="T57" fmla="*/ 42 h 85"/>
                <a:gd name="T58" fmla="*/ 85 w 85"/>
                <a:gd name="T59" fmla="*/ 51 h 85"/>
                <a:gd name="T60" fmla="*/ 82 w 85"/>
                <a:gd name="T61" fmla="*/ 59 h 85"/>
                <a:gd name="T62" fmla="*/ 78 w 85"/>
                <a:gd name="T63" fmla="*/ 67 h 85"/>
                <a:gd name="T64" fmla="*/ 73 w 85"/>
                <a:gd name="T65" fmla="*/ 73 h 85"/>
                <a:gd name="T66" fmla="*/ 67 w 85"/>
                <a:gd name="T67" fmla="*/ 78 h 85"/>
                <a:gd name="T68" fmla="*/ 59 w 85"/>
                <a:gd name="T69" fmla="*/ 82 h 85"/>
                <a:gd name="T70" fmla="*/ 51 w 85"/>
                <a:gd name="T71" fmla="*/ 85 h 85"/>
                <a:gd name="T72" fmla="*/ 42 w 85"/>
                <a:gd name="T73" fmla="*/ 85 h 85"/>
                <a:gd name="T74" fmla="*/ 42 w 85"/>
                <a:gd name="T75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5">
                  <a:moveTo>
                    <a:pt x="42" y="85"/>
                  </a:moveTo>
                  <a:lnTo>
                    <a:pt x="42" y="85"/>
                  </a:lnTo>
                  <a:lnTo>
                    <a:pt x="34" y="85"/>
                  </a:lnTo>
                  <a:lnTo>
                    <a:pt x="26" y="82"/>
                  </a:lnTo>
                  <a:lnTo>
                    <a:pt x="19" y="78"/>
                  </a:lnTo>
                  <a:lnTo>
                    <a:pt x="12" y="73"/>
                  </a:lnTo>
                  <a:lnTo>
                    <a:pt x="7" y="67"/>
                  </a:lnTo>
                  <a:lnTo>
                    <a:pt x="2" y="59"/>
                  </a:lnTo>
                  <a:lnTo>
                    <a:pt x="1" y="51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1" y="34"/>
                  </a:lnTo>
                  <a:lnTo>
                    <a:pt x="2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9" y="7"/>
                  </a:lnTo>
                  <a:lnTo>
                    <a:pt x="26" y="2"/>
                  </a:lnTo>
                  <a:lnTo>
                    <a:pt x="34" y="1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51" y="1"/>
                  </a:lnTo>
                  <a:lnTo>
                    <a:pt x="59" y="2"/>
                  </a:lnTo>
                  <a:lnTo>
                    <a:pt x="67" y="7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2" y="26"/>
                  </a:lnTo>
                  <a:lnTo>
                    <a:pt x="85" y="34"/>
                  </a:lnTo>
                  <a:lnTo>
                    <a:pt x="85" y="42"/>
                  </a:lnTo>
                  <a:lnTo>
                    <a:pt x="85" y="42"/>
                  </a:lnTo>
                  <a:lnTo>
                    <a:pt x="85" y="51"/>
                  </a:lnTo>
                  <a:lnTo>
                    <a:pt x="82" y="59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7" y="78"/>
                  </a:lnTo>
                  <a:lnTo>
                    <a:pt x="59" y="82"/>
                  </a:lnTo>
                  <a:lnTo>
                    <a:pt x="51" y="85"/>
                  </a:lnTo>
                  <a:lnTo>
                    <a:pt x="42" y="85"/>
                  </a:lnTo>
                  <a:lnTo>
                    <a:pt x="42" y="85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37"/>
            <p:cNvSpPr>
              <a:spLocks/>
            </p:cNvSpPr>
            <p:nvPr userDrawn="1"/>
          </p:nvSpPr>
          <p:spPr bwMode="auto">
            <a:xfrm>
              <a:off x="3762" y="1004"/>
              <a:ext cx="43" cy="42"/>
            </a:xfrm>
            <a:custGeom>
              <a:avLst/>
              <a:gdLst>
                <a:gd name="T0" fmla="*/ 42 w 85"/>
                <a:gd name="T1" fmla="*/ 86 h 86"/>
                <a:gd name="T2" fmla="*/ 42 w 85"/>
                <a:gd name="T3" fmla="*/ 86 h 86"/>
                <a:gd name="T4" fmla="*/ 34 w 85"/>
                <a:gd name="T5" fmla="*/ 86 h 86"/>
                <a:gd name="T6" fmla="*/ 26 w 85"/>
                <a:gd name="T7" fmla="*/ 83 h 86"/>
                <a:gd name="T8" fmla="*/ 19 w 85"/>
                <a:gd name="T9" fmla="*/ 79 h 86"/>
                <a:gd name="T10" fmla="*/ 12 w 85"/>
                <a:gd name="T11" fmla="*/ 73 h 86"/>
                <a:gd name="T12" fmla="*/ 7 w 85"/>
                <a:gd name="T13" fmla="*/ 68 h 86"/>
                <a:gd name="T14" fmla="*/ 2 w 85"/>
                <a:gd name="T15" fmla="*/ 59 h 86"/>
                <a:gd name="T16" fmla="*/ 1 w 85"/>
                <a:gd name="T17" fmla="*/ 53 h 86"/>
                <a:gd name="T18" fmla="*/ 0 w 85"/>
                <a:gd name="T19" fmla="*/ 43 h 86"/>
                <a:gd name="T20" fmla="*/ 0 w 85"/>
                <a:gd name="T21" fmla="*/ 43 h 86"/>
                <a:gd name="T22" fmla="*/ 1 w 85"/>
                <a:gd name="T23" fmla="*/ 35 h 86"/>
                <a:gd name="T24" fmla="*/ 2 w 85"/>
                <a:gd name="T25" fmla="*/ 27 h 86"/>
                <a:gd name="T26" fmla="*/ 7 w 85"/>
                <a:gd name="T27" fmla="*/ 20 h 86"/>
                <a:gd name="T28" fmla="*/ 12 w 85"/>
                <a:gd name="T29" fmla="*/ 13 h 86"/>
                <a:gd name="T30" fmla="*/ 19 w 85"/>
                <a:gd name="T31" fmla="*/ 7 h 86"/>
                <a:gd name="T32" fmla="*/ 26 w 85"/>
                <a:gd name="T33" fmla="*/ 5 h 86"/>
                <a:gd name="T34" fmla="*/ 34 w 85"/>
                <a:gd name="T35" fmla="*/ 2 h 86"/>
                <a:gd name="T36" fmla="*/ 42 w 85"/>
                <a:gd name="T37" fmla="*/ 0 h 86"/>
                <a:gd name="T38" fmla="*/ 42 w 85"/>
                <a:gd name="T39" fmla="*/ 0 h 86"/>
                <a:gd name="T40" fmla="*/ 51 w 85"/>
                <a:gd name="T41" fmla="*/ 2 h 86"/>
                <a:gd name="T42" fmla="*/ 59 w 85"/>
                <a:gd name="T43" fmla="*/ 5 h 86"/>
                <a:gd name="T44" fmla="*/ 67 w 85"/>
                <a:gd name="T45" fmla="*/ 7 h 86"/>
                <a:gd name="T46" fmla="*/ 73 w 85"/>
                <a:gd name="T47" fmla="*/ 13 h 86"/>
                <a:gd name="T48" fmla="*/ 78 w 85"/>
                <a:gd name="T49" fmla="*/ 20 h 86"/>
                <a:gd name="T50" fmla="*/ 82 w 85"/>
                <a:gd name="T51" fmla="*/ 27 h 86"/>
                <a:gd name="T52" fmla="*/ 85 w 85"/>
                <a:gd name="T53" fmla="*/ 35 h 86"/>
                <a:gd name="T54" fmla="*/ 85 w 85"/>
                <a:gd name="T55" fmla="*/ 43 h 86"/>
                <a:gd name="T56" fmla="*/ 85 w 85"/>
                <a:gd name="T57" fmla="*/ 43 h 86"/>
                <a:gd name="T58" fmla="*/ 85 w 85"/>
                <a:gd name="T59" fmla="*/ 53 h 86"/>
                <a:gd name="T60" fmla="*/ 82 w 85"/>
                <a:gd name="T61" fmla="*/ 59 h 86"/>
                <a:gd name="T62" fmla="*/ 78 w 85"/>
                <a:gd name="T63" fmla="*/ 68 h 86"/>
                <a:gd name="T64" fmla="*/ 73 w 85"/>
                <a:gd name="T65" fmla="*/ 73 h 86"/>
                <a:gd name="T66" fmla="*/ 67 w 85"/>
                <a:gd name="T67" fmla="*/ 79 h 86"/>
                <a:gd name="T68" fmla="*/ 59 w 85"/>
                <a:gd name="T69" fmla="*/ 83 h 86"/>
                <a:gd name="T70" fmla="*/ 51 w 85"/>
                <a:gd name="T71" fmla="*/ 86 h 86"/>
                <a:gd name="T72" fmla="*/ 42 w 85"/>
                <a:gd name="T73" fmla="*/ 86 h 86"/>
                <a:gd name="T74" fmla="*/ 42 w 85"/>
                <a:gd name="T75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6">
                  <a:moveTo>
                    <a:pt x="42" y="86"/>
                  </a:moveTo>
                  <a:lnTo>
                    <a:pt x="42" y="86"/>
                  </a:lnTo>
                  <a:lnTo>
                    <a:pt x="34" y="86"/>
                  </a:lnTo>
                  <a:lnTo>
                    <a:pt x="26" y="83"/>
                  </a:lnTo>
                  <a:lnTo>
                    <a:pt x="19" y="79"/>
                  </a:lnTo>
                  <a:lnTo>
                    <a:pt x="12" y="73"/>
                  </a:lnTo>
                  <a:lnTo>
                    <a:pt x="7" y="68"/>
                  </a:lnTo>
                  <a:lnTo>
                    <a:pt x="2" y="59"/>
                  </a:lnTo>
                  <a:lnTo>
                    <a:pt x="1" y="53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1" y="35"/>
                  </a:lnTo>
                  <a:lnTo>
                    <a:pt x="2" y="27"/>
                  </a:lnTo>
                  <a:lnTo>
                    <a:pt x="7" y="20"/>
                  </a:lnTo>
                  <a:lnTo>
                    <a:pt x="12" y="13"/>
                  </a:lnTo>
                  <a:lnTo>
                    <a:pt x="19" y="7"/>
                  </a:lnTo>
                  <a:lnTo>
                    <a:pt x="26" y="5"/>
                  </a:lnTo>
                  <a:lnTo>
                    <a:pt x="34" y="2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51" y="2"/>
                  </a:lnTo>
                  <a:lnTo>
                    <a:pt x="59" y="5"/>
                  </a:lnTo>
                  <a:lnTo>
                    <a:pt x="67" y="7"/>
                  </a:lnTo>
                  <a:lnTo>
                    <a:pt x="73" y="13"/>
                  </a:lnTo>
                  <a:lnTo>
                    <a:pt x="78" y="20"/>
                  </a:lnTo>
                  <a:lnTo>
                    <a:pt x="82" y="27"/>
                  </a:lnTo>
                  <a:lnTo>
                    <a:pt x="85" y="35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5" y="53"/>
                  </a:lnTo>
                  <a:lnTo>
                    <a:pt x="82" y="59"/>
                  </a:lnTo>
                  <a:lnTo>
                    <a:pt x="78" y="68"/>
                  </a:lnTo>
                  <a:lnTo>
                    <a:pt x="73" y="73"/>
                  </a:lnTo>
                  <a:lnTo>
                    <a:pt x="67" y="79"/>
                  </a:lnTo>
                  <a:lnTo>
                    <a:pt x="59" y="83"/>
                  </a:lnTo>
                  <a:lnTo>
                    <a:pt x="51" y="86"/>
                  </a:lnTo>
                  <a:lnTo>
                    <a:pt x="42" y="86"/>
                  </a:lnTo>
                  <a:lnTo>
                    <a:pt x="42" y="86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38"/>
            <p:cNvSpPr>
              <a:spLocks/>
            </p:cNvSpPr>
            <p:nvPr userDrawn="1"/>
          </p:nvSpPr>
          <p:spPr bwMode="auto">
            <a:xfrm>
              <a:off x="3762" y="1060"/>
              <a:ext cx="43" cy="43"/>
            </a:xfrm>
            <a:custGeom>
              <a:avLst/>
              <a:gdLst>
                <a:gd name="T0" fmla="*/ 42 w 85"/>
                <a:gd name="T1" fmla="*/ 87 h 87"/>
                <a:gd name="T2" fmla="*/ 42 w 85"/>
                <a:gd name="T3" fmla="*/ 87 h 87"/>
                <a:gd name="T4" fmla="*/ 34 w 85"/>
                <a:gd name="T5" fmla="*/ 85 h 87"/>
                <a:gd name="T6" fmla="*/ 26 w 85"/>
                <a:gd name="T7" fmla="*/ 83 h 87"/>
                <a:gd name="T8" fmla="*/ 19 w 85"/>
                <a:gd name="T9" fmla="*/ 78 h 87"/>
                <a:gd name="T10" fmla="*/ 12 w 85"/>
                <a:gd name="T11" fmla="*/ 73 h 87"/>
                <a:gd name="T12" fmla="*/ 7 w 85"/>
                <a:gd name="T13" fmla="*/ 67 h 87"/>
                <a:gd name="T14" fmla="*/ 2 w 85"/>
                <a:gd name="T15" fmla="*/ 61 h 87"/>
                <a:gd name="T16" fmla="*/ 1 w 85"/>
                <a:gd name="T17" fmla="*/ 52 h 87"/>
                <a:gd name="T18" fmla="*/ 0 w 85"/>
                <a:gd name="T19" fmla="*/ 43 h 87"/>
                <a:gd name="T20" fmla="*/ 0 w 85"/>
                <a:gd name="T21" fmla="*/ 43 h 87"/>
                <a:gd name="T22" fmla="*/ 1 w 85"/>
                <a:gd name="T23" fmla="*/ 34 h 87"/>
                <a:gd name="T24" fmla="*/ 2 w 85"/>
                <a:gd name="T25" fmla="*/ 26 h 87"/>
                <a:gd name="T26" fmla="*/ 7 w 85"/>
                <a:gd name="T27" fmla="*/ 19 h 87"/>
                <a:gd name="T28" fmla="*/ 12 w 85"/>
                <a:gd name="T29" fmla="*/ 12 h 87"/>
                <a:gd name="T30" fmla="*/ 19 w 85"/>
                <a:gd name="T31" fmla="*/ 8 h 87"/>
                <a:gd name="T32" fmla="*/ 26 w 85"/>
                <a:gd name="T33" fmla="*/ 4 h 87"/>
                <a:gd name="T34" fmla="*/ 34 w 85"/>
                <a:gd name="T35" fmla="*/ 1 h 87"/>
                <a:gd name="T36" fmla="*/ 42 w 85"/>
                <a:gd name="T37" fmla="*/ 0 h 87"/>
                <a:gd name="T38" fmla="*/ 42 w 85"/>
                <a:gd name="T39" fmla="*/ 0 h 87"/>
                <a:gd name="T40" fmla="*/ 51 w 85"/>
                <a:gd name="T41" fmla="*/ 1 h 87"/>
                <a:gd name="T42" fmla="*/ 59 w 85"/>
                <a:gd name="T43" fmla="*/ 4 h 87"/>
                <a:gd name="T44" fmla="*/ 67 w 85"/>
                <a:gd name="T45" fmla="*/ 8 h 87"/>
                <a:gd name="T46" fmla="*/ 73 w 85"/>
                <a:gd name="T47" fmla="*/ 12 h 87"/>
                <a:gd name="T48" fmla="*/ 78 w 85"/>
                <a:gd name="T49" fmla="*/ 19 h 87"/>
                <a:gd name="T50" fmla="*/ 82 w 85"/>
                <a:gd name="T51" fmla="*/ 26 h 87"/>
                <a:gd name="T52" fmla="*/ 85 w 85"/>
                <a:gd name="T53" fmla="*/ 34 h 87"/>
                <a:gd name="T54" fmla="*/ 85 w 85"/>
                <a:gd name="T55" fmla="*/ 43 h 87"/>
                <a:gd name="T56" fmla="*/ 85 w 85"/>
                <a:gd name="T57" fmla="*/ 43 h 87"/>
                <a:gd name="T58" fmla="*/ 85 w 85"/>
                <a:gd name="T59" fmla="*/ 52 h 87"/>
                <a:gd name="T60" fmla="*/ 82 w 85"/>
                <a:gd name="T61" fmla="*/ 61 h 87"/>
                <a:gd name="T62" fmla="*/ 78 w 85"/>
                <a:gd name="T63" fmla="*/ 67 h 87"/>
                <a:gd name="T64" fmla="*/ 73 w 85"/>
                <a:gd name="T65" fmla="*/ 73 h 87"/>
                <a:gd name="T66" fmla="*/ 67 w 85"/>
                <a:gd name="T67" fmla="*/ 78 h 87"/>
                <a:gd name="T68" fmla="*/ 59 w 85"/>
                <a:gd name="T69" fmla="*/ 83 h 87"/>
                <a:gd name="T70" fmla="*/ 51 w 85"/>
                <a:gd name="T71" fmla="*/ 85 h 87"/>
                <a:gd name="T72" fmla="*/ 42 w 85"/>
                <a:gd name="T73" fmla="*/ 87 h 87"/>
                <a:gd name="T74" fmla="*/ 42 w 85"/>
                <a:gd name="T7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7">
                  <a:moveTo>
                    <a:pt x="42" y="87"/>
                  </a:moveTo>
                  <a:lnTo>
                    <a:pt x="42" y="87"/>
                  </a:lnTo>
                  <a:lnTo>
                    <a:pt x="34" y="85"/>
                  </a:lnTo>
                  <a:lnTo>
                    <a:pt x="26" y="83"/>
                  </a:lnTo>
                  <a:lnTo>
                    <a:pt x="19" y="78"/>
                  </a:lnTo>
                  <a:lnTo>
                    <a:pt x="12" y="73"/>
                  </a:lnTo>
                  <a:lnTo>
                    <a:pt x="7" y="67"/>
                  </a:lnTo>
                  <a:lnTo>
                    <a:pt x="2" y="61"/>
                  </a:lnTo>
                  <a:lnTo>
                    <a:pt x="1" y="52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1" y="34"/>
                  </a:lnTo>
                  <a:lnTo>
                    <a:pt x="2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9" y="8"/>
                  </a:lnTo>
                  <a:lnTo>
                    <a:pt x="26" y="4"/>
                  </a:lnTo>
                  <a:lnTo>
                    <a:pt x="34" y="1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51" y="1"/>
                  </a:lnTo>
                  <a:lnTo>
                    <a:pt x="59" y="4"/>
                  </a:lnTo>
                  <a:lnTo>
                    <a:pt x="67" y="8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2" y="26"/>
                  </a:lnTo>
                  <a:lnTo>
                    <a:pt x="85" y="34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5" y="52"/>
                  </a:lnTo>
                  <a:lnTo>
                    <a:pt x="82" y="61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7" y="78"/>
                  </a:lnTo>
                  <a:lnTo>
                    <a:pt x="59" y="83"/>
                  </a:lnTo>
                  <a:lnTo>
                    <a:pt x="51" y="85"/>
                  </a:lnTo>
                  <a:lnTo>
                    <a:pt x="42" y="87"/>
                  </a:lnTo>
                  <a:lnTo>
                    <a:pt x="42" y="87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39"/>
            <p:cNvSpPr>
              <a:spLocks/>
            </p:cNvSpPr>
            <p:nvPr userDrawn="1"/>
          </p:nvSpPr>
          <p:spPr bwMode="auto">
            <a:xfrm>
              <a:off x="3705" y="665"/>
              <a:ext cx="43" cy="43"/>
            </a:xfrm>
            <a:custGeom>
              <a:avLst/>
              <a:gdLst>
                <a:gd name="T0" fmla="*/ 42 w 85"/>
                <a:gd name="T1" fmla="*/ 87 h 87"/>
                <a:gd name="T2" fmla="*/ 42 w 85"/>
                <a:gd name="T3" fmla="*/ 87 h 87"/>
                <a:gd name="T4" fmla="*/ 34 w 85"/>
                <a:gd name="T5" fmla="*/ 85 h 87"/>
                <a:gd name="T6" fmla="*/ 26 w 85"/>
                <a:gd name="T7" fmla="*/ 82 h 87"/>
                <a:gd name="T8" fmla="*/ 19 w 85"/>
                <a:gd name="T9" fmla="*/ 80 h 87"/>
                <a:gd name="T10" fmla="*/ 12 w 85"/>
                <a:gd name="T11" fmla="*/ 74 h 87"/>
                <a:gd name="T12" fmla="*/ 7 w 85"/>
                <a:gd name="T13" fmla="*/ 67 h 87"/>
                <a:gd name="T14" fmla="*/ 3 w 85"/>
                <a:gd name="T15" fmla="*/ 60 h 87"/>
                <a:gd name="T16" fmla="*/ 0 w 85"/>
                <a:gd name="T17" fmla="*/ 52 h 87"/>
                <a:gd name="T18" fmla="*/ 0 w 85"/>
                <a:gd name="T19" fmla="*/ 44 h 87"/>
                <a:gd name="T20" fmla="*/ 0 w 85"/>
                <a:gd name="T21" fmla="*/ 44 h 87"/>
                <a:gd name="T22" fmla="*/ 0 w 85"/>
                <a:gd name="T23" fmla="*/ 34 h 87"/>
                <a:gd name="T24" fmla="*/ 3 w 85"/>
                <a:gd name="T25" fmla="*/ 27 h 87"/>
                <a:gd name="T26" fmla="*/ 7 w 85"/>
                <a:gd name="T27" fmla="*/ 19 h 87"/>
                <a:gd name="T28" fmla="*/ 12 w 85"/>
                <a:gd name="T29" fmla="*/ 14 h 87"/>
                <a:gd name="T30" fmla="*/ 19 w 85"/>
                <a:gd name="T31" fmla="*/ 8 h 87"/>
                <a:gd name="T32" fmla="*/ 26 w 85"/>
                <a:gd name="T33" fmla="*/ 4 h 87"/>
                <a:gd name="T34" fmla="*/ 34 w 85"/>
                <a:gd name="T35" fmla="*/ 1 h 87"/>
                <a:gd name="T36" fmla="*/ 42 w 85"/>
                <a:gd name="T37" fmla="*/ 0 h 87"/>
                <a:gd name="T38" fmla="*/ 42 w 85"/>
                <a:gd name="T39" fmla="*/ 0 h 87"/>
                <a:gd name="T40" fmla="*/ 51 w 85"/>
                <a:gd name="T41" fmla="*/ 1 h 87"/>
                <a:gd name="T42" fmla="*/ 59 w 85"/>
                <a:gd name="T43" fmla="*/ 4 h 87"/>
                <a:gd name="T44" fmla="*/ 66 w 85"/>
                <a:gd name="T45" fmla="*/ 8 h 87"/>
                <a:gd name="T46" fmla="*/ 73 w 85"/>
                <a:gd name="T47" fmla="*/ 14 h 87"/>
                <a:gd name="T48" fmla="*/ 78 w 85"/>
                <a:gd name="T49" fmla="*/ 19 h 87"/>
                <a:gd name="T50" fmla="*/ 82 w 85"/>
                <a:gd name="T51" fmla="*/ 27 h 87"/>
                <a:gd name="T52" fmla="*/ 85 w 85"/>
                <a:gd name="T53" fmla="*/ 34 h 87"/>
                <a:gd name="T54" fmla="*/ 85 w 85"/>
                <a:gd name="T55" fmla="*/ 44 h 87"/>
                <a:gd name="T56" fmla="*/ 85 w 85"/>
                <a:gd name="T57" fmla="*/ 44 h 87"/>
                <a:gd name="T58" fmla="*/ 85 w 85"/>
                <a:gd name="T59" fmla="*/ 52 h 87"/>
                <a:gd name="T60" fmla="*/ 82 w 85"/>
                <a:gd name="T61" fmla="*/ 60 h 87"/>
                <a:gd name="T62" fmla="*/ 78 w 85"/>
                <a:gd name="T63" fmla="*/ 67 h 87"/>
                <a:gd name="T64" fmla="*/ 73 w 85"/>
                <a:gd name="T65" fmla="*/ 74 h 87"/>
                <a:gd name="T66" fmla="*/ 66 w 85"/>
                <a:gd name="T67" fmla="*/ 80 h 87"/>
                <a:gd name="T68" fmla="*/ 59 w 85"/>
                <a:gd name="T69" fmla="*/ 82 h 87"/>
                <a:gd name="T70" fmla="*/ 51 w 85"/>
                <a:gd name="T71" fmla="*/ 85 h 87"/>
                <a:gd name="T72" fmla="*/ 42 w 85"/>
                <a:gd name="T73" fmla="*/ 87 h 87"/>
                <a:gd name="T74" fmla="*/ 42 w 85"/>
                <a:gd name="T7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7">
                  <a:moveTo>
                    <a:pt x="42" y="87"/>
                  </a:moveTo>
                  <a:lnTo>
                    <a:pt x="42" y="87"/>
                  </a:lnTo>
                  <a:lnTo>
                    <a:pt x="34" y="85"/>
                  </a:lnTo>
                  <a:lnTo>
                    <a:pt x="26" y="82"/>
                  </a:lnTo>
                  <a:lnTo>
                    <a:pt x="19" y="80"/>
                  </a:lnTo>
                  <a:lnTo>
                    <a:pt x="12" y="74"/>
                  </a:lnTo>
                  <a:lnTo>
                    <a:pt x="7" y="67"/>
                  </a:lnTo>
                  <a:lnTo>
                    <a:pt x="3" y="60"/>
                  </a:lnTo>
                  <a:lnTo>
                    <a:pt x="0" y="52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0" y="34"/>
                  </a:lnTo>
                  <a:lnTo>
                    <a:pt x="3" y="27"/>
                  </a:lnTo>
                  <a:lnTo>
                    <a:pt x="7" y="19"/>
                  </a:lnTo>
                  <a:lnTo>
                    <a:pt x="12" y="14"/>
                  </a:lnTo>
                  <a:lnTo>
                    <a:pt x="19" y="8"/>
                  </a:lnTo>
                  <a:lnTo>
                    <a:pt x="26" y="4"/>
                  </a:lnTo>
                  <a:lnTo>
                    <a:pt x="34" y="1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51" y="1"/>
                  </a:lnTo>
                  <a:lnTo>
                    <a:pt x="59" y="4"/>
                  </a:lnTo>
                  <a:lnTo>
                    <a:pt x="66" y="8"/>
                  </a:lnTo>
                  <a:lnTo>
                    <a:pt x="73" y="14"/>
                  </a:lnTo>
                  <a:lnTo>
                    <a:pt x="78" y="19"/>
                  </a:lnTo>
                  <a:lnTo>
                    <a:pt x="82" y="27"/>
                  </a:lnTo>
                  <a:lnTo>
                    <a:pt x="85" y="34"/>
                  </a:lnTo>
                  <a:lnTo>
                    <a:pt x="85" y="44"/>
                  </a:lnTo>
                  <a:lnTo>
                    <a:pt x="85" y="44"/>
                  </a:lnTo>
                  <a:lnTo>
                    <a:pt x="85" y="52"/>
                  </a:lnTo>
                  <a:lnTo>
                    <a:pt x="82" y="60"/>
                  </a:lnTo>
                  <a:lnTo>
                    <a:pt x="78" y="67"/>
                  </a:lnTo>
                  <a:lnTo>
                    <a:pt x="73" y="74"/>
                  </a:lnTo>
                  <a:lnTo>
                    <a:pt x="66" y="80"/>
                  </a:lnTo>
                  <a:lnTo>
                    <a:pt x="59" y="82"/>
                  </a:lnTo>
                  <a:lnTo>
                    <a:pt x="51" y="85"/>
                  </a:lnTo>
                  <a:lnTo>
                    <a:pt x="42" y="87"/>
                  </a:lnTo>
                  <a:lnTo>
                    <a:pt x="42" y="87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40"/>
            <p:cNvSpPr>
              <a:spLocks/>
            </p:cNvSpPr>
            <p:nvPr userDrawn="1"/>
          </p:nvSpPr>
          <p:spPr bwMode="auto">
            <a:xfrm>
              <a:off x="3705" y="947"/>
              <a:ext cx="43" cy="43"/>
            </a:xfrm>
            <a:custGeom>
              <a:avLst/>
              <a:gdLst>
                <a:gd name="T0" fmla="*/ 42 w 85"/>
                <a:gd name="T1" fmla="*/ 85 h 85"/>
                <a:gd name="T2" fmla="*/ 42 w 85"/>
                <a:gd name="T3" fmla="*/ 85 h 85"/>
                <a:gd name="T4" fmla="*/ 34 w 85"/>
                <a:gd name="T5" fmla="*/ 85 h 85"/>
                <a:gd name="T6" fmla="*/ 26 w 85"/>
                <a:gd name="T7" fmla="*/ 82 h 85"/>
                <a:gd name="T8" fmla="*/ 19 w 85"/>
                <a:gd name="T9" fmla="*/ 78 h 85"/>
                <a:gd name="T10" fmla="*/ 12 w 85"/>
                <a:gd name="T11" fmla="*/ 73 h 85"/>
                <a:gd name="T12" fmla="*/ 7 w 85"/>
                <a:gd name="T13" fmla="*/ 67 h 85"/>
                <a:gd name="T14" fmla="*/ 3 w 85"/>
                <a:gd name="T15" fmla="*/ 59 h 85"/>
                <a:gd name="T16" fmla="*/ 0 w 85"/>
                <a:gd name="T17" fmla="*/ 51 h 85"/>
                <a:gd name="T18" fmla="*/ 0 w 85"/>
                <a:gd name="T19" fmla="*/ 42 h 85"/>
                <a:gd name="T20" fmla="*/ 0 w 85"/>
                <a:gd name="T21" fmla="*/ 42 h 85"/>
                <a:gd name="T22" fmla="*/ 0 w 85"/>
                <a:gd name="T23" fmla="*/ 34 h 85"/>
                <a:gd name="T24" fmla="*/ 3 w 85"/>
                <a:gd name="T25" fmla="*/ 26 h 85"/>
                <a:gd name="T26" fmla="*/ 7 w 85"/>
                <a:gd name="T27" fmla="*/ 19 h 85"/>
                <a:gd name="T28" fmla="*/ 12 w 85"/>
                <a:gd name="T29" fmla="*/ 12 h 85"/>
                <a:gd name="T30" fmla="*/ 19 w 85"/>
                <a:gd name="T31" fmla="*/ 7 h 85"/>
                <a:gd name="T32" fmla="*/ 26 w 85"/>
                <a:gd name="T33" fmla="*/ 2 h 85"/>
                <a:gd name="T34" fmla="*/ 34 w 85"/>
                <a:gd name="T35" fmla="*/ 1 h 85"/>
                <a:gd name="T36" fmla="*/ 42 w 85"/>
                <a:gd name="T37" fmla="*/ 0 h 85"/>
                <a:gd name="T38" fmla="*/ 42 w 85"/>
                <a:gd name="T39" fmla="*/ 0 h 85"/>
                <a:gd name="T40" fmla="*/ 51 w 85"/>
                <a:gd name="T41" fmla="*/ 1 h 85"/>
                <a:gd name="T42" fmla="*/ 59 w 85"/>
                <a:gd name="T43" fmla="*/ 2 h 85"/>
                <a:gd name="T44" fmla="*/ 66 w 85"/>
                <a:gd name="T45" fmla="*/ 7 h 85"/>
                <a:gd name="T46" fmla="*/ 73 w 85"/>
                <a:gd name="T47" fmla="*/ 12 h 85"/>
                <a:gd name="T48" fmla="*/ 78 w 85"/>
                <a:gd name="T49" fmla="*/ 19 h 85"/>
                <a:gd name="T50" fmla="*/ 82 w 85"/>
                <a:gd name="T51" fmla="*/ 26 h 85"/>
                <a:gd name="T52" fmla="*/ 85 w 85"/>
                <a:gd name="T53" fmla="*/ 34 h 85"/>
                <a:gd name="T54" fmla="*/ 85 w 85"/>
                <a:gd name="T55" fmla="*/ 42 h 85"/>
                <a:gd name="T56" fmla="*/ 85 w 85"/>
                <a:gd name="T57" fmla="*/ 42 h 85"/>
                <a:gd name="T58" fmla="*/ 85 w 85"/>
                <a:gd name="T59" fmla="*/ 51 h 85"/>
                <a:gd name="T60" fmla="*/ 82 w 85"/>
                <a:gd name="T61" fmla="*/ 59 h 85"/>
                <a:gd name="T62" fmla="*/ 78 w 85"/>
                <a:gd name="T63" fmla="*/ 67 h 85"/>
                <a:gd name="T64" fmla="*/ 73 w 85"/>
                <a:gd name="T65" fmla="*/ 73 h 85"/>
                <a:gd name="T66" fmla="*/ 66 w 85"/>
                <a:gd name="T67" fmla="*/ 78 h 85"/>
                <a:gd name="T68" fmla="*/ 59 w 85"/>
                <a:gd name="T69" fmla="*/ 82 h 85"/>
                <a:gd name="T70" fmla="*/ 51 w 85"/>
                <a:gd name="T71" fmla="*/ 85 h 85"/>
                <a:gd name="T72" fmla="*/ 42 w 85"/>
                <a:gd name="T73" fmla="*/ 85 h 85"/>
                <a:gd name="T74" fmla="*/ 42 w 85"/>
                <a:gd name="T75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5">
                  <a:moveTo>
                    <a:pt x="42" y="85"/>
                  </a:moveTo>
                  <a:lnTo>
                    <a:pt x="42" y="85"/>
                  </a:lnTo>
                  <a:lnTo>
                    <a:pt x="34" y="85"/>
                  </a:lnTo>
                  <a:lnTo>
                    <a:pt x="26" y="82"/>
                  </a:lnTo>
                  <a:lnTo>
                    <a:pt x="19" y="78"/>
                  </a:lnTo>
                  <a:lnTo>
                    <a:pt x="12" y="73"/>
                  </a:lnTo>
                  <a:lnTo>
                    <a:pt x="7" y="67"/>
                  </a:lnTo>
                  <a:lnTo>
                    <a:pt x="3" y="59"/>
                  </a:lnTo>
                  <a:lnTo>
                    <a:pt x="0" y="51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9" y="7"/>
                  </a:lnTo>
                  <a:lnTo>
                    <a:pt x="26" y="2"/>
                  </a:lnTo>
                  <a:lnTo>
                    <a:pt x="34" y="1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51" y="1"/>
                  </a:lnTo>
                  <a:lnTo>
                    <a:pt x="59" y="2"/>
                  </a:lnTo>
                  <a:lnTo>
                    <a:pt x="66" y="7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2" y="26"/>
                  </a:lnTo>
                  <a:lnTo>
                    <a:pt x="85" y="34"/>
                  </a:lnTo>
                  <a:lnTo>
                    <a:pt x="85" y="42"/>
                  </a:lnTo>
                  <a:lnTo>
                    <a:pt x="85" y="42"/>
                  </a:lnTo>
                  <a:lnTo>
                    <a:pt x="85" y="51"/>
                  </a:lnTo>
                  <a:lnTo>
                    <a:pt x="82" y="59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2"/>
                  </a:lnTo>
                  <a:lnTo>
                    <a:pt x="51" y="85"/>
                  </a:lnTo>
                  <a:lnTo>
                    <a:pt x="42" y="85"/>
                  </a:lnTo>
                  <a:lnTo>
                    <a:pt x="42" y="85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41"/>
            <p:cNvSpPr>
              <a:spLocks/>
            </p:cNvSpPr>
            <p:nvPr userDrawn="1"/>
          </p:nvSpPr>
          <p:spPr bwMode="auto">
            <a:xfrm>
              <a:off x="3705" y="1004"/>
              <a:ext cx="43" cy="42"/>
            </a:xfrm>
            <a:custGeom>
              <a:avLst/>
              <a:gdLst>
                <a:gd name="T0" fmla="*/ 42 w 85"/>
                <a:gd name="T1" fmla="*/ 86 h 86"/>
                <a:gd name="T2" fmla="*/ 42 w 85"/>
                <a:gd name="T3" fmla="*/ 86 h 86"/>
                <a:gd name="T4" fmla="*/ 34 w 85"/>
                <a:gd name="T5" fmla="*/ 86 h 86"/>
                <a:gd name="T6" fmla="*/ 26 w 85"/>
                <a:gd name="T7" fmla="*/ 83 h 86"/>
                <a:gd name="T8" fmla="*/ 19 w 85"/>
                <a:gd name="T9" fmla="*/ 79 h 86"/>
                <a:gd name="T10" fmla="*/ 12 w 85"/>
                <a:gd name="T11" fmla="*/ 73 h 86"/>
                <a:gd name="T12" fmla="*/ 7 w 85"/>
                <a:gd name="T13" fmla="*/ 68 h 86"/>
                <a:gd name="T14" fmla="*/ 3 w 85"/>
                <a:gd name="T15" fmla="*/ 59 h 86"/>
                <a:gd name="T16" fmla="*/ 0 w 85"/>
                <a:gd name="T17" fmla="*/ 53 h 86"/>
                <a:gd name="T18" fmla="*/ 0 w 85"/>
                <a:gd name="T19" fmla="*/ 43 h 86"/>
                <a:gd name="T20" fmla="*/ 0 w 85"/>
                <a:gd name="T21" fmla="*/ 43 h 86"/>
                <a:gd name="T22" fmla="*/ 0 w 85"/>
                <a:gd name="T23" fmla="*/ 35 h 86"/>
                <a:gd name="T24" fmla="*/ 3 w 85"/>
                <a:gd name="T25" fmla="*/ 27 h 86"/>
                <a:gd name="T26" fmla="*/ 7 w 85"/>
                <a:gd name="T27" fmla="*/ 20 h 86"/>
                <a:gd name="T28" fmla="*/ 12 w 85"/>
                <a:gd name="T29" fmla="*/ 13 h 86"/>
                <a:gd name="T30" fmla="*/ 19 w 85"/>
                <a:gd name="T31" fmla="*/ 7 h 86"/>
                <a:gd name="T32" fmla="*/ 26 w 85"/>
                <a:gd name="T33" fmla="*/ 5 h 86"/>
                <a:gd name="T34" fmla="*/ 34 w 85"/>
                <a:gd name="T35" fmla="*/ 2 h 86"/>
                <a:gd name="T36" fmla="*/ 42 w 85"/>
                <a:gd name="T37" fmla="*/ 0 h 86"/>
                <a:gd name="T38" fmla="*/ 42 w 85"/>
                <a:gd name="T39" fmla="*/ 0 h 86"/>
                <a:gd name="T40" fmla="*/ 51 w 85"/>
                <a:gd name="T41" fmla="*/ 2 h 86"/>
                <a:gd name="T42" fmla="*/ 59 w 85"/>
                <a:gd name="T43" fmla="*/ 5 h 86"/>
                <a:gd name="T44" fmla="*/ 66 w 85"/>
                <a:gd name="T45" fmla="*/ 7 h 86"/>
                <a:gd name="T46" fmla="*/ 73 w 85"/>
                <a:gd name="T47" fmla="*/ 13 h 86"/>
                <a:gd name="T48" fmla="*/ 78 w 85"/>
                <a:gd name="T49" fmla="*/ 20 h 86"/>
                <a:gd name="T50" fmla="*/ 82 w 85"/>
                <a:gd name="T51" fmla="*/ 27 h 86"/>
                <a:gd name="T52" fmla="*/ 85 w 85"/>
                <a:gd name="T53" fmla="*/ 35 h 86"/>
                <a:gd name="T54" fmla="*/ 85 w 85"/>
                <a:gd name="T55" fmla="*/ 43 h 86"/>
                <a:gd name="T56" fmla="*/ 85 w 85"/>
                <a:gd name="T57" fmla="*/ 43 h 86"/>
                <a:gd name="T58" fmla="*/ 85 w 85"/>
                <a:gd name="T59" fmla="*/ 53 h 86"/>
                <a:gd name="T60" fmla="*/ 82 w 85"/>
                <a:gd name="T61" fmla="*/ 59 h 86"/>
                <a:gd name="T62" fmla="*/ 78 w 85"/>
                <a:gd name="T63" fmla="*/ 68 h 86"/>
                <a:gd name="T64" fmla="*/ 73 w 85"/>
                <a:gd name="T65" fmla="*/ 73 h 86"/>
                <a:gd name="T66" fmla="*/ 66 w 85"/>
                <a:gd name="T67" fmla="*/ 79 h 86"/>
                <a:gd name="T68" fmla="*/ 59 w 85"/>
                <a:gd name="T69" fmla="*/ 83 h 86"/>
                <a:gd name="T70" fmla="*/ 51 w 85"/>
                <a:gd name="T71" fmla="*/ 86 h 86"/>
                <a:gd name="T72" fmla="*/ 42 w 85"/>
                <a:gd name="T73" fmla="*/ 86 h 86"/>
                <a:gd name="T74" fmla="*/ 42 w 85"/>
                <a:gd name="T75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6">
                  <a:moveTo>
                    <a:pt x="42" y="86"/>
                  </a:moveTo>
                  <a:lnTo>
                    <a:pt x="42" y="86"/>
                  </a:lnTo>
                  <a:lnTo>
                    <a:pt x="34" y="86"/>
                  </a:lnTo>
                  <a:lnTo>
                    <a:pt x="26" y="83"/>
                  </a:lnTo>
                  <a:lnTo>
                    <a:pt x="19" y="79"/>
                  </a:lnTo>
                  <a:lnTo>
                    <a:pt x="12" y="73"/>
                  </a:lnTo>
                  <a:lnTo>
                    <a:pt x="7" y="68"/>
                  </a:lnTo>
                  <a:lnTo>
                    <a:pt x="3" y="59"/>
                  </a:lnTo>
                  <a:lnTo>
                    <a:pt x="0" y="53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5"/>
                  </a:lnTo>
                  <a:lnTo>
                    <a:pt x="3" y="27"/>
                  </a:lnTo>
                  <a:lnTo>
                    <a:pt x="7" y="20"/>
                  </a:lnTo>
                  <a:lnTo>
                    <a:pt x="12" y="13"/>
                  </a:lnTo>
                  <a:lnTo>
                    <a:pt x="19" y="7"/>
                  </a:lnTo>
                  <a:lnTo>
                    <a:pt x="26" y="5"/>
                  </a:lnTo>
                  <a:lnTo>
                    <a:pt x="34" y="2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51" y="2"/>
                  </a:lnTo>
                  <a:lnTo>
                    <a:pt x="59" y="5"/>
                  </a:lnTo>
                  <a:lnTo>
                    <a:pt x="66" y="7"/>
                  </a:lnTo>
                  <a:lnTo>
                    <a:pt x="73" y="13"/>
                  </a:lnTo>
                  <a:lnTo>
                    <a:pt x="78" y="20"/>
                  </a:lnTo>
                  <a:lnTo>
                    <a:pt x="82" y="27"/>
                  </a:lnTo>
                  <a:lnTo>
                    <a:pt x="85" y="35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5" y="53"/>
                  </a:lnTo>
                  <a:lnTo>
                    <a:pt x="82" y="59"/>
                  </a:lnTo>
                  <a:lnTo>
                    <a:pt x="78" y="68"/>
                  </a:lnTo>
                  <a:lnTo>
                    <a:pt x="73" y="73"/>
                  </a:lnTo>
                  <a:lnTo>
                    <a:pt x="66" y="79"/>
                  </a:lnTo>
                  <a:lnTo>
                    <a:pt x="59" y="83"/>
                  </a:lnTo>
                  <a:lnTo>
                    <a:pt x="51" y="86"/>
                  </a:lnTo>
                  <a:lnTo>
                    <a:pt x="42" y="86"/>
                  </a:lnTo>
                  <a:lnTo>
                    <a:pt x="42" y="86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42"/>
            <p:cNvSpPr>
              <a:spLocks/>
            </p:cNvSpPr>
            <p:nvPr userDrawn="1"/>
          </p:nvSpPr>
          <p:spPr bwMode="auto">
            <a:xfrm>
              <a:off x="3705" y="1060"/>
              <a:ext cx="43" cy="43"/>
            </a:xfrm>
            <a:custGeom>
              <a:avLst/>
              <a:gdLst>
                <a:gd name="T0" fmla="*/ 42 w 85"/>
                <a:gd name="T1" fmla="*/ 87 h 87"/>
                <a:gd name="T2" fmla="*/ 42 w 85"/>
                <a:gd name="T3" fmla="*/ 87 h 87"/>
                <a:gd name="T4" fmla="*/ 34 w 85"/>
                <a:gd name="T5" fmla="*/ 85 h 87"/>
                <a:gd name="T6" fmla="*/ 26 w 85"/>
                <a:gd name="T7" fmla="*/ 83 h 87"/>
                <a:gd name="T8" fmla="*/ 19 w 85"/>
                <a:gd name="T9" fmla="*/ 78 h 87"/>
                <a:gd name="T10" fmla="*/ 12 w 85"/>
                <a:gd name="T11" fmla="*/ 73 h 87"/>
                <a:gd name="T12" fmla="*/ 7 w 85"/>
                <a:gd name="T13" fmla="*/ 67 h 87"/>
                <a:gd name="T14" fmla="*/ 3 w 85"/>
                <a:gd name="T15" fmla="*/ 61 h 87"/>
                <a:gd name="T16" fmla="*/ 0 w 85"/>
                <a:gd name="T17" fmla="*/ 52 h 87"/>
                <a:gd name="T18" fmla="*/ 0 w 85"/>
                <a:gd name="T19" fmla="*/ 43 h 87"/>
                <a:gd name="T20" fmla="*/ 0 w 85"/>
                <a:gd name="T21" fmla="*/ 43 h 87"/>
                <a:gd name="T22" fmla="*/ 0 w 85"/>
                <a:gd name="T23" fmla="*/ 34 h 87"/>
                <a:gd name="T24" fmla="*/ 3 w 85"/>
                <a:gd name="T25" fmla="*/ 26 h 87"/>
                <a:gd name="T26" fmla="*/ 7 w 85"/>
                <a:gd name="T27" fmla="*/ 19 h 87"/>
                <a:gd name="T28" fmla="*/ 12 w 85"/>
                <a:gd name="T29" fmla="*/ 12 h 87"/>
                <a:gd name="T30" fmla="*/ 19 w 85"/>
                <a:gd name="T31" fmla="*/ 8 h 87"/>
                <a:gd name="T32" fmla="*/ 26 w 85"/>
                <a:gd name="T33" fmla="*/ 4 h 87"/>
                <a:gd name="T34" fmla="*/ 34 w 85"/>
                <a:gd name="T35" fmla="*/ 1 h 87"/>
                <a:gd name="T36" fmla="*/ 42 w 85"/>
                <a:gd name="T37" fmla="*/ 0 h 87"/>
                <a:gd name="T38" fmla="*/ 42 w 85"/>
                <a:gd name="T39" fmla="*/ 0 h 87"/>
                <a:gd name="T40" fmla="*/ 51 w 85"/>
                <a:gd name="T41" fmla="*/ 1 h 87"/>
                <a:gd name="T42" fmla="*/ 59 w 85"/>
                <a:gd name="T43" fmla="*/ 4 h 87"/>
                <a:gd name="T44" fmla="*/ 66 w 85"/>
                <a:gd name="T45" fmla="*/ 8 h 87"/>
                <a:gd name="T46" fmla="*/ 73 w 85"/>
                <a:gd name="T47" fmla="*/ 12 h 87"/>
                <a:gd name="T48" fmla="*/ 78 w 85"/>
                <a:gd name="T49" fmla="*/ 19 h 87"/>
                <a:gd name="T50" fmla="*/ 82 w 85"/>
                <a:gd name="T51" fmla="*/ 26 h 87"/>
                <a:gd name="T52" fmla="*/ 85 w 85"/>
                <a:gd name="T53" fmla="*/ 34 h 87"/>
                <a:gd name="T54" fmla="*/ 85 w 85"/>
                <a:gd name="T55" fmla="*/ 43 h 87"/>
                <a:gd name="T56" fmla="*/ 85 w 85"/>
                <a:gd name="T57" fmla="*/ 43 h 87"/>
                <a:gd name="T58" fmla="*/ 85 w 85"/>
                <a:gd name="T59" fmla="*/ 52 h 87"/>
                <a:gd name="T60" fmla="*/ 82 w 85"/>
                <a:gd name="T61" fmla="*/ 61 h 87"/>
                <a:gd name="T62" fmla="*/ 78 w 85"/>
                <a:gd name="T63" fmla="*/ 67 h 87"/>
                <a:gd name="T64" fmla="*/ 73 w 85"/>
                <a:gd name="T65" fmla="*/ 73 h 87"/>
                <a:gd name="T66" fmla="*/ 66 w 85"/>
                <a:gd name="T67" fmla="*/ 78 h 87"/>
                <a:gd name="T68" fmla="*/ 59 w 85"/>
                <a:gd name="T69" fmla="*/ 83 h 87"/>
                <a:gd name="T70" fmla="*/ 51 w 85"/>
                <a:gd name="T71" fmla="*/ 85 h 87"/>
                <a:gd name="T72" fmla="*/ 42 w 85"/>
                <a:gd name="T73" fmla="*/ 87 h 87"/>
                <a:gd name="T74" fmla="*/ 42 w 85"/>
                <a:gd name="T7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7">
                  <a:moveTo>
                    <a:pt x="42" y="87"/>
                  </a:moveTo>
                  <a:lnTo>
                    <a:pt x="42" y="87"/>
                  </a:lnTo>
                  <a:lnTo>
                    <a:pt x="34" y="85"/>
                  </a:lnTo>
                  <a:lnTo>
                    <a:pt x="26" y="83"/>
                  </a:lnTo>
                  <a:lnTo>
                    <a:pt x="19" y="78"/>
                  </a:lnTo>
                  <a:lnTo>
                    <a:pt x="12" y="73"/>
                  </a:lnTo>
                  <a:lnTo>
                    <a:pt x="7" y="67"/>
                  </a:lnTo>
                  <a:lnTo>
                    <a:pt x="3" y="61"/>
                  </a:lnTo>
                  <a:lnTo>
                    <a:pt x="0" y="52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9" y="8"/>
                  </a:lnTo>
                  <a:lnTo>
                    <a:pt x="26" y="4"/>
                  </a:lnTo>
                  <a:lnTo>
                    <a:pt x="34" y="1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51" y="1"/>
                  </a:lnTo>
                  <a:lnTo>
                    <a:pt x="59" y="4"/>
                  </a:lnTo>
                  <a:lnTo>
                    <a:pt x="66" y="8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2" y="26"/>
                  </a:lnTo>
                  <a:lnTo>
                    <a:pt x="85" y="34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5" y="52"/>
                  </a:lnTo>
                  <a:lnTo>
                    <a:pt x="82" y="61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3"/>
                  </a:lnTo>
                  <a:lnTo>
                    <a:pt x="51" y="85"/>
                  </a:lnTo>
                  <a:lnTo>
                    <a:pt x="42" y="87"/>
                  </a:lnTo>
                  <a:lnTo>
                    <a:pt x="42" y="87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43"/>
            <p:cNvSpPr>
              <a:spLocks/>
            </p:cNvSpPr>
            <p:nvPr userDrawn="1"/>
          </p:nvSpPr>
          <p:spPr bwMode="auto">
            <a:xfrm>
              <a:off x="3705" y="1116"/>
              <a:ext cx="43" cy="44"/>
            </a:xfrm>
            <a:custGeom>
              <a:avLst/>
              <a:gdLst>
                <a:gd name="T0" fmla="*/ 42 w 85"/>
                <a:gd name="T1" fmla="*/ 86 h 86"/>
                <a:gd name="T2" fmla="*/ 42 w 85"/>
                <a:gd name="T3" fmla="*/ 86 h 86"/>
                <a:gd name="T4" fmla="*/ 34 w 85"/>
                <a:gd name="T5" fmla="*/ 85 h 86"/>
                <a:gd name="T6" fmla="*/ 26 w 85"/>
                <a:gd name="T7" fmla="*/ 82 h 86"/>
                <a:gd name="T8" fmla="*/ 19 w 85"/>
                <a:gd name="T9" fmla="*/ 78 h 86"/>
                <a:gd name="T10" fmla="*/ 12 w 85"/>
                <a:gd name="T11" fmla="*/ 74 h 86"/>
                <a:gd name="T12" fmla="*/ 7 w 85"/>
                <a:gd name="T13" fmla="*/ 67 h 86"/>
                <a:gd name="T14" fmla="*/ 3 w 85"/>
                <a:gd name="T15" fmla="*/ 60 h 86"/>
                <a:gd name="T16" fmla="*/ 0 w 85"/>
                <a:gd name="T17" fmla="*/ 52 h 86"/>
                <a:gd name="T18" fmla="*/ 0 w 85"/>
                <a:gd name="T19" fmla="*/ 44 h 86"/>
                <a:gd name="T20" fmla="*/ 0 w 85"/>
                <a:gd name="T21" fmla="*/ 44 h 86"/>
                <a:gd name="T22" fmla="*/ 0 w 85"/>
                <a:gd name="T23" fmla="*/ 34 h 86"/>
                <a:gd name="T24" fmla="*/ 3 w 85"/>
                <a:gd name="T25" fmla="*/ 26 h 86"/>
                <a:gd name="T26" fmla="*/ 7 w 85"/>
                <a:gd name="T27" fmla="*/ 19 h 86"/>
                <a:gd name="T28" fmla="*/ 12 w 85"/>
                <a:gd name="T29" fmla="*/ 12 h 86"/>
                <a:gd name="T30" fmla="*/ 19 w 85"/>
                <a:gd name="T31" fmla="*/ 8 h 86"/>
                <a:gd name="T32" fmla="*/ 26 w 85"/>
                <a:gd name="T33" fmla="*/ 4 h 86"/>
                <a:gd name="T34" fmla="*/ 34 w 85"/>
                <a:gd name="T35" fmla="*/ 1 h 86"/>
                <a:gd name="T36" fmla="*/ 42 w 85"/>
                <a:gd name="T37" fmla="*/ 0 h 86"/>
                <a:gd name="T38" fmla="*/ 42 w 85"/>
                <a:gd name="T39" fmla="*/ 0 h 86"/>
                <a:gd name="T40" fmla="*/ 51 w 85"/>
                <a:gd name="T41" fmla="*/ 1 h 86"/>
                <a:gd name="T42" fmla="*/ 59 w 85"/>
                <a:gd name="T43" fmla="*/ 4 h 86"/>
                <a:gd name="T44" fmla="*/ 66 w 85"/>
                <a:gd name="T45" fmla="*/ 8 h 86"/>
                <a:gd name="T46" fmla="*/ 73 w 85"/>
                <a:gd name="T47" fmla="*/ 12 h 86"/>
                <a:gd name="T48" fmla="*/ 78 w 85"/>
                <a:gd name="T49" fmla="*/ 19 h 86"/>
                <a:gd name="T50" fmla="*/ 82 w 85"/>
                <a:gd name="T51" fmla="*/ 26 h 86"/>
                <a:gd name="T52" fmla="*/ 85 w 85"/>
                <a:gd name="T53" fmla="*/ 34 h 86"/>
                <a:gd name="T54" fmla="*/ 85 w 85"/>
                <a:gd name="T55" fmla="*/ 44 h 86"/>
                <a:gd name="T56" fmla="*/ 85 w 85"/>
                <a:gd name="T57" fmla="*/ 44 h 86"/>
                <a:gd name="T58" fmla="*/ 85 w 85"/>
                <a:gd name="T59" fmla="*/ 52 h 86"/>
                <a:gd name="T60" fmla="*/ 82 w 85"/>
                <a:gd name="T61" fmla="*/ 60 h 86"/>
                <a:gd name="T62" fmla="*/ 78 w 85"/>
                <a:gd name="T63" fmla="*/ 67 h 86"/>
                <a:gd name="T64" fmla="*/ 73 w 85"/>
                <a:gd name="T65" fmla="*/ 74 h 86"/>
                <a:gd name="T66" fmla="*/ 66 w 85"/>
                <a:gd name="T67" fmla="*/ 78 h 86"/>
                <a:gd name="T68" fmla="*/ 59 w 85"/>
                <a:gd name="T69" fmla="*/ 82 h 86"/>
                <a:gd name="T70" fmla="*/ 51 w 85"/>
                <a:gd name="T71" fmla="*/ 85 h 86"/>
                <a:gd name="T72" fmla="*/ 42 w 85"/>
                <a:gd name="T73" fmla="*/ 86 h 86"/>
                <a:gd name="T74" fmla="*/ 42 w 85"/>
                <a:gd name="T75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6">
                  <a:moveTo>
                    <a:pt x="42" y="86"/>
                  </a:moveTo>
                  <a:lnTo>
                    <a:pt x="42" y="86"/>
                  </a:lnTo>
                  <a:lnTo>
                    <a:pt x="34" y="85"/>
                  </a:lnTo>
                  <a:lnTo>
                    <a:pt x="26" y="82"/>
                  </a:lnTo>
                  <a:lnTo>
                    <a:pt x="19" y="78"/>
                  </a:lnTo>
                  <a:lnTo>
                    <a:pt x="12" y="74"/>
                  </a:lnTo>
                  <a:lnTo>
                    <a:pt x="7" y="67"/>
                  </a:lnTo>
                  <a:lnTo>
                    <a:pt x="3" y="60"/>
                  </a:lnTo>
                  <a:lnTo>
                    <a:pt x="0" y="52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9" y="8"/>
                  </a:lnTo>
                  <a:lnTo>
                    <a:pt x="26" y="4"/>
                  </a:lnTo>
                  <a:lnTo>
                    <a:pt x="34" y="1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51" y="1"/>
                  </a:lnTo>
                  <a:lnTo>
                    <a:pt x="59" y="4"/>
                  </a:lnTo>
                  <a:lnTo>
                    <a:pt x="66" y="8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2" y="26"/>
                  </a:lnTo>
                  <a:lnTo>
                    <a:pt x="85" y="34"/>
                  </a:lnTo>
                  <a:lnTo>
                    <a:pt x="85" y="44"/>
                  </a:lnTo>
                  <a:lnTo>
                    <a:pt x="85" y="44"/>
                  </a:lnTo>
                  <a:lnTo>
                    <a:pt x="85" y="52"/>
                  </a:lnTo>
                  <a:lnTo>
                    <a:pt x="82" y="60"/>
                  </a:lnTo>
                  <a:lnTo>
                    <a:pt x="78" y="67"/>
                  </a:lnTo>
                  <a:lnTo>
                    <a:pt x="73" y="74"/>
                  </a:lnTo>
                  <a:lnTo>
                    <a:pt x="66" y="78"/>
                  </a:lnTo>
                  <a:lnTo>
                    <a:pt x="59" y="82"/>
                  </a:lnTo>
                  <a:lnTo>
                    <a:pt x="51" y="85"/>
                  </a:lnTo>
                  <a:lnTo>
                    <a:pt x="42" y="86"/>
                  </a:lnTo>
                  <a:lnTo>
                    <a:pt x="42" y="86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44"/>
            <p:cNvSpPr>
              <a:spLocks/>
            </p:cNvSpPr>
            <p:nvPr userDrawn="1"/>
          </p:nvSpPr>
          <p:spPr bwMode="auto">
            <a:xfrm>
              <a:off x="3649" y="722"/>
              <a:ext cx="43" cy="43"/>
            </a:xfrm>
            <a:custGeom>
              <a:avLst/>
              <a:gdLst>
                <a:gd name="T0" fmla="*/ 43 w 85"/>
                <a:gd name="T1" fmla="*/ 85 h 85"/>
                <a:gd name="T2" fmla="*/ 43 w 85"/>
                <a:gd name="T3" fmla="*/ 85 h 85"/>
                <a:gd name="T4" fmla="*/ 34 w 85"/>
                <a:gd name="T5" fmla="*/ 84 h 85"/>
                <a:gd name="T6" fmla="*/ 26 w 85"/>
                <a:gd name="T7" fmla="*/ 81 h 85"/>
                <a:gd name="T8" fmla="*/ 18 w 85"/>
                <a:gd name="T9" fmla="*/ 78 h 85"/>
                <a:gd name="T10" fmla="*/ 12 w 85"/>
                <a:gd name="T11" fmla="*/ 73 h 85"/>
                <a:gd name="T12" fmla="*/ 7 w 85"/>
                <a:gd name="T13" fmla="*/ 66 h 85"/>
                <a:gd name="T14" fmla="*/ 3 w 85"/>
                <a:gd name="T15" fmla="*/ 59 h 85"/>
                <a:gd name="T16" fmla="*/ 0 w 85"/>
                <a:gd name="T17" fmla="*/ 51 h 85"/>
                <a:gd name="T18" fmla="*/ 0 w 85"/>
                <a:gd name="T19" fmla="*/ 43 h 85"/>
                <a:gd name="T20" fmla="*/ 0 w 85"/>
                <a:gd name="T21" fmla="*/ 43 h 85"/>
                <a:gd name="T22" fmla="*/ 0 w 85"/>
                <a:gd name="T23" fmla="*/ 33 h 85"/>
                <a:gd name="T24" fmla="*/ 3 w 85"/>
                <a:gd name="T25" fmla="*/ 26 h 85"/>
                <a:gd name="T26" fmla="*/ 7 w 85"/>
                <a:gd name="T27" fmla="*/ 18 h 85"/>
                <a:gd name="T28" fmla="*/ 12 w 85"/>
                <a:gd name="T29" fmla="*/ 12 h 85"/>
                <a:gd name="T30" fmla="*/ 18 w 85"/>
                <a:gd name="T31" fmla="*/ 7 h 85"/>
                <a:gd name="T32" fmla="*/ 26 w 85"/>
                <a:gd name="T33" fmla="*/ 3 h 85"/>
                <a:gd name="T34" fmla="*/ 34 w 85"/>
                <a:gd name="T35" fmla="*/ 0 h 85"/>
                <a:gd name="T36" fmla="*/ 43 w 85"/>
                <a:gd name="T37" fmla="*/ 0 h 85"/>
                <a:gd name="T38" fmla="*/ 43 w 85"/>
                <a:gd name="T39" fmla="*/ 0 h 85"/>
                <a:gd name="T40" fmla="*/ 51 w 85"/>
                <a:gd name="T41" fmla="*/ 0 h 85"/>
                <a:gd name="T42" fmla="*/ 59 w 85"/>
                <a:gd name="T43" fmla="*/ 3 h 85"/>
                <a:gd name="T44" fmla="*/ 66 w 85"/>
                <a:gd name="T45" fmla="*/ 7 h 85"/>
                <a:gd name="T46" fmla="*/ 73 w 85"/>
                <a:gd name="T47" fmla="*/ 12 h 85"/>
                <a:gd name="T48" fmla="*/ 78 w 85"/>
                <a:gd name="T49" fmla="*/ 18 h 85"/>
                <a:gd name="T50" fmla="*/ 82 w 85"/>
                <a:gd name="T51" fmla="*/ 26 h 85"/>
                <a:gd name="T52" fmla="*/ 84 w 85"/>
                <a:gd name="T53" fmla="*/ 33 h 85"/>
                <a:gd name="T54" fmla="*/ 85 w 85"/>
                <a:gd name="T55" fmla="*/ 43 h 85"/>
                <a:gd name="T56" fmla="*/ 85 w 85"/>
                <a:gd name="T57" fmla="*/ 43 h 85"/>
                <a:gd name="T58" fmla="*/ 84 w 85"/>
                <a:gd name="T59" fmla="*/ 51 h 85"/>
                <a:gd name="T60" fmla="*/ 82 w 85"/>
                <a:gd name="T61" fmla="*/ 59 h 85"/>
                <a:gd name="T62" fmla="*/ 78 w 85"/>
                <a:gd name="T63" fmla="*/ 66 h 85"/>
                <a:gd name="T64" fmla="*/ 73 w 85"/>
                <a:gd name="T65" fmla="*/ 73 h 85"/>
                <a:gd name="T66" fmla="*/ 66 w 85"/>
                <a:gd name="T67" fmla="*/ 78 h 85"/>
                <a:gd name="T68" fmla="*/ 59 w 85"/>
                <a:gd name="T69" fmla="*/ 81 h 85"/>
                <a:gd name="T70" fmla="*/ 51 w 85"/>
                <a:gd name="T71" fmla="*/ 84 h 85"/>
                <a:gd name="T72" fmla="*/ 43 w 85"/>
                <a:gd name="T73" fmla="*/ 85 h 85"/>
                <a:gd name="T74" fmla="*/ 43 w 85"/>
                <a:gd name="T75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5">
                  <a:moveTo>
                    <a:pt x="43" y="85"/>
                  </a:moveTo>
                  <a:lnTo>
                    <a:pt x="43" y="85"/>
                  </a:lnTo>
                  <a:lnTo>
                    <a:pt x="34" y="84"/>
                  </a:lnTo>
                  <a:lnTo>
                    <a:pt x="26" y="81"/>
                  </a:lnTo>
                  <a:lnTo>
                    <a:pt x="18" y="78"/>
                  </a:lnTo>
                  <a:lnTo>
                    <a:pt x="12" y="73"/>
                  </a:lnTo>
                  <a:lnTo>
                    <a:pt x="7" y="66"/>
                  </a:lnTo>
                  <a:lnTo>
                    <a:pt x="3" y="59"/>
                  </a:lnTo>
                  <a:lnTo>
                    <a:pt x="0" y="51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3"/>
                  </a:lnTo>
                  <a:lnTo>
                    <a:pt x="3" y="26"/>
                  </a:lnTo>
                  <a:lnTo>
                    <a:pt x="7" y="18"/>
                  </a:lnTo>
                  <a:lnTo>
                    <a:pt x="12" y="12"/>
                  </a:lnTo>
                  <a:lnTo>
                    <a:pt x="18" y="7"/>
                  </a:lnTo>
                  <a:lnTo>
                    <a:pt x="26" y="3"/>
                  </a:lnTo>
                  <a:lnTo>
                    <a:pt x="34" y="0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0"/>
                  </a:lnTo>
                  <a:lnTo>
                    <a:pt x="59" y="3"/>
                  </a:lnTo>
                  <a:lnTo>
                    <a:pt x="66" y="7"/>
                  </a:lnTo>
                  <a:lnTo>
                    <a:pt x="73" y="12"/>
                  </a:lnTo>
                  <a:lnTo>
                    <a:pt x="78" y="18"/>
                  </a:lnTo>
                  <a:lnTo>
                    <a:pt x="82" y="26"/>
                  </a:lnTo>
                  <a:lnTo>
                    <a:pt x="84" y="33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4" y="51"/>
                  </a:lnTo>
                  <a:lnTo>
                    <a:pt x="82" y="59"/>
                  </a:lnTo>
                  <a:lnTo>
                    <a:pt x="78" y="66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1"/>
                  </a:lnTo>
                  <a:lnTo>
                    <a:pt x="51" y="84"/>
                  </a:lnTo>
                  <a:lnTo>
                    <a:pt x="43" y="85"/>
                  </a:lnTo>
                  <a:lnTo>
                    <a:pt x="43" y="85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45"/>
            <p:cNvSpPr>
              <a:spLocks/>
            </p:cNvSpPr>
            <p:nvPr userDrawn="1"/>
          </p:nvSpPr>
          <p:spPr bwMode="auto">
            <a:xfrm>
              <a:off x="3649" y="947"/>
              <a:ext cx="43" cy="43"/>
            </a:xfrm>
            <a:custGeom>
              <a:avLst/>
              <a:gdLst>
                <a:gd name="T0" fmla="*/ 43 w 85"/>
                <a:gd name="T1" fmla="*/ 85 h 85"/>
                <a:gd name="T2" fmla="*/ 43 w 85"/>
                <a:gd name="T3" fmla="*/ 85 h 85"/>
                <a:gd name="T4" fmla="*/ 34 w 85"/>
                <a:gd name="T5" fmla="*/ 85 h 85"/>
                <a:gd name="T6" fmla="*/ 26 w 85"/>
                <a:gd name="T7" fmla="*/ 82 h 85"/>
                <a:gd name="T8" fmla="*/ 18 w 85"/>
                <a:gd name="T9" fmla="*/ 78 h 85"/>
                <a:gd name="T10" fmla="*/ 12 w 85"/>
                <a:gd name="T11" fmla="*/ 73 h 85"/>
                <a:gd name="T12" fmla="*/ 7 w 85"/>
                <a:gd name="T13" fmla="*/ 67 h 85"/>
                <a:gd name="T14" fmla="*/ 3 w 85"/>
                <a:gd name="T15" fmla="*/ 59 h 85"/>
                <a:gd name="T16" fmla="*/ 0 w 85"/>
                <a:gd name="T17" fmla="*/ 51 h 85"/>
                <a:gd name="T18" fmla="*/ 0 w 85"/>
                <a:gd name="T19" fmla="*/ 42 h 85"/>
                <a:gd name="T20" fmla="*/ 0 w 85"/>
                <a:gd name="T21" fmla="*/ 42 h 85"/>
                <a:gd name="T22" fmla="*/ 0 w 85"/>
                <a:gd name="T23" fmla="*/ 34 h 85"/>
                <a:gd name="T24" fmla="*/ 3 w 85"/>
                <a:gd name="T25" fmla="*/ 26 h 85"/>
                <a:gd name="T26" fmla="*/ 7 w 85"/>
                <a:gd name="T27" fmla="*/ 19 h 85"/>
                <a:gd name="T28" fmla="*/ 12 w 85"/>
                <a:gd name="T29" fmla="*/ 12 h 85"/>
                <a:gd name="T30" fmla="*/ 18 w 85"/>
                <a:gd name="T31" fmla="*/ 7 h 85"/>
                <a:gd name="T32" fmla="*/ 26 w 85"/>
                <a:gd name="T33" fmla="*/ 2 h 85"/>
                <a:gd name="T34" fmla="*/ 34 w 85"/>
                <a:gd name="T35" fmla="*/ 1 h 85"/>
                <a:gd name="T36" fmla="*/ 43 w 85"/>
                <a:gd name="T37" fmla="*/ 0 h 85"/>
                <a:gd name="T38" fmla="*/ 43 w 85"/>
                <a:gd name="T39" fmla="*/ 0 h 85"/>
                <a:gd name="T40" fmla="*/ 51 w 85"/>
                <a:gd name="T41" fmla="*/ 1 h 85"/>
                <a:gd name="T42" fmla="*/ 59 w 85"/>
                <a:gd name="T43" fmla="*/ 2 h 85"/>
                <a:gd name="T44" fmla="*/ 66 w 85"/>
                <a:gd name="T45" fmla="*/ 7 h 85"/>
                <a:gd name="T46" fmla="*/ 73 w 85"/>
                <a:gd name="T47" fmla="*/ 12 h 85"/>
                <a:gd name="T48" fmla="*/ 78 w 85"/>
                <a:gd name="T49" fmla="*/ 19 h 85"/>
                <a:gd name="T50" fmla="*/ 82 w 85"/>
                <a:gd name="T51" fmla="*/ 26 h 85"/>
                <a:gd name="T52" fmla="*/ 84 w 85"/>
                <a:gd name="T53" fmla="*/ 34 h 85"/>
                <a:gd name="T54" fmla="*/ 85 w 85"/>
                <a:gd name="T55" fmla="*/ 42 h 85"/>
                <a:gd name="T56" fmla="*/ 85 w 85"/>
                <a:gd name="T57" fmla="*/ 42 h 85"/>
                <a:gd name="T58" fmla="*/ 84 w 85"/>
                <a:gd name="T59" fmla="*/ 51 h 85"/>
                <a:gd name="T60" fmla="*/ 82 w 85"/>
                <a:gd name="T61" fmla="*/ 59 h 85"/>
                <a:gd name="T62" fmla="*/ 78 w 85"/>
                <a:gd name="T63" fmla="*/ 67 h 85"/>
                <a:gd name="T64" fmla="*/ 73 w 85"/>
                <a:gd name="T65" fmla="*/ 73 h 85"/>
                <a:gd name="T66" fmla="*/ 66 w 85"/>
                <a:gd name="T67" fmla="*/ 78 h 85"/>
                <a:gd name="T68" fmla="*/ 59 w 85"/>
                <a:gd name="T69" fmla="*/ 82 h 85"/>
                <a:gd name="T70" fmla="*/ 51 w 85"/>
                <a:gd name="T71" fmla="*/ 85 h 85"/>
                <a:gd name="T72" fmla="*/ 43 w 85"/>
                <a:gd name="T73" fmla="*/ 85 h 85"/>
                <a:gd name="T74" fmla="*/ 43 w 85"/>
                <a:gd name="T75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5">
                  <a:moveTo>
                    <a:pt x="43" y="85"/>
                  </a:moveTo>
                  <a:lnTo>
                    <a:pt x="43" y="85"/>
                  </a:lnTo>
                  <a:lnTo>
                    <a:pt x="34" y="85"/>
                  </a:lnTo>
                  <a:lnTo>
                    <a:pt x="26" y="82"/>
                  </a:lnTo>
                  <a:lnTo>
                    <a:pt x="18" y="78"/>
                  </a:lnTo>
                  <a:lnTo>
                    <a:pt x="12" y="73"/>
                  </a:lnTo>
                  <a:lnTo>
                    <a:pt x="7" y="67"/>
                  </a:lnTo>
                  <a:lnTo>
                    <a:pt x="3" y="59"/>
                  </a:lnTo>
                  <a:lnTo>
                    <a:pt x="0" y="51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8" y="7"/>
                  </a:lnTo>
                  <a:lnTo>
                    <a:pt x="26" y="2"/>
                  </a:lnTo>
                  <a:lnTo>
                    <a:pt x="34" y="1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1"/>
                  </a:lnTo>
                  <a:lnTo>
                    <a:pt x="59" y="2"/>
                  </a:lnTo>
                  <a:lnTo>
                    <a:pt x="66" y="7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2" y="26"/>
                  </a:lnTo>
                  <a:lnTo>
                    <a:pt x="84" y="34"/>
                  </a:lnTo>
                  <a:lnTo>
                    <a:pt x="85" y="42"/>
                  </a:lnTo>
                  <a:lnTo>
                    <a:pt x="85" y="42"/>
                  </a:lnTo>
                  <a:lnTo>
                    <a:pt x="84" y="51"/>
                  </a:lnTo>
                  <a:lnTo>
                    <a:pt x="82" y="59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2"/>
                  </a:lnTo>
                  <a:lnTo>
                    <a:pt x="51" y="85"/>
                  </a:lnTo>
                  <a:lnTo>
                    <a:pt x="43" y="85"/>
                  </a:lnTo>
                  <a:lnTo>
                    <a:pt x="43" y="85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46"/>
            <p:cNvSpPr>
              <a:spLocks/>
            </p:cNvSpPr>
            <p:nvPr userDrawn="1"/>
          </p:nvSpPr>
          <p:spPr bwMode="auto">
            <a:xfrm>
              <a:off x="3649" y="1004"/>
              <a:ext cx="43" cy="42"/>
            </a:xfrm>
            <a:custGeom>
              <a:avLst/>
              <a:gdLst>
                <a:gd name="T0" fmla="*/ 43 w 85"/>
                <a:gd name="T1" fmla="*/ 86 h 86"/>
                <a:gd name="T2" fmla="*/ 43 w 85"/>
                <a:gd name="T3" fmla="*/ 86 h 86"/>
                <a:gd name="T4" fmla="*/ 34 w 85"/>
                <a:gd name="T5" fmla="*/ 86 h 86"/>
                <a:gd name="T6" fmla="*/ 26 w 85"/>
                <a:gd name="T7" fmla="*/ 83 h 86"/>
                <a:gd name="T8" fmla="*/ 18 w 85"/>
                <a:gd name="T9" fmla="*/ 79 h 86"/>
                <a:gd name="T10" fmla="*/ 12 w 85"/>
                <a:gd name="T11" fmla="*/ 73 h 86"/>
                <a:gd name="T12" fmla="*/ 7 w 85"/>
                <a:gd name="T13" fmla="*/ 68 h 86"/>
                <a:gd name="T14" fmla="*/ 3 w 85"/>
                <a:gd name="T15" fmla="*/ 59 h 86"/>
                <a:gd name="T16" fmla="*/ 0 w 85"/>
                <a:gd name="T17" fmla="*/ 53 h 86"/>
                <a:gd name="T18" fmla="*/ 0 w 85"/>
                <a:gd name="T19" fmla="*/ 43 h 86"/>
                <a:gd name="T20" fmla="*/ 0 w 85"/>
                <a:gd name="T21" fmla="*/ 43 h 86"/>
                <a:gd name="T22" fmla="*/ 0 w 85"/>
                <a:gd name="T23" fmla="*/ 35 h 86"/>
                <a:gd name="T24" fmla="*/ 3 w 85"/>
                <a:gd name="T25" fmla="*/ 27 h 86"/>
                <a:gd name="T26" fmla="*/ 7 w 85"/>
                <a:gd name="T27" fmla="*/ 20 h 86"/>
                <a:gd name="T28" fmla="*/ 12 w 85"/>
                <a:gd name="T29" fmla="*/ 13 h 86"/>
                <a:gd name="T30" fmla="*/ 18 w 85"/>
                <a:gd name="T31" fmla="*/ 7 h 86"/>
                <a:gd name="T32" fmla="*/ 26 w 85"/>
                <a:gd name="T33" fmla="*/ 5 h 86"/>
                <a:gd name="T34" fmla="*/ 34 w 85"/>
                <a:gd name="T35" fmla="*/ 2 h 86"/>
                <a:gd name="T36" fmla="*/ 43 w 85"/>
                <a:gd name="T37" fmla="*/ 0 h 86"/>
                <a:gd name="T38" fmla="*/ 43 w 85"/>
                <a:gd name="T39" fmla="*/ 0 h 86"/>
                <a:gd name="T40" fmla="*/ 51 w 85"/>
                <a:gd name="T41" fmla="*/ 2 h 86"/>
                <a:gd name="T42" fmla="*/ 59 w 85"/>
                <a:gd name="T43" fmla="*/ 5 h 86"/>
                <a:gd name="T44" fmla="*/ 66 w 85"/>
                <a:gd name="T45" fmla="*/ 7 h 86"/>
                <a:gd name="T46" fmla="*/ 73 w 85"/>
                <a:gd name="T47" fmla="*/ 13 h 86"/>
                <a:gd name="T48" fmla="*/ 78 w 85"/>
                <a:gd name="T49" fmla="*/ 20 h 86"/>
                <a:gd name="T50" fmla="*/ 82 w 85"/>
                <a:gd name="T51" fmla="*/ 27 h 86"/>
                <a:gd name="T52" fmla="*/ 84 w 85"/>
                <a:gd name="T53" fmla="*/ 35 h 86"/>
                <a:gd name="T54" fmla="*/ 85 w 85"/>
                <a:gd name="T55" fmla="*/ 43 h 86"/>
                <a:gd name="T56" fmla="*/ 85 w 85"/>
                <a:gd name="T57" fmla="*/ 43 h 86"/>
                <a:gd name="T58" fmla="*/ 84 w 85"/>
                <a:gd name="T59" fmla="*/ 53 h 86"/>
                <a:gd name="T60" fmla="*/ 82 w 85"/>
                <a:gd name="T61" fmla="*/ 59 h 86"/>
                <a:gd name="T62" fmla="*/ 78 w 85"/>
                <a:gd name="T63" fmla="*/ 68 h 86"/>
                <a:gd name="T64" fmla="*/ 73 w 85"/>
                <a:gd name="T65" fmla="*/ 73 h 86"/>
                <a:gd name="T66" fmla="*/ 66 w 85"/>
                <a:gd name="T67" fmla="*/ 79 h 86"/>
                <a:gd name="T68" fmla="*/ 59 w 85"/>
                <a:gd name="T69" fmla="*/ 83 h 86"/>
                <a:gd name="T70" fmla="*/ 51 w 85"/>
                <a:gd name="T71" fmla="*/ 86 h 86"/>
                <a:gd name="T72" fmla="*/ 43 w 85"/>
                <a:gd name="T73" fmla="*/ 86 h 86"/>
                <a:gd name="T74" fmla="*/ 43 w 85"/>
                <a:gd name="T75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6">
                  <a:moveTo>
                    <a:pt x="43" y="86"/>
                  </a:moveTo>
                  <a:lnTo>
                    <a:pt x="43" y="86"/>
                  </a:lnTo>
                  <a:lnTo>
                    <a:pt x="34" y="86"/>
                  </a:lnTo>
                  <a:lnTo>
                    <a:pt x="26" y="83"/>
                  </a:lnTo>
                  <a:lnTo>
                    <a:pt x="18" y="79"/>
                  </a:lnTo>
                  <a:lnTo>
                    <a:pt x="12" y="73"/>
                  </a:lnTo>
                  <a:lnTo>
                    <a:pt x="7" y="68"/>
                  </a:lnTo>
                  <a:lnTo>
                    <a:pt x="3" y="59"/>
                  </a:lnTo>
                  <a:lnTo>
                    <a:pt x="0" y="53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5"/>
                  </a:lnTo>
                  <a:lnTo>
                    <a:pt x="3" y="27"/>
                  </a:lnTo>
                  <a:lnTo>
                    <a:pt x="7" y="20"/>
                  </a:lnTo>
                  <a:lnTo>
                    <a:pt x="12" y="13"/>
                  </a:lnTo>
                  <a:lnTo>
                    <a:pt x="18" y="7"/>
                  </a:lnTo>
                  <a:lnTo>
                    <a:pt x="26" y="5"/>
                  </a:lnTo>
                  <a:lnTo>
                    <a:pt x="34" y="2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2"/>
                  </a:lnTo>
                  <a:lnTo>
                    <a:pt x="59" y="5"/>
                  </a:lnTo>
                  <a:lnTo>
                    <a:pt x="66" y="7"/>
                  </a:lnTo>
                  <a:lnTo>
                    <a:pt x="73" y="13"/>
                  </a:lnTo>
                  <a:lnTo>
                    <a:pt x="78" y="20"/>
                  </a:lnTo>
                  <a:lnTo>
                    <a:pt x="82" y="27"/>
                  </a:lnTo>
                  <a:lnTo>
                    <a:pt x="84" y="35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4" y="53"/>
                  </a:lnTo>
                  <a:lnTo>
                    <a:pt x="82" y="59"/>
                  </a:lnTo>
                  <a:lnTo>
                    <a:pt x="78" y="68"/>
                  </a:lnTo>
                  <a:lnTo>
                    <a:pt x="73" y="73"/>
                  </a:lnTo>
                  <a:lnTo>
                    <a:pt x="66" y="79"/>
                  </a:lnTo>
                  <a:lnTo>
                    <a:pt x="59" y="83"/>
                  </a:lnTo>
                  <a:lnTo>
                    <a:pt x="51" y="86"/>
                  </a:lnTo>
                  <a:lnTo>
                    <a:pt x="43" y="86"/>
                  </a:lnTo>
                  <a:lnTo>
                    <a:pt x="43" y="86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47"/>
            <p:cNvSpPr>
              <a:spLocks/>
            </p:cNvSpPr>
            <p:nvPr userDrawn="1"/>
          </p:nvSpPr>
          <p:spPr bwMode="auto">
            <a:xfrm>
              <a:off x="3649" y="1060"/>
              <a:ext cx="43" cy="43"/>
            </a:xfrm>
            <a:custGeom>
              <a:avLst/>
              <a:gdLst>
                <a:gd name="T0" fmla="*/ 43 w 85"/>
                <a:gd name="T1" fmla="*/ 87 h 87"/>
                <a:gd name="T2" fmla="*/ 43 w 85"/>
                <a:gd name="T3" fmla="*/ 87 h 87"/>
                <a:gd name="T4" fmla="*/ 34 w 85"/>
                <a:gd name="T5" fmla="*/ 85 h 87"/>
                <a:gd name="T6" fmla="*/ 26 w 85"/>
                <a:gd name="T7" fmla="*/ 83 h 87"/>
                <a:gd name="T8" fmla="*/ 18 w 85"/>
                <a:gd name="T9" fmla="*/ 78 h 87"/>
                <a:gd name="T10" fmla="*/ 12 w 85"/>
                <a:gd name="T11" fmla="*/ 73 h 87"/>
                <a:gd name="T12" fmla="*/ 7 w 85"/>
                <a:gd name="T13" fmla="*/ 67 h 87"/>
                <a:gd name="T14" fmla="*/ 3 w 85"/>
                <a:gd name="T15" fmla="*/ 61 h 87"/>
                <a:gd name="T16" fmla="*/ 0 w 85"/>
                <a:gd name="T17" fmla="*/ 52 h 87"/>
                <a:gd name="T18" fmla="*/ 0 w 85"/>
                <a:gd name="T19" fmla="*/ 43 h 87"/>
                <a:gd name="T20" fmla="*/ 0 w 85"/>
                <a:gd name="T21" fmla="*/ 43 h 87"/>
                <a:gd name="T22" fmla="*/ 0 w 85"/>
                <a:gd name="T23" fmla="*/ 34 h 87"/>
                <a:gd name="T24" fmla="*/ 3 w 85"/>
                <a:gd name="T25" fmla="*/ 26 h 87"/>
                <a:gd name="T26" fmla="*/ 7 w 85"/>
                <a:gd name="T27" fmla="*/ 19 h 87"/>
                <a:gd name="T28" fmla="*/ 12 w 85"/>
                <a:gd name="T29" fmla="*/ 12 h 87"/>
                <a:gd name="T30" fmla="*/ 18 w 85"/>
                <a:gd name="T31" fmla="*/ 8 h 87"/>
                <a:gd name="T32" fmla="*/ 26 w 85"/>
                <a:gd name="T33" fmla="*/ 4 h 87"/>
                <a:gd name="T34" fmla="*/ 34 w 85"/>
                <a:gd name="T35" fmla="*/ 1 h 87"/>
                <a:gd name="T36" fmla="*/ 43 w 85"/>
                <a:gd name="T37" fmla="*/ 0 h 87"/>
                <a:gd name="T38" fmla="*/ 43 w 85"/>
                <a:gd name="T39" fmla="*/ 0 h 87"/>
                <a:gd name="T40" fmla="*/ 51 w 85"/>
                <a:gd name="T41" fmla="*/ 1 h 87"/>
                <a:gd name="T42" fmla="*/ 59 w 85"/>
                <a:gd name="T43" fmla="*/ 4 h 87"/>
                <a:gd name="T44" fmla="*/ 66 w 85"/>
                <a:gd name="T45" fmla="*/ 8 h 87"/>
                <a:gd name="T46" fmla="*/ 73 w 85"/>
                <a:gd name="T47" fmla="*/ 12 h 87"/>
                <a:gd name="T48" fmla="*/ 78 w 85"/>
                <a:gd name="T49" fmla="*/ 19 h 87"/>
                <a:gd name="T50" fmla="*/ 82 w 85"/>
                <a:gd name="T51" fmla="*/ 26 h 87"/>
                <a:gd name="T52" fmla="*/ 84 w 85"/>
                <a:gd name="T53" fmla="*/ 34 h 87"/>
                <a:gd name="T54" fmla="*/ 85 w 85"/>
                <a:gd name="T55" fmla="*/ 43 h 87"/>
                <a:gd name="T56" fmla="*/ 85 w 85"/>
                <a:gd name="T57" fmla="*/ 43 h 87"/>
                <a:gd name="T58" fmla="*/ 84 w 85"/>
                <a:gd name="T59" fmla="*/ 52 h 87"/>
                <a:gd name="T60" fmla="*/ 82 w 85"/>
                <a:gd name="T61" fmla="*/ 61 h 87"/>
                <a:gd name="T62" fmla="*/ 78 w 85"/>
                <a:gd name="T63" fmla="*/ 67 h 87"/>
                <a:gd name="T64" fmla="*/ 73 w 85"/>
                <a:gd name="T65" fmla="*/ 73 h 87"/>
                <a:gd name="T66" fmla="*/ 66 w 85"/>
                <a:gd name="T67" fmla="*/ 78 h 87"/>
                <a:gd name="T68" fmla="*/ 59 w 85"/>
                <a:gd name="T69" fmla="*/ 83 h 87"/>
                <a:gd name="T70" fmla="*/ 51 w 85"/>
                <a:gd name="T71" fmla="*/ 85 h 87"/>
                <a:gd name="T72" fmla="*/ 43 w 85"/>
                <a:gd name="T73" fmla="*/ 87 h 87"/>
                <a:gd name="T74" fmla="*/ 43 w 85"/>
                <a:gd name="T7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7">
                  <a:moveTo>
                    <a:pt x="43" y="87"/>
                  </a:moveTo>
                  <a:lnTo>
                    <a:pt x="43" y="87"/>
                  </a:lnTo>
                  <a:lnTo>
                    <a:pt x="34" y="85"/>
                  </a:lnTo>
                  <a:lnTo>
                    <a:pt x="26" y="83"/>
                  </a:lnTo>
                  <a:lnTo>
                    <a:pt x="18" y="78"/>
                  </a:lnTo>
                  <a:lnTo>
                    <a:pt x="12" y="73"/>
                  </a:lnTo>
                  <a:lnTo>
                    <a:pt x="7" y="67"/>
                  </a:lnTo>
                  <a:lnTo>
                    <a:pt x="3" y="61"/>
                  </a:lnTo>
                  <a:lnTo>
                    <a:pt x="0" y="52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8" y="8"/>
                  </a:lnTo>
                  <a:lnTo>
                    <a:pt x="26" y="4"/>
                  </a:lnTo>
                  <a:lnTo>
                    <a:pt x="34" y="1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1"/>
                  </a:lnTo>
                  <a:lnTo>
                    <a:pt x="59" y="4"/>
                  </a:lnTo>
                  <a:lnTo>
                    <a:pt x="66" y="8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2" y="26"/>
                  </a:lnTo>
                  <a:lnTo>
                    <a:pt x="84" y="34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4" y="52"/>
                  </a:lnTo>
                  <a:lnTo>
                    <a:pt x="82" y="61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3"/>
                  </a:lnTo>
                  <a:lnTo>
                    <a:pt x="51" y="85"/>
                  </a:lnTo>
                  <a:lnTo>
                    <a:pt x="43" y="87"/>
                  </a:lnTo>
                  <a:lnTo>
                    <a:pt x="43" y="87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48"/>
            <p:cNvSpPr>
              <a:spLocks/>
            </p:cNvSpPr>
            <p:nvPr userDrawn="1"/>
          </p:nvSpPr>
          <p:spPr bwMode="auto">
            <a:xfrm>
              <a:off x="3649" y="1116"/>
              <a:ext cx="43" cy="44"/>
            </a:xfrm>
            <a:custGeom>
              <a:avLst/>
              <a:gdLst>
                <a:gd name="T0" fmla="*/ 43 w 85"/>
                <a:gd name="T1" fmla="*/ 86 h 86"/>
                <a:gd name="T2" fmla="*/ 43 w 85"/>
                <a:gd name="T3" fmla="*/ 86 h 86"/>
                <a:gd name="T4" fmla="*/ 34 w 85"/>
                <a:gd name="T5" fmla="*/ 85 h 86"/>
                <a:gd name="T6" fmla="*/ 26 w 85"/>
                <a:gd name="T7" fmla="*/ 82 h 86"/>
                <a:gd name="T8" fmla="*/ 18 w 85"/>
                <a:gd name="T9" fmla="*/ 78 h 86"/>
                <a:gd name="T10" fmla="*/ 12 w 85"/>
                <a:gd name="T11" fmla="*/ 74 h 86"/>
                <a:gd name="T12" fmla="*/ 7 w 85"/>
                <a:gd name="T13" fmla="*/ 67 h 86"/>
                <a:gd name="T14" fmla="*/ 3 w 85"/>
                <a:gd name="T15" fmla="*/ 60 h 86"/>
                <a:gd name="T16" fmla="*/ 0 w 85"/>
                <a:gd name="T17" fmla="*/ 52 h 86"/>
                <a:gd name="T18" fmla="*/ 0 w 85"/>
                <a:gd name="T19" fmla="*/ 44 h 86"/>
                <a:gd name="T20" fmla="*/ 0 w 85"/>
                <a:gd name="T21" fmla="*/ 44 h 86"/>
                <a:gd name="T22" fmla="*/ 0 w 85"/>
                <a:gd name="T23" fmla="*/ 34 h 86"/>
                <a:gd name="T24" fmla="*/ 3 w 85"/>
                <a:gd name="T25" fmla="*/ 26 h 86"/>
                <a:gd name="T26" fmla="*/ 7 w 85"/>
                <a:gd name="T27" fmla="*/ 19 h 86"/>
                <a:gd name="T28" fmla="*/ 12 w 85"/>
                <a:gd name="T29" fmla="*/ 12 h 86"/>
                <a:gd name="T30" fmla="*/ 18 w 85"/>
                <a:gd name="T31" fmla="*/ 8 h 86"/>
                <a:gd name="T32" fmla="*/ 26 w 85"/>
                <a:gd name="T33" fmla="*/ 4 h 86"/>
                <a:gd name="T34" fmla="*/ 34 w 85"/>
                <a:gd name="T35" fmla="*/ 1 h 86"/>
                <a:gd name="T36" fmla="*/ 43 w 85"/>
                <a:gd name="T37" fmla="*/ 0 h 86"/>
                <a:gd name="T38" fmla="*/ 43 w 85"/>
                <a:gd name="T39" fmla="*/ 0 h 86"/>
                <a:gd name="T40" fmla="*/ 51 w 85"/>
                <a:gd name="T41" fmla="*/ 1 h 86"/>
                <a:gd name="T42" fmla="*/ 59 w 85"/>
                <a:gd name="T43" fmla="*/ 4 h 86"/>
                <a:gd name="T44" fmla="*/ 66 w 85"/>
                <a:gd name="T45" fmla="*/ 8 h 86"/>
                <a:gd name="T46" fmla="*/ 73 w 85"/>
                <a:gd name="T47" fmla="*/ 12 h 86"/>
                <a:gd name="T48" fmla="*/ 78 w 85"/>
                <a:gd name="T49" fmla="*/ 19 h 86"/>
                <a:gd name="T50" fmla="*/ 82 w 85"/>
                <a:gd name="T51" fmla="*/ 26 h 86"/>
                <a:gd name="T52" fmla="*/ 84 w 85"/>
                <a:gd name="T53" fmla="*/ 34 h 86"/>
                <a:gd name="T54" fmla="*/ 85 w 85"/>
                <a:gd name="T55" fmla="*/ 44 h 86"/>
                <a:gd name="T56" fmla="*/ 85 w 85"/>
                <a:gd name="T57" fmla="*/ 44 h 86"/>
                <a:gd name="T58" fmla="*/ 84 w 85"/>
                <a:gd name="T59" fmla="*/ 52 h 86"/>
                <a:gd name="T60" fmla="*/ 82 w 85"/>
                <a:gd name="T61" fmla="*/ 60 h 86"/>
                <a:gd name="T62" fmla="*/ 78 w 85"/>
                <a:gd name="T63" fmla="*/ 67 h 86"/>
                <a:gd name="T64" fmla="*/ 73 w 85"/>
                <a:gd name="T65" fmla="*/ 74 h 86"/>
                <a:gd name="T66" fmla="*/ 66 w 85"/>
                <a:gd name="T67" fmla="*/ 78 h 86"/>
                <a:gd name="T68" fmla="*/ 59 w 85"/>
                <a:gd name="T69" fmla="*/ 82 h 86"/>
                <a:gd name="T70" fmla="*/ 51 w 85"/>
                <a:gd name="T71" fmla="*/ 85 h 86"/>
                <a:gd name="T72" fmla="*/ 43 w 85"/>
                <a:gd name="T73" fmla="*/ 86 h 86"/>
                <a:gd name="T74" fmla="*/ 43 w 85"/>
                <a:gd name="T75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6">
                  <a:moveTo>
                    <a:pt x="43" y="86"/>
                  </a:moveTo>
                  <a:lnTo>
                    <a:pt x="43" y="86"/>
                  </a:lnTo>
                  <a:lnTo>
                    <a:pt x="34" y="85"/>
                  </a:lnTo>
                  <a:lnTo>
                    <a:pt x="26" y="82"/>
                  </a:lnTo>
                  <a:lnTo>
                    <a:pt x="18" y="78"/>
                  </a:lnTo>
                  <a:lnTo>
                    <a:pt x="12" y="74"/>
                  </a:lnTo>
                  <a:lnTo>
                    <a:pt x="7" y="67"/>
                  </a:lnTo>
                  <a:lnTo>
                    <a:pt x="3" y="60"/>
                  </a:lnTo>
                  <a:lnTo>
                    <a:pt x="0" y="52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8" y="8"/>
                  </a:lnTo>
                  <a:lnTo>
                    <a:pt x="26" y="4"/>
                  </a:lnTo>
                  <a:lnTo>
                    <a:pt x="34" y="1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1"/>
                  </a:lnTo>
                  <a:lnTo>
                    <a:pt x="59" y="4"/>
                  </a:lnTo>
                  <a:lnTo>
                    <a:pt x="66" y="8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2" y="26"/>
                  </a:lnTo>
                  <a:lnTo>
                    <a:pt x="84" y="34"/>
                  </a:lnTo>
                  <a:lnTo>
                    <a:pt x="85" y="44"/>
                  </a:lnTo>
                  <a:lnTo>
                    <a:pt x="85" y="44"/>
                  </a:lnTo>
                  <a:lnTo>
                    <a:pt x="84" y="52"/>
                  </a:lnTo>
                  <a:lnTo>
                    <a:pt x="82" y="60"/>
                  </a:lnTo>
                  <a:lnTo>
                    <a:pt x="78" y="67"/>
                  </a:lnTo>
                  <a:lnTo>
                    <a:pt x="73" y="74"/>
                  </a:lnTo>
                  <a:lnTo>
                    <a:pt x="66" y="78"/>
                  </a:lnTo>
                  <a:lnTo>
                    <a:pt x="59" y="82"/>
                  </a:lnTo>
                  <a:lnTo>
                    <a:pt x="51" y="85"/>
                  </a:lnTo>
                  <a:lnTo>
                    <a:pt x="43" y="86"/>
                  </a:lnTo>
                  <a:lnTo>
                    <a:pt x="43" y="86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49"/>
            <p:cNvSpPr>
              <a:spLocks/>
            </p:cNvSpPr>
            <p:nvPr userDrawn="1"/>
          </p:nvSpPr>
          <p:spPr bwMode="auto">
            <a:xfrm>
              <a:off x="3592" y="778"/>
              <a:ext cx="43" cy="43"/>
            </a:xfrm>
            <a:custGeom>
              <a:avLst/>
              <a:gdLst>
                <a:gd name="T0" fmla="*/ 43 w 85"/>
                <a:gd name="T1" fmla="*/ 85 h 85"/>
                <a:gd name="T2" fmla="*/ 43 w 85"/>
                <a:gd name="T3" fmla="*/ 85 h 85"/>
                <a:gd name="T4" fmla="*/ 34 w 85"/>
                <a:gd name="T5" fmla="*/ 84 h 85"/>
                <a:gd name="T6" fmla="*/ 26 w 85"/>
                <a:gd name="T7" fmla="*/ 82 h 85"/>
                <a:gd name="T8" fmla="*/ 18 w 85"/>
                <a:gd name="T9" fmla="*/ 78 h 85"/>
                <a:gd name="T10" fmla="*/ 12 w 85"/>
                <a:gd name="T11" fmla="*/ 73 h 85"/>
                <a:gd name="T12" fmla="*/ 7 w 85"/>
                <a:gd name="T13" fmla="*/ 66 h 85"/>
                <a:gd name="T14" fmla="*/ 3 w 85"/>
                <a:gd name="T15" fmla="*/ 59 h 85"/>
                <a:gd name="T16" fmla="*/ 0 w 85"/>
                <a:gd name="T17" fmla="*/ 51 h 85"/>
                <a:gd name="T18" fmla="*/ 0 w 85"/>
                <a:gd name="T19" fmla="*/ 42 h 85"/>
                <a:gd name="T20" fmla="*/ 0 w 85"/>
                <a:gd name="T21" fmla="*/ 42 h 85"/>
                <a:gd name="T22" fmla="*/ 0 w 85"/>
                <a:gd name="T23" fmla="*/ 34 h 85"/>
                <a:gd name="T24" fmla="*/ 3 w 85"/>
                <a:gd name="T25" fmla="*/ 26 h 85"/>
                <a:gd name="T26" fmla="*/ 7 w 85"/>
                <a:gd name="T27" fmla="*/ 18 h 85"/>
                <a:gd name="T28" fmla="*/ 12 w 85"/>
                <a:gd name="T29" fmla="*/ 12 h 85"/>
                <a:gd name="T30" fmla="*/ 18 w 85"/>
                <a:gd name="T31" fmla="*/ 7 h 85"/>
                <a:gd name="T32" fmla="*/ 26 w 85"/>
                <a:gd name="T33" fmla="*/ 2 h 85"/>
                <a:gd name="T34" fmla="*/ 34 w 85"/>
                <a:gd name="T35" fmla="*/ 0 h 85"/>
                <a:gd name="T36" fmla="*/ 43 w 85"/>
                <a:gd name="T37" fmla="*/ 0 h 85"/>
                <a:gd name="T38" fmla="*/ 43 w 85"/>
                <a:gd name="T39" fmla="*/ 0 h 85"/>
                <a:gd name="T40" fmla="*/ 51 w 85"/>
                <a:gd name="T41" fmla="*/ 0 h 85"/>
                <a:gd name="T42" fmla="*/ 59 w 85"/>
                <a:gd name="T43" fmla="*/ 2 h 85"/>
                <a:gd name="T44" fmla="*/ 66 w 85"/>
                <a:gd name="T45" fmla="*/ 7 h 85"/>
                <a:gd name="T46" fmla="*/ 73 w 85"/>
                <a:gd name="T47" fmla="*/ 12 h 85"/>
                <a:gd name="T48" fmla="*/ 78 w 85"/>
                <a:gd name="T49" fmla="*/ 18 h 85"/>
                <a:gd name="T50" fmla="*/ 83 w 85"/>
                <a:gd name="T51" fmla="*/ 26 h 85"/>
                <a:gd name="T52" fmla="*/ 84 w 85"/>
                <a:gd name="T53" fmla="*/ 34 h 85"/>
                <a:gd name="T54" fmla="*/ 85 w 85"/>
                <a:gd name="T55" fmla="*/ 42 h 85"/>
                <a:gd name="T56" fmla="*/ 85 w 85"/>
                <a:gd name="T57" fmla="*/ 42 h 85"/>
                <a:gd name="T58" fmla="*/ 84 w 85"/>
                <a:gd name="T59" fmla="*/ 51 h 85"/>
                <a:gd name="T60" fmla="*/ 83 w 85"/>
                <a:gd name="T61" fmla="*/ 59 h 85"/>
                <a:gd name="T62" fmla="*/ 78 w 85"/>
                <a:gd name="T63" fmla="*/ 66 h 85"/>
                <a:gd name="T64" fmla="*/ 73 w 85"/>
                <a:gd name="T65" fmla="*/ 73 h 85"/>
                <a:gd name="T66" fmla="*/ 66 w 85"/>
                <a:gd name="T67" fmla="*/ 78 h 85"/>
                <a:gd name="T68" fmla="*/ 59 w 85"/>
                <a:gd name="T69" fmla="*/ 82 h 85"/>
                <a:gd name="T70" fmla="*/ 51 w 85"/>
                <a:gd name="T71" fmla="*/ 84 h 85"/>
                <a:gd name="T72" fmla="*/ 43 w 85"/>
                <a:gd name="T73" fmla="*/ 85 h 85"/>
                <a:gd name="T74" fmla="*/ 43 w 85"/>
                <a:gd name="T75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5">
                  <a:moveTo>
                    <a:pt x="43" y="85"/>
                  </a:moveTo>
                  <a:lnTo>
                    <a:pt x="43" y="85"/>
                  </a:lnTo>
                  <a:lnTo>
                    <a:pt x="34" y="84"/>
                  </a:lnTo>
                  <a:lnTo>
                    <a:pt x="26" y="82"/>
                  </a:lnTo>
                  <a:lnTo>
                    <a:pt x="18" y="78"/>
                  </a:lnTo>
                  <a:lnTo>
                    <a:pt x="12" y="73"/>
                  </a:lnTo>
                  <a:lnTo>
                    <a:pt x="7" y="66"/>
                  </a:lnTo>
                  <a:lnTo>
                    <a:pt x="3" y="59"/>
                  </a:lnTo>
                  <a:lnTo>
                    <a:pt x="0" y="51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8"/>
                  </a:lnTo>
                  <a:lnTo>
                    <a:pt x="12" y="12"/>
                  </a:lnTo>
                  <a:lnTo>
                    <a:pt x="18" y="7"/>
                  </a:lnTo>
                  <a:lnTo>
                    <a:pt x="26" y="2"/>
                  </a:lnTo>
                  <a:lnTo>
                    <a:pt x="34" y="0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0"/>
                  </a:lnTo>
                  <a:lnTo>
                    <a:pt x="59" y="2"/>
                  </a:lnTo>
                  <a:lnTo>
                    <a:pt x="66" y="7"/>
                  </a:lnTo>
                  <a:lnTo>
                    <a:pt x="73" y="12"/>
                  </a:lnTo>
                  <a:lnTo>
                    <a:pt x="78" y="18"/>
                  </a:lnTo>
                  <a:lnTo>
                    <a:pt x="83" y="26"/>
                  </a:lnTo>
                  <a:lnTo>
                    <a:pt x="84" y="34"/>
                  </a:lnTo>
                  <a:lnTo>
                    <a:pt x="85" y="42"/>
                  </a:lnTo>
                  <a:lnTo>
                    <a:pt x="85" y="42"/>
                  </a:lnTo>
                  <a:lnTo>
                    <a:pt x="84" y="51"/>
                  </a:lnTo>
                  <a:lnTo>
                    <a:pt x="83" y="59"/>
                  </a:lnTo>
                  <a:lnTo>
                    <a:pt x="78" y="66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2"/>
                  </a:lnTo>
                  <a:lnTo>
                    <a:pt x="51" y="84"/>
                  </a:lnTo>
                  <a:lnTo>
                    <a:pt x="43" y="85"/>
                  </a:lnTo>
                  <a:lnTo>
                    <a:pt x="43" y="85"/>
                  </a:lnTo>
                  <a:close/>
                </a:path>
              </a:pathLst>
            </a:custGeom>
            <a:solidFill>
              <a:srgbClr val="5628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50"/>
            <p:cNvSpPr>
              <a:spLocks/>
            </p:cNvSpPr>
            <p:nvPr userDrawn="1"/>
          </p:nvSpPr>
          <p:spPr bwMode="auto">
            <a:xfrm>
              <a:off x="3592" y="835"/>
              <a:ext cx="43" cy="42"/>
            </a:xfrm>
            <a:custGeom>
              <a:avLst/>
              <a:gdLst>
                <a:gd name="T0" fmla="*/ 43 w 85"/>
                <a:gd name="T1" fmla="*/ 86 h 86"/>
                <a:gd name="T2" fmla="*/ 43 w 85"/>
                <a:gd name="T3" fmla="*/ 86 h 86"/>
                <a:gd name="T4" fmla="*/ 34 w 85"/>
                <a:gd name="T5" fmla="*/ 86 h 86"/>
                <a:gd name="T6" fmla="*/ 26 w 85"/>
                <a:gd name="T7" fmla="*/ 83 h 86"/>
                <a:gd name="T8" fmla="*/ 18 w 85"/>
                <a:gd name="T9" fmla="*/ 79 h 86"/>
                <a:gd name="T10" fmla="*/ 12 w 85"/>
                <a:gd name="T11" fmla="*/ 73 h 86"/>
                <a:gd name="T12" fmla="*/ 7 w 85"/>
                <a:gd name="T13" fmla="*/ 66 h 86"/>
                <a:gd name="T14" fmla="*/ 3 w 85"/>
                <a:gd name="T15" fmla="*/ 59 h 86"/>
                <a:gd name="T16" fmla="*/ 0 w 85"/>
                <a:gd name="T17" fmla="*/ 51 h 86"/>
                <a:gd name="T18" fmla="*/ 0 w 85"/>
                <a:gd name="T19" fmla="*/ 43 h 86"/>
                <a:gd name="T20" fmla="*/ 0 w 85"/>
                <a:gd name="T21" fmla="*/ 43 h 86"/>
                <a:gd name="T22" fmla="*/ 0 w 85"/>
                <a:gd name="T23" fmla="*/ 35 h 86"/>
                <a:gd name="T24" fmla="*/ 3 w 85"/>
                <a:gd name="T25" fmla="*/ 26 h 86"/>
                <a:gd name="T26" fmla="*/ 7 w 85"/>
                <a:gd name="T27" fmla="*/ 20 h 86"/>
                <a:gd name="T28" fmla="*/ 12 w 85"/>
                <a:gd name="T29" fmla="*/ 13 h 86"/>
                <a:gd name="T30" fmla="*/ 18 w 85"/>
                <a:gd name="T31" fmla="*/ 7 h 86"/>
                <a:gd name="T32" fmla="*/ 26 w 85"/>
                <a:gd name="T33" fmla="*/ 3 h 86"/>
                <a:gd name="T34" fmla="*/ 34 w 85"/>
                <a:gd name="T35" fmla="*/ 0 h 86"/>
                <a:gd name="T36" fmla="*/ 43 w 85"/>
                <a:gd name="T37" fmla="*/ 0 h 86"/>
                <a:gd name="T38" fmla="*/ 43 w 85"/>
                <a:gd name="T39" fmla="*/ 0 h 86"/>
                <a:gd name="T40" fmla="*/ 51 w 85"/>
                <a:gd name="T41" fmla="*/ 0 h 86"/>
                <a:gd name="T42" fmla="*/ 59 w 85"/>
                <a:gd name="T43" fmla="*/ 3 h 86"/>
                <a:gd name="T44" fmla="*/ 66 w 85"/>
                <a:gd name="T45" fmla="*/ 7 h 86"/>
                <a:gd name="T46" fmla="*/ 73 w 85"/>
                <a:gd name="T47" fmla="*/ 13 h 86"/>
                <a:gd name="T48" fmla="*/ 78 w 85"/>
                <a:gd name="T49" fmla="*/ 20 h 86"/>
                <a:gd name="T50" fmla="*/ 83 w 85"/>
                <a:gd name="T51" fmla="*/ 26 h 86"/>
                <a:gd name="T52" fmla="*/ 84 w 85"/>
                <a:gd name="T53" fmla="*/ 35 h 86"/>
                <a:gd name="T54" fmla="*/ 85 w 85"/>
                <a:gd name="T55" fmla="*/ 43 h 86"/>
                <a:gd name="T56" fmla="*/ 85 w 85"/>
                <a:gd name="T57" fmla="*/ 43 h 86"/>
                <a:gd name="T58" fmla="*/ 84 w 85"/>
                <a:gd name="T59" fmla="*/ 51 h 86"/>
                <a:gd name="T60" fmla="*/ 83 w 85"/>
                <a:gd name="T61" fmla="*/ 59 h 86"/>
                <a:gd name="T62" fmla="*/ 78 w 85"/>
                <a:gd name="T63" fmla="*/ 66 h 86"/>
                <a:gd name="T64" fmla="*/ 73 w 85"/>
                <a:gd name="T65" fmla="*/ 73 h 86"/>
                <a:gd name="T66" fmla="*/ 66 w 85"/>
                <a:gd name="T67" fmla="*/ 79 h 86"/>
                <a:gd name="T68" fmla="*/ 59 w 85"/>
                <a:gd name="T69" fmla="*/ 83 h 86"/>
                <a:gd name="T70" fmla="*/ 51 w 85"/>
                <a:gd name="T71" fmla="*/ 86 h 86"/>
                <a:gd name="T72" fmla="*/ 43 w 85"/>
                <a:gd name="T73" fmla="*/ 86 h 86"/>
                <a:gd name="T74" fmla="*/ 43 w 85"/>
                <a:gd name="T75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6">
                  <a:moveTo>
                    <a:pt x="43" y="86"/>
                  </a:moveTo>
                  <a:lnTo>
                    <a:pt x="43" y="86"/>
                  </a:lnTo>
                  <a:lnTo>
                    <a:pt x="34" y="86"/>
                  </a:lnTo>
                  <a:lnTo>
                    <a:pt x="26" y="83"/>
                  </a:lnTo>
                  <a:lnTo>
                    <a:pt x="18" y="79"/>
                  </a:lnTo>
                  <a:lnTo>
                    <a:pt x="12" y="73"/>
                  </a:lnTo>
                  <a:lnTo>
                    <a:pt x="7" y="66"/>
                  </a:lnTo>
                  <a:lnTo>
                    <a:pt x="3" y="59"/>
                  </a:lnTo>
                  <a:lnTo>
                    <a:pt x="0" y="51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5"/>
                  </a:lnTo>
                  <a:lnTo>
                    <a:pt x="3" y="26"/>
                  </a:lnTo>
                  <a:lnTo>
                    <a:pt x="7" y="20"/>
                  </a:lnTo>
                  <a:lnTo>
                    <a:pt x="12" y="13"/>
                  </a:lnTo>
                  <a:lnTo>
                    <a:pt x="18" y="7"/>
                  </a:lnTo>
                  <a:lnTo>
                    <a:pt x="26" y="3"/>
                  </a:lnTo>
                  <a:lnTo>
                    <a:pt x="34" y="0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0"/>
                  </a:lnTo>
                  <a:lnTo>
                    <a:pt x="59" y="3"/>
                  </a:lnTo>
                  <a:lnTo>
                    <a:pt x="66" y="7"/>
                  </a:lnTo>
                  <a:lnTo>
                    <a:pt x="73" y="13"/>
                  </a:lnTo>
                  <a:lnTo>
                    <a:pt x="78" y="20"/>
                  </a:lnTo>
                  <a:lnTo>
                    <a:pt x="83" y="26"/>
                  </a:lnTo>
                  <a:lnTo>
                    <a:pt x="84" y="35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4" y="51"/>
                  </a:lnTo>
                  <a:lnTo>
                    <a:pt x="83" y="59"/>
                  </a:lnTo>
                  <a:lnTo>
                    <a:pt x="78" y="66"/>
                  </a:lnTo>
                  <a:lnTo>
                    <a:pt x="73" y="73"/>
                  </a:lnTo>
                  <a:lnTo>
                    <a:pt x="66" y="79"/>
                  </a:lnTo>
                  <a:lnTo>
                    <a:pt x="59" y="83"/>
                  </a:lnTo>
                  <a:lnTo>
                    <a:pt x="51" y="86"/>
                  </a:lnTo>
                  <a:lnTo>
                    <a:pt x="43" y="86"/>
                  </a:lnTo>
                  <a:lnTo>
                    <a:pt x="43" y="86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51"/>
            <p:cNvSpPr>
              <a:spLocks/>
            </p:cNvSpPr>
            <p:nvPr userDrawn="1"/>
          </p:nvSpPr>
          <p:spPr bwMode="auto">
            <a:xfrm>
              <a:off x="3592" y="891"/>
              <a:ext cx="43" cy="43"/>
            </a:xfrm>
            <a:custGeom>
              <a:avLst/>
              <a:gdLst>
                <a:gd name="T0" fmla="*/ 43 w 85"/>
                <a:gd name="T1" fmla="*/ 85 h 85"/>
                <a:gd name="T2" fmla="*/ 43 w 85"/>
                <a:gd name="T3" fmla="*/ 85 h 85"/>
                <a:gd name="T4" fmla="*/ 34 w 85"/>
                <a:gd name="T5" fmla="*/ 85 h 85"/>
                <a:gd name="T6" fmla="*/ 26 w 85"/>
                <a:gd name="T7" fmla="*/ 83 h 85"/>
                <a:gd name="T8" fmla="*/ 18 w 85"/>
                <a:gd name="T9" fmla="*/ 78 h 85"/>
                <a:gd name="T10" fmla="*/ 12 w 85"/>
                <a:gd name="T11" fmla="*/ 73 h 85"/>
                <a:gd name="T12" fmla="*/ 7 w 85"/>
                <a:gd name="T13" fmla="*/ 67 h 85"/>
                <a:gd name="T14" fmla="*/ 3 w 85"/>
                <a:gd name="T15" fmla="*/ 59 h 85"/>
                <a:gd name="T16" fmla="*/ 0 w 85"/>
                <a:gd name="T17" fmla="*/ 51 h 85"/>
                <a:gd name="T18" fmla="*/ 0 w 85"/>
                <a:gd name="T19" fmla="*/ 43 h 85"/>
                <a:gd name="T20" fmla="*/ 0 w 85"/>
                <a:gd name="T21" fmla="*/ 43 h 85"/>
                <a:gd name="T22" fmla="*/ 0 w 85"/>
                <a:gd name="T23" fmla="*/ 34 h 85"/>
                <a:gd name="T24" fmla="*/ 3 w 85"/>
                <a:gd name="T25" fmla="*/ 26 h 85"/>
                <a:gd name="T26" fmla="*/ 7 w 85"/>
                <a:gd name="T27" fmla="*/ 19 h 85"/>
                <a:gd name="T28" fmla="*/ 12 w 85"/>
                <a:gd name="T29" fmla="*/ 12 h 85"/>
                <a:gd name="T30" fmla="*/ 18 w 85"/>
                <a:gd name="T31" fmla="*/ 7 h 85"/>
                <a:gd name="T32" fmla="*/ 26 w 85"/>
                <a:gd name="T33" fmla="*/ 3 h 85"/>
                <a:gd name="T34" fmla="*/ 34 w 85"/>
                <a:gd name="T35" fmla="*/ 1 h 85"/>
                <a:gd name="T36" fmla="*/ 43 w 85"/>
                <a:gd name="T37" fmla="*/ 0 h 85"/>
                <a:gd name="T38" fmla="*/ 43 w 85"/>
                <a:gd name="T39" fmla="*/ 0 h 85"/>
                <a:gd name="T40" fmla="*/ 51 w 85"/>
                <a:gd name="T41" fmla="*/ 1 h 85"/>
                <a:gd name="T42" fmla="*/ 59 w 85"/>
                <a:gd name="T43" fmla="*/ 3 h 85"/>
                <a:gd name="T44" fmla="*/ 66 w 85"/>
                <a:gd name="T45" fmla="*/ 7 h 85"/>
                <a:gd name="T46" fmla="*/ 73 w 85"/>
                <a:gd name="T47" fmla="*/ 12 h 85"/>
                <a:gd name="T48" fmla="*/ 78 w 85"/>
                <a:gd name="T49" fmla="*/ 19 h 85"/>
                <a:gd name="T50" fmla="*/ 83 w 85"/>
                <a:gd name="T51" fmla="*/ 26 h 85"/>
                <a:gd name="T52" fmla="*/ 84 w 85"/>
                <a:gd name="T53" fmla="*/ 34 h 85"/>
                <a:gd name="T54" fmla="*/ 85 w 85"/>
                <a:gd name="T55" fmla="*/ 43 h 85"/>
                <a:gd name="T56" fmla="*/ 85 w 85"/>
                <a:gd name="T57" fmla="*/ 43 h 85"/>
                <a:gd name="T58" fmla="*/ 84 w 85"/>
                <a:gd name="T59" fmla="*/ 51 h 85"/>
                <a:gd name="T60" fmla="*/ 83 w 85"/>
                <a:gd name="T61" fmla="*/ 59 h 85"/>
                <a:gd name="T62" fmla="*/ 78 w 85"/>
                <a:gd name="T63" fmla="*/ 67 h 85"/>
                <a:gd name="T64" fmla="*/ 73 w 85"/>
                <a:gd name="T65" fmla="*/ 73 h 85"/>
                <a:gd name="T66" fmla="*/ 66 w 85"/>
                <a:gd name="T67" fmla="*/ 78 h 85"/>
                <a:gd name="T68" fmla="*/ 59 w 85"/>
                <a:gd name="T69" fmla="*/ 83 h 85"/>
                <a:gd name="T70" fmla="*/ 51 w 85"/>
                <a:gd name="T71" fmla="*/ 85 h 85"/>
                <a:gd name="T72" fmla="*/ 43 w 85"/>
                <a:gd name="T73" fmla="*/ 85 h 85"/>
                <a:gd name="T74" fmla="*/ 43 w 85"/>
                <a:gd name="T75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5">
                  <a:moveTo>
                    <a:pt x="43" y="85"/>
                  </a:moveTo>
                  <a:lnTo>
                    <a:pt x="43" y="85"/>
                  </a:lnTo>
                  <a:lnTo>
                    <a:pt x="34" y="85"/>
                  </a:lnTo>
                  <a:lnTo>
                    <a:pt x="26" y="83"/>
                  </a:lnTo>
                  <a:lnTo>
                    <a:pt x="18" y="78"/>
                  </a:lnTo>
                  <a:lnTo>
                    <a:pt x="12" y="73"/>
                  </a:lnTo>
                  <a:lnTo>
                    <a:pt x="7" y="67"/>
                  </a:lnTo>
                  <a:lnTo>
                    <a:pt x="3" y="59"/>
                  </a:lnTo>
                  <a:lnTo>
                    <a:pt x="0" y="51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8" y="7"/>
                  </a:lnTo>
                  <a:lnTo>
                    <a:pt x="26" y="3"/>
                  </a:lnTo>
                  <a:lnTo>
                    <a:pt x="34" y="1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1"/>
                  </a:lnTo>
                  <a:lnTo>
                    <a:pt x="59" y="3"/>
                  </a:lnTo>
                  <a:lnTo>
                    <a:pt x="66" y="7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3" y="26"/>
                  </a:lnTo>
                  <a:lnTo>
                    <a:pt x="84" y="34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4" y="51"/>
                  </a:lnTo>
                  <a:lnTo>
                    <a:pt x="83" y="59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3"/>
                  </a:lnTo>
                  <a:lnTo>
                    <a:pt x="51" y="85"/>
                  </a:lnTo>
                  <a:lnTo>
                    <a:pt x="43" y="85"/>
                  </a:lnTo>
                  <a:lnTo>
                    <a:pt x="43" y="85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52"/>
            <p:cNvSpPr>
              <a:spLocks/>
            </p:cNvSpPr>
            <p:nvPr userDrawn="1"/>
          </p:nvSpPr>
          <p:spPr bwMode="auto">
            <a:xfrm>
              <a:off x="3592" y="947"/>
              <a:ext cx="43" cy="43"/>
            </a:xfrm>
            <a:custGeom>
              <a:avLst/>
              <a:gdLst>
                <a:gd name="T0" fmla="*/ 43 w 85"/>
                <a:gd name="T1" fmla="*/ 85 h 85"/>
                <a:gd name="T2" fmla="*/ 43 w 85"/>
                <a:gd name="T3" fmla="*/ 85 h 85"/>
                <a:gd name="T4" fmla="*/ 34 w 85"/>
                <a:gd name="T5" fmla="*/ 85 h 85"/>
                <a:gd name="T6" fmla="*/ 26 w 85"/>
                <a:gd name="T7" fmla="*/ 82 h 85"/>
                <a:gd name="T8" fmla="*/ 18 w 85"/>
                <a:gd name="T9" fmla="*/ 78 h 85"/>
                <a:gd name="T10" fmla="*/ 12 w 85"/>
                <a:gd name="T11" fmla="*/ 73 h 85"/>
                <a:gd name="T12" fmla="*/ 7 w 85"/>
                <a:gd name="T13" fmla="*/ 67 h 85"/>
                <a:gd name="T14" fmla="*/ 3 w 85"/>
                <a:gd name="T15" fmla="*/ 59 h 85"/>
                <a:gd name="T16" fmla="*/ 0 w 85"/>
                <a:gd name="T17" fmla="*/ 51 h 85"/>
                <a:gd name="T18" fmla="*/ 0 w 85"/>
                <a:gd name="T19" fmla="*/ 42 h 85"/>
                <a:gd name="T20" fmla="*/ 0 w 85"/>
                <a:gd name="T21" fmla="*/ 42 h 85"/>
                <a:gd name="T22" fmla="*/ 0 w 85"/>
                <a:gd name="T23" fmla="*/ 34 h 85"/>
                <a:gd name="T24" fmla="*/ 3 w 85"/>
                <a:gd name="T25" fmla="*/ 26 h 85"/>
                <a:gd name="T26" fmla="*/ 7 w 85"/>
                <a:gd name="T27" fmla="*/ 19 h 85"/>
                <a:gd name="T28" fmla="*/ 12 w 85"/>
                <a:gd name="T29" fmla="*/ 12 h 85"/>
                <a:gd name="T30" fmla="*/ 18 w 85"/>
                <a:gd name="T31" fmla="*/ 7 h 85"/>
                <a:gd name="T32" fmla="*/ 26 w 85"/>
                <a:gd name="T33" fmla="*/ 2 h 85"/>
                <a:gd name="T34" fmla="*/ 34 w 85"/>
                <a:gd name="T35" fmla="*/ 1 h 85"/>
                <a:gd name="T36" fmla="*/ 43 w 85"/>
                <a:gd name="T37" fmla="*/ 0 h 85"/>
                <a:gd name="T38" fmla="*/ 43 w 85"/>
                <a:gd name="T39" fmla="*/ 0 h 85"/>
                <a:gd name="T40" fmla="*/ 51 w 85"/>
                <a:gd name="T41" fmla="*/ 1 h 85"/>
                <a:gd name="T42" fmla="*/ 59 w 85"/>
                <a:gd name="T43" fmla="*/ 2 h 85"/>
                <a:gd name="T44" fmla="*/ 66 w 85"/>
                <a:gd name="T45" fmla="*/ 7 h 85"/>
                <a:gd name="T46" fmla="*/ 73 w 85"/>
                <a:gd name="T47" fmla="*/ 12 h 85"/>
                <a:gd name="T48" fmla="*/ 78 w 85"/>
                <a:gd name="T49" fmla="*/ 19 h 85"/>
                <a:gd name="T50" fmla="*/ 83 w 85"/>
                <a:gd name="T51" fmla="*/ 26 h 85"/>
                <a:gd name="T52" fmla="*/ 84 w 85"/>
                <a:gd name="T53" fmla="*/ 34 h 85"/>
                <a:gd name="T54" fmla="*/ 85 w 85"/>
                <a:gd name="T55" fmla="*/ 42 h 85"/>
                <a:gd name="T56" fmla="*/ 85 w 85"/>
                <a:gd name="T57" fmla="*/ 42 h 85"/>
                <a:gd name="T58" fmla="*/ 84 w 85"/>
                <a:gd name="T59" fmla="*/ 51 h 85"/>
                <a:gd name="T60" fmla="*/ 83 w 85"/>
                <a:gd name="T61" fmla="*/ 59 h 85"/>
                <a:gd name="T62" fmla="*/ 78 w 85"/>
                <a:gd name="T63" fmla="*/ 67 h 85"/>
                <a:gd name="T64" fmla="*/ 73 w 85"/>
                <a:gd name="T65" fmla="*/ 73 h 85"/>
                <a:gd name="T66" fmla="*/ 66 w 85"/>
                <a:gd name="T67" fmla="*/ 78 h 85"/>
                <a:gd name="T68" fmla="*/ 59 w 85"/>
                <a:gd name="T69" fmla="*/ 82 h 85"/>
                <a:gd name="T70" fmla="*/ 51 w 85"/>
                <a:gd name="T71" fmla="*/ 85 h 85"/>
                <a:gd name="T72" fmla="*/ 43 w 85"/>
                <a:gd name="T73" fmla="*/ 85 h 85"/>
                <a:gd name="T74" fmla="*/ 43 w 85"/>
                <a:gd name="T75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5">
                  <a:moveTo>
                    <a:pt x="43" y="85"/>
                  </a:moveTo>
                  <a:lnTo>
                    <a:pt x="43" y="85"/>
                  </a:lnTo>
                  <a:lnTo>
                    <a:pt x="34" y="85"/>
                  </a:lnTo>
                  <a:lnTo>
                    <a:pt x="26" y="82"/>
                  </a:lnTo>
                  <a:lnTo>
                    <a:pt x="18" y="78"/>
                  </a:lnTo>
                  <a:lnTo>
                    <a:pt x="12" y="73"/>
                  </a:lnTo>
                  <a:lnTo>
                    <a:pt x="7" y="67"/>
                  </a:lnTo>
                  <a:lnTo>
                    <a:pt x="3" y="59"/>
                  </a:lnTo>
                  <a:lnTo>
                    <a:pt x="0" y="51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8" y="7"/>
                  </a:lnTo>
                  <a:lnTo>
                    <a:pt x="26" y="2"/>
                  </a:lnTo>
                  <a:lnTo>
                    <a:pt x="34" y="1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1"/>
                  </a:lnTo>
                  <a:lnTo>
                    <a:pt x="59" y="2"/>
                  </a:lnTo>
                  <a:lnTo>
                    <a:pt x="66" y="7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3" y="26"/>
                  </a:lnTo>
                  <a:lnTo>
                    <a:pt x="84" y="34"/>
                  </a:lnTo>
                  <a:lnTo>
                    <a:pt x="85" y="42"/>
                  </a:lnTo>
                  <a:lnTo>
                    <a:pt x="85" y="42"/>
                  </a:lnTo>
                  <a:lnTo>
                    <a:pt x="84" y="51"/>
                  </a:lnTo>
                  <a:lnTo>
                    <a:pt x="83" y="59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2"/>
                  </a:lnTo>
                  <a:lnTo>
                    <a:pt x="51" y="85"/>
                  </a:lnTo>
                  <a:lnTo>
                    <a:pt x="43" y="85"/>
                  </a:lnTo>
                  <a:lnTo>
                    <a:pt x="43" y="85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53"/>
            <p:cNvSpPr>
              <a:spLocks/>
            </p:cNvSpPr>
            <p:nvPr userDrawn="1"/>
          </p:nvSpPr>
          <p:spPr bwMode="auto">
            <a:xfrm>
              <a:off x="3592" y="1004"/>
              <a:ext cx="43" cy="42"/>
            </a:xfrm>
            <a:custGeom>
              <a:avLst/>
              <a:gdLst>
                <a:gd name="T0" fmla="*/ 43 w 85"/>
                <a:gd name="T1" fmla="*/ 86 h 86"/>
                <a:gd name="T2" fmla="*/ 43 w 85"/>
                <a:gd name="T3" fmla="*/ 86 h 86"/>
                <a:gd name="T4" fmla="*/ 34 w 85"/>
                <a:gd name="T5" fmla="*/ 86 h 86"/>
                <a:gd name="T6" fmla="*/ 26 w 85"/>
                <a:gd name="T7" fmla="*/ 83 h 86"/>
                <a:gd name="T8" fmla="*/ 18 w 85"/>
                <a:gd name="T9" fmla="*/ 79 h 86"/>
                <a:gd name="T10" fmla="*/ 12 w 85"/>
                <a:gd name="T11" fmla="*/ 73 h 86"/>
                <a:gd name="T12" fmla="*/ 7 w 85"/>
                <a:gd name="T13" fmla="*/ 68 h 86"/>
                <a:gd name="T14" fmla="*/ 3 w 85"/>
                <a:gd name="T15" fmla="*/ 59 h 86"/>
                <a:gd name="T16" fmla="*/ 0 w 85"/>
                <a:gd name="T17" fmla="*/ 53 h 86"/>
                <a:gd name="T18" fmla="*/ 0 w 85"/>
                <a:gd name="T19" fmla="*/ 43 h 86"/>
                <a:gd name="T20" fmla="*/ 0 w 85"/>
                <a:gd name="T21" fmla="*/ 43 h 86"/>
                <a:gd name="T22" fmla="*/ 0 w 85"/>
                <a:gd name="T23" fmla="*/ 35 h 86"/>
                <a:gd name="T24" fmla="*/ 3 w 85"/>
                <a:gd name="T25" fmla="*/ 27 h 86"/>
                <a:gd name="T26" fmla="*/ 7 w 85"/>
                <a:gd name="T27" fmla="*/ 20 h 86"/>
                <a:gd name="T28" fmla="*/ 12 w 85"/>
                <a:gd name="T29" fmla="*/ 13 h 86"/>
                <a:gd name="T30" fmla="*/ 18 w 85"/>
                <a:gd name="T31" fmla="*/ 7 h 86"/>
                <a:gd name="T32" fmla="*/ 26 w 85"/>
                <a:gd name="T33" fmla="*/ 5 h 86"/>
                <a:gd name="T34" fmla="*/ 34 w 85"/>
                <a:gd name="T35" fmla="*/ 2 h 86"/>
                <a:gd name="T36" fmla="*/ 43 w 85"/>
                <a:gd name="T37" fmla="*/ 0 h 86"/>
                <a:gd name="T38" fmla="*/ 43 w 85"/>
                <a:gd name="T39" fmla="*/ 0 h 86"/>
                <a:gd name="T40" fmla="*/ 51 w 85"/>
                <a:gd name="T41" fmla="*/ 2 h 86"/>
                <a:gd name="T42" fmla="*/ 59 w 85"/>
                <a:gd name="T43" fmla="*/ 5 h 86"/>
                <a:gd name="T44" fmla="*/ 66 w 85"/>
                <a:gd name="T45" fmla="*/ 7 h 86"/>
                <a:gd name="T46" fmla="*/ 73 w 85"/>
                <a:gd name="T47" fmla="*/ 13 h 86"/>
                <a:gd name="T48" fmla="*/ 78 w 85"/>
                <a:gd name="T49" fmla="*/ 20 h 86"/>
                <a:gd name="T50" fmla="*/ 83 w 85"/>
                <a:gd name="T51" fmla="*/ 27 h 86"/>
                <a:gd name="T52" fmla="*/ 84 w 85"/>
                <a:gd name="T53" fmla="*/ 35 h 86"/>
                <a:gd name="T54" fmla="*/ 85 w 85"/>
                <a:gd name="T55" fmla="*/ 43 h 86"/>
                <a:gd name="T56" fmla="*/ 85 w 85"/>
                <a:gd name="T57" fmla="*/ 43 h 86"/>
                <a:gd name="T58" fmla="*/ 84 w 85"/>
                <a:gd name="T59" fmla="*/ 53 h 86"/>
                <a:gd name="T60" fmla="*/ 83 w 85"/>
                <a:gd name="T61" fmla="*/ 59 h 86"/>
                <a:gd name="T62" fmla="*/ 78 w 85"/>
                <a:gd name="T63" fmla="*/ 68 h 86"/>
                <a:gd name="T64" fmla="*/ 73 w 85"/>
                <a:gd name="T65" fmla="*/ 73 h 86"/>
                <a:gd name="T66" fmla="*/ 66 w 85"/>
                <a:gd name="T67" fmla="*/ 79 h 86"/>
                <a:gd name="T68" fmla="*/ 59 w 85"/>
                <a:gd name="T69" fmla="*/ 83 h 86"/>
                <a:gd name="T70" fmla="*/ 51 w 85"/>
                <a:gd name="T71" fmla="*/ 86 h 86"/>
                <a:gd name="T72" fmla="*/ 43 w 85"/>
                <a:gd name="T73" fmla="*/ 86 h 86"/>
                <a:gd name="T74" fmla="*/ 43 w 85"/>
                <a:gd name="T75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6">
                  <a:moveTo>
                    <a:pt x="43" y="86"/>
                  </a:moveTo>
                  <a:lnTo>
                    <a:pt x="43" y="86"/>
                  </a:lnTo>
                  <a:lnTo>
                    <a:pt x="34" y="86"/>
                  </a:lnTo>
                  <a:lnTo>
                    <a:pt x="26" y="83"/>
                  </a:lnTo>
                  <a:lnTo>
                    <a:pt x="18" y="79"/>
                  </a:lnTo>
                  <a:lnTo>
                    <a:pt x="12" y="73"/>
                  </a:lnTo>
                  <a:lnTo>
                    <a:pt x="7" y="68"/>
                  </a:lnTo>
                  <a:lnTo>
                    <a:pt x="3" y="59"/>
                  </a:lnTo>
                  <a:lnTo>
                    <a:pt x="0" y="53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5"/>
                  </a:lnTo>
                  <a:lnTo>
                    <a:pt x="3" y="27"/>
                  </a:lnTo>
                  <a:lnTo>
                    <a:pt x="7" y="20"/>
                  </a:lnTo>
                  <a:lnTo>
                    <a:pt x="12" y="13"/>
                  </a:lnTo>
                  <a:lnTo>
                    <a:pt x="18" y="7"/>
                  </a:lnTo>
                  <a:lnTo>
                    <a:pt x="26" y="5"/>
                  </a:lnTo>
                  <a:lnTo>
                    <a:pt x="34" y="2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2"/>
                  </a:lnTo>
                  <a:lnTo>
                    <a:pt x="59" y="5"/>
                  </a:lnTo>
                  <a:lnTo>
                    <a:pt x="66" y="7"/>
                  </a:lnTo>
                  <a:lnTo>
                    <a:pt x="73" y="13"/>
                  </a:lnTo>
                  <a:lnTo>
                    <a:pt x="78" y="20"/>
                  </a:lnTo>
                  <a:lnTo>
                    <a:pt x="83" y="27"/>
                  </a:lnTo>
                  <a:lnTo>
                    <a:pt x="84" y="35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4" y="53"/>
                  </a:lnTo>
                  <a:lnTo>
                    <a:pt x="83" y="59"/>
                  </a:lnTo>
                  <a:lnTo>
                    <a:pt x="78" y="68"/>
                  </a:lnTo>
                  <a:lnTo>
                    <a:pt x="73" y="73"/>
                  </a:lnTo>
                  <a:lnTo>
                    <a:pt x="66" y="79"/>
                  </a:lnTo>
                  <a:lnTo>
                    <a:pt x="59" y="83"/>
                  </a:lnTo>
                  <a:lnTo>
                    <a:pt x="51" y="86"/>
                  </a:lnTo>
                  <a:lnTo>
                    <a:pt x="43" y="86"/>
                  </a:lnTo>
                  <a:lnTo>
                    <a:pt x="43" y="86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54"/>
            <p:cNvSpPr>
              <a:spLocks/>
            </p:cNvSpPr>
            <p:nvPr userDrawn="1"/>
          </p:nvSpPr>
          <p:spPr bwMode="auto">
            <a:xfrm>
              <a:off x="3592" y="1060"/>
              <a:ext cx="43" cy="43"/>
            </a:xfrm>
            <a:custGeom>
              <a:avLst/>
              <a:gdLst>
                <a:gd name="T0" fmla="*/ 43 w 85"/>
                <a:gd name="T1" fmla="*/ 87 h 87"/>
                <a:gd name="T2" fmla="*/ 43 w 85"/>
                <a:gd name="T3" fmla="*/ 87 h 87"/>
                <a:gd name="T4" fmla="*/ 34 w 85"/>
                <a:gd name="T5" fmla="*/ 85 h 87"/>
                <a:gd name="T6" fmla="*/ 26 w 85"/>
                <a:gd name="T7" fmla="*/ 83 h 87"/>
                <a:gd name="T8" fmla="*/ 18 w 85"/>
                <a:gd name="T9" fmla="*/ 78 h 87"/>
                <a:gd name="T10" fmla="*/ 12 w 85"/>
                <a:gd name="T11" fmla="*/ 73 h 87"/>
                <a:gd name="T12" fmla="*/ 7 w 85"/>
                <a:gd name="T13" fmla="*/ 67 h 87"/>
                <a:gd name="T14" fmla="*/ 3 w 85"/>
                <a:gd name="T15" fmla="*/ 61 h 87"/>
                <a:gd name="T16" fmla="*/ 0 w 85"/>
                <a:gd name="T17" fmla="*/ 52 h 87"/>
                <a:gd name="T18" fmla="*/ 0 w 85"/>
                <a:gd name="T19" fmla="*/ 43 h 87"/>
                <a:gd name="T20" fmla="*/ 0 w 85"/>
                <a:gd name="T21" fmla="*/ 43 h 87"/>
                <a:gd name="T22" fmla="*/ 0 w 85"/>
                <a:gd name="T23" fmla="*/ 34 h 87"/>
                <a:gd name="T24" fmla="*/ 3 w 85"/>
                <a:gd name="T25" fmla="*/ 26 h 87"/>
                <a:gd name="T26" fmla="*/ 7 w 85"/>
                <a:gd name="T27" fmla="*/ 19 h 87"/>
                <a:gd name="T28" fmla="*/ 12 w 85"/>
                <a:gd name="T29" fmla="*/ 12 h 87"/>
                <a:gd name="T30" fmla="*/ 18 w 85"/>
                <a:gd name="T31" fmla="*/ 8 h 87"/>
                <a:gd name="T32" fmla="*/ 26 w 85"/>
                <a:gd name="T33" fmla="*/ 4 h 87"/>
                <a:gd name="T34" fmla="*/ 34 w 85"/>
                <a:gd name="T35" fmla="*/ 1 h 87"/>
                <a:gd name="T36" fmla="*/ 43 w 85"/>
                <a:gd name="T37" fmla="*/ 0 h 87"/>
                <a:gd name="T38" fmla="*/ 43 w 85"/>
                <a:gd name="T39" fmla="*/ 0 h 87"/>
                <a:gd name="T40" fmla="*/ 51 w 85"/>
                <a:gd name="T41" fmla="*/ 1 h 87"/>
                <a:gd name="T42" fmla="*/ 59 w 85"/>
                <a:gd name="T43" fmla="*/ 4 h 87"/>
                <a:gd name="T44" fmla="*/ 66 w 85"/>
                <a:gd name="T45" fmla="*/ 8 h 87"/>
                <a:gd name="T46" fmla="*/ 73 w 85"/>
                <a:gd name="T47" fmla="*/ 12 h 87"/>
                <a:gd name="T48" fmla="*/ 78 w 85"/>
                <a:gd name="T49" fmla="*/ 19 h 87"/>
                <a:gd name="T50" fmla="*/ 83 w 85"/>
                <a:gd name="T51" fmla="*/ 26 h 87"/>
                <a:gd name="T52" fmla="*/ 84 w 85"/>
                <a:gd name="T53" fmla="*/ 34 h 87"/>
                <a:gd name="T54" fmla="*/ 85 w 85"/>
                <a:gd name="T55" fmla="*/ 43 h 87"/>
                <a:gd name="T56" fmla="*/ 85 w 85"/>
                <a:gd name="T57" fmla="*/ 43 h 87"/>
                <a:gd name="T58" fmla="*/ 84 w 85"/>
                <a:gd name="T59" fmla="*/ 52 h 87"/>
                <a:gd name="T60" fmla="*/ 83 w 85"/>
                <a:gd name="T61" fmla="*/ 61 h 87"/>
                <a:gd name="T62" fmla="*/ 78 w 85"/>
                <a:gd name="T63" fmla="*/ 67 h 87"/>
                <a:gd name="T64" fmla="*/ 73 w 85"/>
                <a:gd name="T65" fmla="*/ 73 h 87"/>
                <a:gd name="T66" fmla="*/ 66 w 85"/>
                <a:gd name="T67" fmla="*/ 78 h 87"/>
                <a:gd name="T68" fmla="*/ 59 w 85"/>
                <a:gd name="T69" fmla="*/ 83 h 87"/>
                <a:gd name="T70" fmla="*/ 51 w 85"/>
                <a:gd name="T71" fmla="*/ 85 h 87"/>
                <a:gd name="T72" fmla="*/ 43 w 85"/>
                <a:gd name="T73" fmla="*/ 87 h 87"/>
                <a:gd name="T74" fmla="*/ 43 w 85"/>
                <a:gd name="T7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7">
                  <a:moveTo>
                    <a:pt x="43" y="87"/>
                  </a:moveTo>
                  <a:lnTo>
                    <a:pt x="43" y="87"/>
                  </a:lnTo>
                  <a:lnTo>
                    <a:pt x="34" y="85"/>
                  </a:lnTo>
                  <a:lnTo>
                    <a:pt x="26" y="83"/>
                  </a:lnTo>
                  <a:lnTo>
                    <a:pt x="18" y="78"/>
                  </a:lnTo>
                  <a:lnTo>
                    <a:pt x="12" y="73"/>
                  </a:lnTo>
                  <a:lnTo>
                    <a:pt x="7" y="67"/>
                  </a:lnTo>
                  <a:lnTo>
                    <a:pt x="3" y="61"/>
                  </a:lnTo>
                  <a:lnTo>
                    <a:pt x="0" y="52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8" y="8"/>
                  </a:lnTo>
                  <a:lnTo>
                    <a:pt x="26" y="4"/>
                  </a:lnTo>
                  <a:lnTo>
                    <a:pt x="34" y="1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1"/>
                  </a:lnTo>
                  <a:lnTo>
                    <a:pt x="59" y="4"/>
                  </a:lnTo>
                  <a:lnTo>
                    <a:pt x="66" y="8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3" y="26"/>
                  </a:lnTo>
                  <a:lnTo>
                    <a:pt x="84" y="34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4" y="52"/>
                  </a:lnTo>
                  <a:lnTo>
                    <a:pt x="83" y="61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3"/>
                  </a:lnTo>
                  <a:lnTo>
                    <a:pt x="51" y="85"/>
                  </a:lnTo>
                  <a:lnTo>
                    <a:pt x="43" y="87"/>
                  </a:lnTo>
                  <a:lnTo>
                    <a:pt x="43" y="87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55"/>
            <p:cNvSpPr>
              <a:spLocks/>
            </p:cNvSpPr>
            <p:nvPr userDrawn="1"/>
          </p:nvSpPr>
          <p:spPr bwMode="auto">
            <a:xfrm>
              <a:off x="3592" y="1116"/>
              <a:ext cx="43" cy="44"/>
            </a:xfrm>
            <a:custGeom>
              <a:avLst/>
              <a:gdLst>
                <a:gd name="T0" fmla="*/ 43 w 85"/>
                <a:gd name="T1" fmla="*/ 86 h 86"/>
                <a:gd name="T2" fmla="*/ 43 w 85"/>
                <a:gd name="T3" fmla="*/ 86 h 86"/>
                <a:gd name="T4" fmla="*/ 34 w 85"/>
                <a:gd name="T5" fmla="*/ 85 h 86"/>
                <a:gd name="T6" fmla="*/ 26 w 85"/>
                <a:gd name="T7" fmla="*/ 82 h 86"/>
                <a:gd name="T8" fmla="*/ 18 w 85"/>
                <a:gd name="T9" fmla="*/ 78 h 86"/>
                <a:gd name="T10" fmla="*/ 12 w 85"/>
                <a:gd name="T11" fmla="*/ 74 h 86"/>
                <a:gd name="T12" fmla="*/ 7 w 85"/>
                <a:gd name="T13" fmla="*/ 67 h 86"/>
                <a:gd name="T14" fmla="*/ 3 w 85"/>
                <a:gd name="T15" fmla="*/ 60 h 86"/>
                <a:gd name="T16" fmla="*/ 0 w 85"/>
                <a:gd name="T17" fmla="*/ 52 h 86"/>
                <a:gd name="T18" fmla="*/ 0 w 85"/>
                <a:gd name="T19" fmla="*/ 44 h 86"/>
                <a:gd name="T20" fmla="*/ 0 w 85"/>
                <a:gd name="T21" fmla="*/ 44 h 86"/>
                <a:gd name="T22" fmla="*/ 0 w 85"/>
                <a:gd name="T23" fmla="*/ 34 h 86"/>
                <a:gd name="T24" fmla="*/ 3 w 85"/>
                <a:gd name="T25" fmla="*/ 26 h 86"/>
                <a:gd name="T26" fmla="*/ 7 w 85"/>
                <a:gd name="T27" fmla="*/ 19 h 86"/>
                <a:gd name="T28" fmla="*/ 12 w 85"/>
                <a:gd name="T29" fmla="*/ 12 h 86"/>
                <a:gd name="T30" fmla="*/ 18 w 85"/>
                <a:gd name="T31" fmla="*/ 8 h 86"/>
                <a:gd name="T32" fmla="*/ 26 w 85"/>
                <a:gd name="T33" fmla="*/ 4 h 86"/>
                <a:gd name="T34" fmla="*/ 34 w 85"/>
                <a:gd name="T35" fmla="*/ 1 h 86"/>
                <a:gd name="T36" fmla="*/ 43 w 85"/>
                <a:gd name="T37" fmla="*/ 0 h 86"/>
                <a:gd name="T38" fmla="*/ 43 w 85"/>
                <a:gd name="T39" fmla="*/ 0 h 86"/>
                <a:gd name="T40" fmla="*/ 51 w 85"/>
                <a:gd name="T41" fmla="*/ 1 h 86"/>
                <a:gd name="T42" fmla="*/ 59 w 85"/>
                <a:gd name="T43" fmla="*/ 4 h 86"/>
                <a:gd name="T44" fmla="*/ 66 w 85"/>
                <a:gd name="T45" fmla="*/ 8 h 86"/>
                <a:gd name="T46" fmla="*/ 73 w 85"/>
                <a:gd name="T47" fmla="*/ 12 h 86"/>
                <a:gd name="T48" fmla="*/ 78 w 85"/>
                <a:gd name="T49" fmla="*/ 19 h 86"/>
                <a:gd name="T50" fmla="*/ 83 w 85"/>
                <a:gd name="T51" fmla="*/ 26 h 86"/>
                <a:gd name="T52" fmla="*/ 84 w 85"/>
                <a:gd name="T53" fmla="*/ 34 h 86"/>
                <a:gd name="T54" fmla="*/ 85 w 85"/>
                <a:gd name="T55" fmla="*/ 44 h 86"/>
                <a:gd name="T56" fmla="*/ 85 w 85"/>
                <a:gd name="T57" fmla="*/ 44 h 86"/>
                <a:gd name="T58" fmla="*/ 84 w 85"/>
                <a:gd name="T59" fmla="*/ 52 h 86"/>
                <a:gd name="T60" fmla="*/ 83 w 85"/>
                <a:gd name="T61" fmla="*/ 60 h 86"/>
                <a:gd name="T62" fmla="*/ 78 w 85"/>
                <a:gd name="T63" fmla="*/ 67 h 86"/>
                <a:gd name="T64" fmla="*/ 73 w 85"/>
                <a:gd name="T65" fmla="*/ 74 h 86"/>
                <a:gd name="T66" fmla="*/ 66 w 85"/>
                <a:gd name="T67" fmla="*/ 78 h 86"/>
                <a:gd name="T68" fmla="*/ 59 w 85"/>
                <a:gd name="T69" fmla="*/ 82 h 86"/>
                <a:gd name="T70" fmla="*/ 51 w 85"/>
                <a:gd name="T71" fmla="*/ 85 h 86"/>
                <a:gd name="T72" fmla="*/ 43 w 85"/>
                <a:gd name="T73" fmla="*/ 86 h 86"/>
                <a:gd name="T74" fmla="*/ 43 w 85"/>
                <a:gd name="T75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6">
                  <a:moveTo>
                    <a:pt x="43" y="86"/>
                  </a:moveTo>
                  <a:lnTo>
                    <a:pt x="43" y="86"/>
                  </a:lnTo>
                  <a:lnTo>
                    <a:pt x="34" y="85"/>
                  </a:lnTo>
                  <a:lnTo>
                    <a:pt x="26" y="82"/>
                  </a:lnTo>
                  <a:lnTo>
                    <a:pt x="18" y="78"/>
                  </a:lnTo>
                  <a:lnTo>
                    <a:pt x="12" y="74"/>
                  </a:lnTo>
                  <a:lnTo>
                    <a:pt x="7" y="67"/>
                  </a:lnTo>
                  <a:lnTo>
                    <a:pt x="3" y="60"/>
                  </a:lnTo>
                  <a:lnTo>
                    <a:pt x="0" y="52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8" y="8"/>
                  </a:lnTo>
                  <a:lnTo>
                    <a:pt x="26" y="4"/>
                  </a:lnTo>
                  <a:lnTo>
                    <a:pt x="34" y="1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1"/>
                  </a:lnTo>
                  <a:lnTo>
                    <a:pt x="59" y="4"/>
                  </a:lnTo>
                  <a:lnTo>
                    <a:pt x="66" y="8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3" y="26"/>
                  </a:lnTo>
                  <a:lnTo>
                    <a:pt x="84" y="34"/>
                  </a:lnTo>
                  <a:lnTo>
                    <a:pt x="85" y="44"/>
                  </a:lnTo>
                  <a:lnTo>
                    <a:pt x="85" y="44"/>
                  </a:lnTo>
                  <a:lnTo>
                    <a:pt x="84" y="52"/>
                  </a:lnTo>
                  <a:lnTo>
                    <a:pt x="83" y="60"/>
                  </a:lnTo>
                  <a:lnTo>
                    <a:pt x="78" y="67"/>
                  </a:lnTo>
                  <a:lnTo>
                    <a:pt x="73" y="74"/>
                  </a:lnTo>
                  <a:lnTo>
                    <a:pt x="66" y="78"/>
                  </a:lnTo>
                  <a:lnTo>
                    <a:pt x="59" y="82"/>
                  </a:lnTo>
                  <a:lnTo>
                    <a:pt x="51" y="85"/>
                  </a:lnTo>
                  <a:lnTo>
                    <a:pt x="43" y="86"/>
                  </a:lnTo>
                  <a:lnTo>
                    <a:pt x="43" y="86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56"/>
            <p:cNvSpPr>
              <a:spLocks/>
            </p:cNvSpPr>
            <p:nvPr userDrawn="1"/>
          </p:nvSpPr>
          <p:spPr bwMode="auto">
            <a:xfrm>
              <a:off x="3536" y="835"/>
              <a:ext cx="43" cy="42"/>
            </a:xfrm>
            <a:custGeom>
              <a:avLst/>
              <a:gdLst>
                <a:gd name="T0" fmla="*/ 43 w 85"/>
                <a:gd name="T1" fmla="*/ 86 h 86"/>
                <a:gd name="T2" fmla="*/ 43 w 85"/>
                <a:gd name="T3" fmla="*/ 86 h 86"/>
                <a:gd name="T4" fmla="*/ 33 w 85"/>
                <a:gd name="T5" fmla="*/ 86 h 86"/>
                <a:gd name="T6" fmla="*/ 26 w 85"/>
                <a:gd name="T7" fmla="*/ 83 h 86"/>
                <a:gd name="T8" fmla="*/ 18 w 85"/>
                <a:gd name="T9" fmla="*/ 79 h 86"/>
                <a:gd name="T10" fmla="*/ 12 w 85"/>
                <a:gd name="T11" fmla="*/ 73 h 86"/>
                <a:gd name="T12" fmla="*/ 7 w 85"/>
                <a:gd name="T13" fmla="*/ 66 h 86"/>
                <a:gd name="T14" fmla="*/ 3 w 85"/>
                <a:gd name="T15" fmla="*/ 59 h 86"/>
                <a:gd name="T16" fmla="*/ 0 w 85"/>
                <a:gd name="T17" fmla="*/ 51 h 86"/>
                <a:gd name="T18" fmla="*/ 0 w 85"/>
                <a:gd name="T19" fmla="*/ 43 h 86"/>
                <a:gd name="T20" fmla="*/ 0 w 85"/>
                <a:gd name="T21" fmla="*/ 43 h 86"/>
                <a:gd name="T22" fmla="*/ 0 w 85"/>
                <a:gd name="T23" fmla="*/ 35 h 86"/>
                <a:gd name="T24" fmla="*/ 3 w 85"/>
                <a:gd name="T25" fmla="*/ 26 h 86"/>
                <a:gd name="T26" fmla="*/ 7 w 85"/>
                <a:gd name="T27" fmla="*/ 20 h 86"/>
                <a:gd name="T28" fmla="*/ 12 w 85"/>
                <a:gd name="T29" fmla="*/ 13 h 86"/>
                <a:gd name="T30" fmla="*/ 18 w 85"/>
                <a:gd name="T31" fmla="*/ 7 h 86"/>
                <a:gd name="T32" fmla="*/ 26 w 85"/>
                <a:gd name="T33" fmla="*/ 3 h 86"/>
                <a:gd name="T34" fmla="*/ 33 w 85"/>
                <a:gd name="T35" fmla="*/ 0 h 86"/>
                <a:gd name="T36" fmla="*/ 43 w 85"/>
                <a:gd name="T37" fmla="*/ 0 h 86"/>
                <a:gd name="T38" fmla="*/ 43 w 85"/>
                <a:gd name="T39" fmla="*/ 0 h 86"/>
                <a:gd name="T40" fmla="*/ 51 w 85"/>
                <a:gd name="T41" fmla="*/ 0 h 86"/>
                <a:gd name="T42" fmla="*/ 59 w 85"/>
                <a:gd name="T43" fmla="*/ 3 h 86"/>
                <a:gd name="T44" fmla="*/ 66 w 85"/>
                <a:gd name="T45" fmla="*/ 7 h 86"/>
                <a:gd name="T46" fmla="*/ 73 w 85"/>
                <a:gd name="T47" fmla="*/ 13 h 86"/>
                <a:gd name="T48" fmla="*/ 78 w 85"/>
                <a:gd name="T49" fmla="*/ 20 h 86"/>
                <a:gd name="T50" fmla="*/ 81 w 85"/>
                <a:gd name="T51" fmla="*/ 26 h 86"/>
                <a:gd name="T52" fmla="*/ 84 w 85"/>
                <a:gd name="T53" fmla="*/ 35 h 86"/>
                <a:gd name="T54" fmla="*/ 85 w 85"/>
                <a:gd name="T55" fmla="*/ 43 h 86"/>
                <a:gd name="T56" fmla="*/ 85 w 85"/>
                <a:gd name="T57" fmla="*/ 43 h 86"/>
                <a:gd name="T58" fmla="*/ 84 w 85"/>
                <a:gd name="T59" fmla="*/ 51 h 86"/>
                <a:gd name="T60" fmla="*/ 81 w 85"/>
                <a:gd name="T61" fmla="*/ 59 h 86"/>
                <a:gd name="T62" fmla="*/ 78 w 85"/>
                <a:gd name="T63" fmla="*/ 66 h 86"/>
                <a:gd name="T64" fmla="*/ 73 w 85"/>
                <a:gd name="T65" fmla="*/ 73 h 86"/>
                <a:gd name="T66" fmla="*/ 66 w 85"/>
                <a:gd name="T67" fmla="*/ 79 h 86"/>
                <a:gd name="T68" fmla="*/ 59 w 85"/>
                <a:gd name="T69" fmla="*/ 83 h 86"/>
                <a:gd name="T70" fmla="*/ 51 w 85"/>
                <a:gd name="T71" fmla="*/ 86 h 86"/>
                <a:gd name="T72" fmla="*/ 43 w 85"/>
                <a:gd name="T73" fmla="*/ 86 h 86"/>
                <a:gd name="T74" fmla="*/ 43 w 85"/>
                <a:gd name="T75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6">
                  <a:moveTo>
                    <a:pt x="43" y="86"/>
                  </a:moveTo>
                  <a:lnTo>
                    <a:pt x="43" y="86"/>
                  </a:lnTo>
                  <a:lnTo>
                    <a:pt x="33" y="86"/>
                  </a:lnTo>
                  <a:lnTo>
                    <a:pt x="26" y="83"/>
                  </a:lnTo>
                  <a:lnTo>
                    <a:pt x="18" y="79"/>
                  </a:lnTo>
                  <a:lnTo>
                    <a:pt x="12" y="73"/>
                  </a:lnTo>
                  <a:lnTo>
                    <a:pt x="7" y="66"/>
                  </a:lnTo>
                  <a:lnTo>
                    <a:pt x="3" y="59"/>
                  </a:lnTo>
                  <a:lnTo>
                    <a:pt x="0" y="51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5"/>
                  </a:lnTo>
                  <a:lnTo>
                    <a:pt x="3" y="26"/>
                  </a:lnTo>
                  <a:lnTo>
                    <a:pt x="7" y="20"/>
                  </a:lnTo>
                  <a:lnTo>
                    <a:pt x="12" y="13"/>
                  </a:lnTo>
                  <a:lnTo>
                    <a:pt x="18" y="7"/>
                  </a:lnTo>
                  <a:lnTo>
                    <a:pt x="26" y="3"/>
                  </a:lnTo>
                  <a:lnTo>
                    <a:pt x="33" y="0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0"/>
                  </a:lnTo>
                  <a:lnTo>
                    <a:pt x="59" y="3"/>
                  </a:lnTo>
                  <a:lnTo>
                    <a:pt x="66" y="7"/>
                  </a:lnTo>
                  <a:lnTo>
                    <a:pt x="73" y="13"/>
                  </a:lnTo>
                  <a:lnTo>
                    <a:pt x="78" y="20"/>
                  </a:lnTo>
                  <a:lnTo>
                    <a:pt x="81" y="26"/>
                  </a:lnTo>
                  <a:lnTo>
                    <a:pt x="84" y="35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4" y="51"/>
                  </a:lnTo>
                  <a:lnTo>
                    <a:pt x="81" y="59"/>
                  </a:lnTo>
                  <a:lnTo>
                    <a:pt x="78" y="66"/>
                  </a:lnTo>
                  <a:lnTo>
                    <a:pt x="73" y="73"/>
                  </a:lnTo>
                  <a:lnTo>
                    <a:pt x="66" y="79"/>
                  </a:lnTo>
                  <a:lnTo>
                    <a:pt x="59" y="83"/>
                  </a:lnTo>
                  <a:lnTo>
                    <a:pt x="51" y="86"/>
                  </a:lnTo>
                  <a:lnTo>
                    <a:pt x="43" y="86"/>
                  </a:lnTo>
                  <a:lnTo>
                    <a:pt x="43" y="86"/>
                  </a:lnTo>
                  <a:close/>
                </a:path>
              </a:pathLst>
            </a:custGeom>
            <a:solidFill>
              <a:srgbClr val="5628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57"/>
            <p:cNvSpPr>
              <a:spLocks/>
            </p:cNvSpPr>
            <p:nvPr userDrawn="1"/>
          </p:nvSpPr>
          <p:spPr bwMode="auto">
            <a:xfrm>
              <a:off x="3536" y="891"/>
              <a:ext cx="43" cy="43"/>
            </a:xfrm>
            <a:custGeom>
              <a:avLst/>
              <a:gdLst>
                <a:gd name="T0" fmla="*/ 43 w 85"/>
                <a:gd name="T1" fmla="*/ 85 h 85"/>
                <a:gd name="T2" fmla="*/ 43 w 85"/>
                <a:gd name="T3" fmla="*/ 85 h 85"/>
                <a:gd name="T4" fmla="*/ 33 w 85"/>
                <a:gd name="T5" fmla="*/ 85 h 85"/>
                <a:gd name="T6" fmla="*/ 26 w 85"/>
                <a:gd name="T7" fmla="*/ 83 h 85"/>
                <a:gd name="T8" fmla="*/ 18 w 85"/>
                <a:gd name="T9" fmla="*/ 78 h 85"/>
                <a:gd name="T10" fmla="*/ 12 w 85"/>
                <a:gd name="T11" fmla="*/ 73 h 85"/>
                <a:gd name="T12" fmla="*/ 7 w 85"/>
                <a:gd name="T13" fmla="*/ 67 h 85"/>
                <a:gd name="T14" fmla="*/ 3 w 85"/>
                <a:gd name="T15" fmla="*/ 59 h 85"/>
                <a:gd name="T16" fmla="*/ 0 w 85"/>
                <a:gd name="T17" fmla="*/ 51 h 85"/>
                <a:gd name="T18" fmla="*/ 0 w 85"/>
                <a:gd name="T19" fmla="*/ 43 h 85"/>
                <a:gd name="T20" fmla="*/ 0 w 85"/>
                <a:gd name="T21" fmla="*/ 43 h 85"/>
                <a:gd name="T22" fmla="*/ 0 w 85"/>
                <a:gd name="T23" fmla="*/ 34 h 85"/>
                <a:gd name="T24" fmla="*/ 3 w 85"/>
                <a:gd name="T25" fmla="*/ 26 h 85"/>
                <a:gd name="T26" fmla="*/ 7 w 85"/>
                <a:gd name="T27" fmla="*/ 19 h 85"/>
                <a:gd name="T28" fmla="*/ 12 w 85"/>
                <a:gd name="T29" fmla="*/ 12 h 85"/>
                <a:gd name="T30" fmla="*/ 18 w 85"/>
                <a:gd name="T31" fmla="*/ 7 h 85"/>
                <a:gd name="T32" fmla="*/ 26 w 85"/>
                <a:gd name="T33" fmla="*/ 3 h 85"/>
                <a:gd name="T34" fmla="*/ 33 w 85"/>
                <a:gd name="T35" fmla="*/ 1 h 85"/>
                <a:gd name="T36" fmla="*/ 43 w 85"/>
                <a:gd name="T37" fmla="*/ 0 h 85"/>
                <a:gd name="T38" fmla="*/ 43 w 85"/>
                <a:gd name="T39" fmla="*/ 0 h 85"/>
                <a:gd name="T40" fmla="*/ 51 w 85"/>
                <a:gd name="T41" fmla="*/ 1 h 85"/>
                <a:gd name="T42" fmla="*/ 59 w 85"/>
                <a:gd name="T43" fmla="*/ 3 h 85"/>
                <a:gd name="T44" fmla="*/ 66 w 85"/>
                <a:gd name="T45" fmla="*/ 7 h 85"/>
                <a:gd name="T46" fmla="*/ 73 w 85"/>
                <a:gd name="T47" fmla="*/ 12 h 85"/>
                <a:gd name="T48" fmla="*/ 78 w 85"/>
                <a:gd name="T49" fmla="*/ 19 h 85"/>
                <a:gd name="T50" fmla="*/ 81 w 85"/>
                <a:gd name="T51" fmla="*/ 26 h 85"/>
                <a:gd name="T52" fmla="*/ 84 w 85"/>
                <a:gd name="T53" fmla="*/ 34 h 85"/>
                <a:gd name="T54" fmla="*/ 85 w 85"/>
                <a:gd name="T55" fmla="*/ 43 h 85"/>
                <a:gd name="T56" fmla="*/ 85 w 85"/>
                <a:gd name="T57" fmla="*/ 43 h 85"/>
                <a:gd name="T58" fmla="*/ 84 w 85"/>
                <a:gd name="T59" fmla="*/ 51 h 85"/>
                <a:gd name="T60" fmla="*/ 81 w 85"/>
                <a:gd name="T61" fmla="*/ 59 h 85"/>
                <a:gd name="T62" fmla="*/ 78 w 85"/>
                <a:gd name="T63" fmla="*/ 67 h 85"/>
                <a:gd name="T64" fmla="*/ 73 w 85"/>
                <a:gd name="T65" fmla="*/ 73 h 85"/>
                <a:gd name="T66" fmla="*/ 66 w 85"/>
                <a:gd name="T67" fmla="*/ 78 h 85"/>
                <a:gd name="T68" fmla="*/ 59 w 85"/>
                <a:gd name="T69" fmla="*/ 83 h 85"/>
                <a:gd name="T70" fmla="*/ 51 w 85"/>
                <a:gd name="T71" fmla="*/ 85 h 85"/>
                <a:gd name="T72" fmla="*/ 43 w 85"/>
                <a:gd name="T73" fmla="*/ 85 h 85"/>
                <a:gd name="T74" fmla="*/ 43 w 85"/>
                <a:gd name="T75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5">
                  <a:moveTo>
                    <a:pt x="43" y="85"/>
                  </a:moveTo>
                  <a:lnTo>
                    <a:pt x="43" y="85"/>
                  </a:lnTo>
                  <a:lnTo>
                    <a:pt x="33" y="85"/>
                  </a:lnTo>
                  <a:lnTo>
                    <a:pt x="26" y="83"/>
                  </a:lnTo>
                  <a:lnTo>
                    <a:pt x="18" y="78"/>
                  </a:lnTo>
                  <a:lnTo>
                    <a:pt x="12" y="73"/>
                  </a:lnTo>
                  <a:lnTo>
                    <a:pt x="7" y="67"/>
                  </a:lnTo>
                  <a:lnTo>
                    <a:pt x="3" y="59"/>
                  </a:lnTo>
                  <a:lnTo>
                    <a:pt x="0" y="51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8" y="7"/>
                  </a:lnTo>
                  <a:lnTo>
                    <a:pt x="26" y="3"/>
                  </a:lnTo>
                  <a:lnTo>
                    <a:pt x="33" y="1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1"/>
                  </a:lnTo>
                  <a:lnTo>
                    <a:pt x="59" y="3"/>
                  </a:lnTo>
                  <a:lnTo>
                    <a:pt x="66" y="7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1" y="26"/>
                  </a:lnTo>
                  <a:lnTo>
                    <a:pt x="84" y="34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4" y="51"/>
                  </a:lnTo>
                  <a:lnTo>
                    <a:pt x="81" y="59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3"/>
                  </a:lnTo>
                  <a:lnTo>
                    <a:pt x="51" y="85"/>
                  </a:lnTo>
                  <a:lnTo>
                    <a:pt x="43" y="85"/>
                  </a:lnTo>
                  <a:lnTo>
                    <a:pt x="43" y="85"/>
                  </a:lnTo>
                  <a:close/>
                </a:path>
              </a:pathLst>
            </a:custGeom>
            <a:solidFill>
              <a:srgbClr val="5628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58"/>
            <p:cNvSpPr>
              <a:spLocks/>
            </p:cNvSpPr>
            <p:nvPr userDrawn="1"/>
          </p:nvSpPr>
          <p:spPr bwMode="auto">
            <a:xfrm>
              <a:off x="3536" y="947"/>
              <a:ext cx="43" cy="43"/>
            </a:xfrm>
            <a:custGeom>
              <a:avLst/>
              <a:gdLst>
                <a:gd name="T0" fmla="*/ 43 w 85"/>
                <a:gd name="T1" fmla="*/ 85 h 85"/>
                <a:gd name="T2" fmla="*/ 43 w 85"/>
                <a:gd name="T3" fmla="*/ 85 h 85"/>
                <a:gd name="T4" fmla="*/ 33 w 85"/>
                <a:gd name="T5" fmla="*/ 85 h 85"/>
                <a:gd name="T6" fmla="*/ 26 w 85"/>
                <a:gd name="T7" fmla="*/ 82 h 85"/>
                <a:gd name="T8" fmla="*/ 18 w 85"/>
                <a:gd name="T9" fmla="*/ 78 h 85"/>
                <a:gd name="T10" fmla="*/ 12 w 85"/>
                <a:gd name="T11" fmla="*/ 73 h 85"/>
                <a:gd name="T12" fmla="*/ 7 w 85"/>
                <a:gd name="T13" fmla="*/ 67 h 85"/>
                <a:gd name="T14" fmla="*/ 3 w 85"/>
                <a:gd name="T15" fmla="*/ 59 h 85"/>
                <a:gd name="T16" fmla="*/ 0 w 85"/>
                <a:gd name="T17" fmla="*/ 51 h 85"/>
                <a:gd name="T18" fmla="*/ 0 w 85"/>
                <a:gd name="T19" fmla="*/ 42 h 85"/>
                <a:gd name="T20" fmla="*/ 0 w 85"/>
                <a:gd name="T21" fmla="*/ 42 h 85"/>
                <a:gd name="T22" fmla="*/ 0 w 85"/>
                <a:gd name="T23" fmla="*/ 34 h 85"/>
                <a:gd name="T24" fmla="*/ 3 w 85"/>
                <a:gd name="T25" fmla="*/ 26 h 85"/>
                <a:gd name="T26" fmla="*/ 7 w 85"/>
                <a:gd name="T27" fmla="*/ 19 h 85"/>
                <a:gd name="T28" fmla="*/ 12 w 85"/>
                <a:gd name="T29" fmla="*/ 12 h 85"/>
                <a:gd name="T30" fmla="*/ 18 w 85"/>
                <a:gd name="T31" fmla="*/ 7 h 85"/>
                <a:gd name="T32" fmla="*/ 26 w 85"/>
                <a:gd name="T33" fmla="*/ 2 h 85"/>
                <a:gd name="T34" fmla="*/ 33 w 85"/>
                <a:gd name="T35" fmla="*/ 1 h 85"/>
                <a:gd name="T36" fmla="*/ 43 w 85"/>
                <a:gd name="T37" fmla="*/ 0 h 85"/>
                <a:gd name="T38" fmla="*/ 43 w 85"/>
                <a:gd name="T39" fmla="*/ 0 h 85"/>
                <a:gd name="T40" fmla="*/ 51 w 85"/>
                <a:gd name="T41" fmla="*/ 1 h 85"/>
                <a:gd name="T42" fmla="*/ 59 w 85"/>
                <a:gd name="T43" fmla="*/ 2 h 85"/>
                <a:gd name="T44" fmla="*/ 66 w 85"/>
                <a:gd name="T45" fmla="*/ 7 h 85"/>
                <a:gd name="T46" fmla="*/ 73 w 85"/>
                <a:gd name="T47" fmla="*/ 12 h 85"/>
                <a:gd name="T48" fmla="*/ 78 w 85"/>
                <a:gd name="T49" fmla="*/ 19 h 85"/>
                <a:gd name="T50" fmla="*/ 81 w 85"/>
                <a:gd name="T51" fmla="*/ 26 h 85"/>
                <a:gd name="T52" fmla="*/ 84 w 85"/>
                <a:gd name="T53" fmla="*/ 34 h 85"/>
                <a:gd name="T54" fmla="*/ 85 w 85"/>
                <a:gd name="T55" fmla="*/ 42 h 85"/>
                <a:gd name="T56" fmla="*/ 85 w 85"/>
                <a:gd name="T57" fmla="*/ 42 h 85"/>
                <a:gd name="T58" fmla="*/ 84 w 85"/>
                <a:gd name="T59" fmla="*/ 51 h 85"/>
                <a:gd name="T60" fmla="*/ 81 w 85"/>
                <a:gd name="T61" fmla="*/ 59 h 85"/>
                <a:gd name="T62" fmla="*/ 78 w 85"/>
                <a:gd name="T63" fmla="*/ 67 h 85"/>
                <a:gd name="T64" fmla="*/ 73 w 85"/>
                <a:gd name="T65" fmla="*/ 73 h 85"/>
                <a:gd name="T66" fmla="*/ 66 w 85"/>
                <a:gd name="T67" fmla="*/ 78 h 85"/>
                <a:gd name="T68" fmla="*/ 59 w 85"/>
                <a:gd name="T69" fmla="*/ 82 h 85"/>
                <a:gd name="T70" fmla="*/ 51 w 85"/>
                <a:gd name="T71" fmla="*/ 85 h 85"/>
                <a:gd name="T72" fmla="*/ 43 w 85"/>
                <a:gd name="T73" fmla="*/ 85 h 85"/>
                <a:gd name="T74" fmla="*/ 43 w 85"/>
                <a:gd name="T75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5">
                  <a:moveTo>
                    <a:pt x="43" y="85"/>
                  </a:moveTo>
                  <a:lnTo>
                    <a:pt x="43" y="85"/>
                  </a:lnTo>
                  <a:lnTo>
                    <a:pt x="33" y="85"/>
                  </a:lnTo>
                  <a:lnTo>
                    <a:pt x="26" y="82"/>
                  </a:lnTo>
                  <a:lnTo>
                    <a:pt x="18" y="78"/>
                  </a:lnTo>
                  <a:lnTo>
                    <a:pt x="12" y="73"/>
                  </a:lnTo>
                  <a:lnTo>
                    <a:pt x="7" y="67"/>
                  </a:lnTo>
                  <a:lnTo>
                    <a:pt x="3" y="59"/>
                  </a:lnTo>
                  <a:lnTo>
                    <a:pt x="0" y="51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8" y="7"/>
                  </a:lnTo>
                  <a:lnTo>
                    <a:pt x="26" y="2"/>
                  </a:lnTo>
                  <a:lnTo>
                    <a:pt x="33" y="1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1"/>
                  </a:lnTo>
                  <a:lnTo>
                    <a:pt x="59" y="2"/>
                  </a:lnTo>
                  <a:lnTo>
                    <a:pt x="66" y="7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1" y="26"/>
                  </a:lnTo>
                  <a:lnTo>
                    <a:pt x="84" y="34"/>
                  </a:lnTo>
                  <a:lnTo>
                    <a:pt x="85" y="42"/>
                  </a:lnTo>
                  <a:lnTo>
                    <a:pt x="85" y="42"/>
                  </a:lnTo>
                  <a:lnTo>
                    <a:pt x="84" y="51"/>
                  </a:lnTo>
                  <a:lnTo>
                    <a:pt x="81" y="59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2"/>
                  </a:lnTo>
                  <a:lnTo>
                    <a:pt x="51" y="85"/>
                  </a:lnTo>
                  <a:lnTo>
                    <a:pt x="43" y="85"/>
                  </a:lnTo>
                  <a:lnTo>
                    <a:pt x="43" y="85"/>
                  </a:lnTo>
                  <a:close/>
                </a:path>
              </a:pathLst>
            </a:custGeom>
            <a:solidFill>
              <a:srgbClr val="5628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59"/>
            <p:cNvSpPr>
              <a:spLocks/>
            </p:cNvSpPr>
            <p:nvPr userDrawn="1"/>
          </p:nvSpPr>
          <p:spPr bwMode="auto">
            <a:xfrm>
              <a:off x="3536" y="1004"/>
              <a:ext cx="43" cy="42"/>
            </a:xfrm>
            <a:custGeom>
              <a:avLst/>
              <a:gdLst>
                <a:gd name="T0" fmla="*/ 43 w 85"/>
                <a:gd name="T1" fmla="*/ 86 h 86"/>
                <a:gd name="T2" fmla="*/ 43 w 85"/>
                <a:gd name="T3" fmla="*/ 86 h 86"/>
                <a:gd name="T4" fmla="*/ 33 w 85"/>
                <a:gd name="T5" fmla="*/ 86 h 86"/>
                <a:gd name="T6" fmla="*/ 26 w 85"/>
                <a:gd name="T7" fmla="*/ 83 h 86"/>
                <a:gd name="T8" fmla="*/ 18 w 85"/>
                <a:gd name="T9" fmla="*/ 79 h 86"/>
                <a:gd name="T10" fmla="*/ 12 w 85"/>
                <a:gd name="T11" fmla="*/ 73 h 86"/>
                <a:gd name="T12" fmla="*/ 7 w 85"/>
                <a:gd name="T13" fmla="*/ 68 h 86"/>
                <a:gd name="T14" fmla="*/ 3 w 85"/>
                <a:gd name="T15" fmla="*/ 59 h 86"/>
                <a:gd name="T16" fmla="*/ 0 w 85"/>
                <a:gd name="T17" fmla="*/ 53 h 86"/>
                <a:gd name="T18" fmla="*/ 0 w 85"/>
                <a:gd name="T19" fmla="*/ 43 h 86"/>
                <a:gd name="T20" fmla="*/ 0 w 85"/>
                <a:gd name="T21" fmla="*/ 43 h 86"/>
                <a:gd name="T22" fmla="*/ 0 w 85"/>
                <a:gd name="T23" fmla="*/ 35 h 86"/>
                <a:gd name="T24" fmla="*/ 3 w 85"/>
                <a:gd name="T25" fmla="*/ 27 h 86"/>
                <a:gd name="T26" fmla="*/ 7 w 85"/>
                <a:gd name="T27" fmla="*/ 20 h 86"/>
                <a:gd name="T28" fmla="*/ 12 w 85"/>
                <a:gd name="T29" fmla="*/ 13 h 86"/>
                <a:gd name="T30" fmla="*/ 18 w 85"/>
                <a:gd name="T31" fmla="*/ 7 h 86"/>
                <a:gd name="T32" fmla="*/ 26 w 85"/>
                <a:gd name="T33" fmla="*/ 5 h 86"/>
                <a:gd name="T34" fmla="*/ 33 w 85"/>
                <a:gd name="T35" fmla="*/ 2 h 86"/>
                <a:gd name="T36" fmla="*/ 43 w 85"/>
                <a:gd name="T37" fmla="*/ 0 h 86"/>
                <a:gd name="T38" fmla="*/ 43 w 85"/>
                <a:gd name="T39" fmla="*/ 0 h 86"/>
                <a:gd name="T40" fmla="*/ 51 w 85"/>
                <a:gd name="T41" fmla="*/ 2 h 86"/>
                <a:gd name="T42" fmla="*/ 59 w 85"/>
                <a:gd name="T43" fmla="*/ 5 h 86"/>
                <a:gd name="T44" fmla="*/ 66 w 85"/>
                <a:gd name="T45" fmla="*/ 7 h 86"/>
                <a:gd name="T46" fmla="*/ 73 w 85"/>
                <a:gd name="T47" fmla="*/ 13 h 86"/>
                <a:gd name="T48" fmla="*/ 78 w 85"/>
                <a:gd name="T49" fmla="*/ 20 h 86"/>
                <a:gd name="T50" fmla="*/ 81 w 85"/>
                <a:gd name="T51" fmla="*/ 27 h 86"/>
                <a:gd name="T52" fmla="*/ 84 w 85"/>
                <a:gd name="T53" fmla="*/ 35 h 86"/>
                <a:gd name="T54" fmla="*/ 85 w 85"/>
                <a:gd name="T55" fmla="*/ 43 h 86"/>
                <a:gd name="T56" fmla="*/ 85 w 85"/>
                <a:gd name="T57" fmla="*/ 43 h 86"/>
                <a:gd name="T58" fmla="*/ 84 w 85"/>
                <a:gd name="T59" fmla="*/ 53 h 86"/>
                <a:gd name="T60" fmla="*/ 81 w 85"/>
                <a:gd name="T61" fmla="*/ 59 h 86"/>
                <a:gd name="T62" fmla="*/ 78 w 85"/>
                <a:gd name="T63" fmla="*/ 68 h 86"/>
                <a:gd name="T64" fmla="*/ 73 w 85"/>
                <a:gd name="T65" fmla="*/ 73 h 86"/>
                <a:gd name="T66" fmla="*/ 66 w 85"/>
                <a:gd name="T67" fmla="*/ 79 h 86"/>
                <a:gd name="T68" fmla="*/ 59 w 85"/>
                <a:gd name="T69" fmla="*/ 83 h 86"/>
                <a:gd name="T70" fmla="*/ 51 w 85"/>
                <a:gd name="T71" fmla="*/ 86 h 86"/>
                <a:gd name="T72" fmla="*/ 43 w 85"/>
                <a:gd name="T73" fmla="*/ 86 h 86"/>
                <a:gd name="T74" fmla="*/ 43 w 85"/>
                <a:gd name="T75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6">
                  <a:moveTo>
                    <a:pt x="43" y="86"/>
                  </a:moveTo>
                  <a:lnTo>
                    <a:pt x="43" y="86"/>
                  </a:lnTo>
                  <a:lnTo>
                    <a:pt x="33" y="86"/>
                  </a:lnTo>
                  <a:lnTo>
                    <a:pt x="26" y="83"/>
                  </a:lnTo>
                  <a:lnTo>
                    <a:pt x="18" y="79"/>
                  </a:lnTo>
                  <a:lnTo>
                    <a:pt x="12" y="73"/>
                  </a:lnTo>
                  <a:lnTo>
                    <a:pt x="7" y="68"/>
                  </a:lnTo>
                  <a:lnTo>
                    <a:pt x="3" y="59"/>
                  </a:lnTo>
                  <a:lnTo>
                    <a:pt x="0" y="53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5"/>
                  </a:lnTo>
                  <a:lnTo>
                    <a:pt x="3" y="27"/>
                  </a:lnTo>
                  <a:lnTo>
                    <a:pt x="7" y="20"/>
                  </a:lnTo>
                  <a:lnTo>
                    <a:pt x="12" y="13"/>
                  </a:lnTo>
                  <a:lnTo>
                    <a:pt x="18" y="7"/>
                  </a:lnTo>
                  <a:lnTo>
                    <a:pt x="26" y="5"/>
                  </a:lnTo>
                  <a:lnTo>
                    <a:pt x="33" y="2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2"/>
                  </a:lnTo>
                  <a:lnTo>
                    <a:pt x="59" y="5"/>
                  </a:lnTo>
                  <a:lnTo>
                    <a:pt x="66" y="7"/>
                  </a:lnTo>
                  <a:lnTo>
                    <a:pt x="73" y="13"/>
                  </a:lnTo>
                  <a:lnTo>
                    <a:pt x="78" y="20"/>
                  </a:lnTo>
                  <a:lnTo>
                    <a:pt x="81" y="27"/>
                  </a:lnTo>
                  <a:lnTo>
                    <a:pt x="84" y="35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4" y="53"/>
                  </a:lnTo>
                  <a:lnTo>
                    <a:pt x="81" y="59"/>
                  </a:lnTo>
                  <a:lnTo>
                    <a:pt x="78" y="68"/>
                  </a:lnTo>
                  <a:lnTo>
                    <a:pt x="73" y="73"/>
                  </a:lnTo>
                  <a:lnTo>
                    <a:pt x="66" y="79"/>
                  </a:lnTo>
                  <a:lnTo>
                    <a:pt x="59" y="83"/>
                  </a:lnTo>
                  <a:lnTo>
                    <a:pt x="51" y="86"/>
                  </a:lnTo>
                  <a:lnTo>
                    <a:pt x="43" y="86"/>
                  </a:lnTo>
                  <a:lnTo>
                    <a:pt x="43" y="86"/>
                  </a:lnTo>
                  <a:close/>
                </a:path>
              </a:pathLst>
            </a:custGeom>
            <a:solidFill>
              <a:srgbClr val="5628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60"/>
            <p:cNvSpPr>
              <a:spLocks/>
            </p:cNvSpPr>
            <p:nvPr userDrawn="1"/>
          </p:nvSpPr>
          <p:spPr bwMode="auto">
            <a:xfrm>
              <a:off x="3536" y="1060"/>
              <a:ext cx="43" cy="43"/>
            </a:xfrm>
            <a:custGeom>
              <a:avLst/>
              <a:gdLst>
                <a:gd name="T0" fmla="*/ 43 w 85"/>
                <a:gd name="T1" fmla="*/ 87 h 87"/>
                <a:gd name="T2" fmla="*/ 43 w 85"/>
                <a:gd name="T3" fmla="*/ 87 h 87"/>
                <a:gd name="T4" fmla="*/ 33 w 85"/>
                <a:gd name="T5" fmla="*/ 85 h 87"/>
                <a:gd name="T6" fmla="*/ 26 w 85"/>
                <a:gd name="T7" fmla="*/ 83 h 87"/>
                <a:gd name="T8" fmla="*/ 18 w 85"/>
                <a:gd name="T9" fmla="*/ 78 h 87"/>
                <a:gd name="T10" fmla="*/ 12 w 85"/>
                <a:gd name="T11" fmla="*/ 73 h 87"/>
                <a:gd name="T12" fmla="*/ 7 w 85"/>
                <a:gd name="T13" fmla="*/ 67 h 87"/>
                <a:gd name="T14" fmla="*/ 3 w 85"/>
                <a:gd name="T15" fmla="*/ 61 h 87"/>
                <a:gd name="T16" fmla="*/ 0 w 85"/>
                <a:gd name="T17" fmla="*/ 52 h 87"/>
                <a:gd name="T18" fmla="*/ 0 w 85"/>
                <a:gd name="T19" fmla="*/ 43 h 87"/>
                <a:gd name="T20" fmla="*/ 0 w 85"/>
                <a:gd name="T21" fmla="*/ 43 h 87"/>
                <a:gd name="T22" fmla="*/ 0 w 85"/>
                <a:gd name="T23" fmla="*/ 34 h 87"/>
                <a:gd name="T24" fmla="*/ 3 w 85"/>
                <a:gd name="T25" fmla="*/ 26 h 87"/>
                <a:gd name="T26" fmla="*/ 7 w 85"/>
                <a:gd name="T27" fmla="*/ 19 h 87"/>
                <a:gd name="T28" fmla="*/ 12 w 85"/>
                <a:gd name="T29" fmla="*/ 12 h 87"/>
                <a:gd name="T30" fmla="*/ 18 w 85"/>
                <a:gd name="T31" fmla="*/ 8 h 87"/>
                <a:gd name="T32" fmla="*/ 26 w 85"/>
                <a:gd name="T33" fmla="*/ 4 h 87"/>
                <a:gd name="T34" fmla="*/ 33 w 85"/>
                <a:gd name="T35" fmla="*/ 1 h 87"/>
                <a:gd name="T36" fmla="*/ 43 w 85"/>
                <a:gd name="T37" fmla="*/ 0 h 87"/>
                <a:gd name="T38" fmla="*/ 43 w 85"/>
                <a:gd name="T39" fmla="*/ 0 h 87"/>
                <a:gd name="T40" fmla="*/ 51 w 85"/>
                <a:gd name="T41" fmla="*/ 1 h 87"/>
                <a:gd name="T42" fmla="*/ 59 w 85"/>
                <a:gd name="T43" fmla="*/ 4 h 87"/>
                <a:gd name="T44" fmla="*/ 66 w 85"/>
                <a:gd name="T45" fmla="*/ 8 h 87"/>
                <a:gd name="T46" fmla="*/ 73 w 85"/>
                <a:gd name="T47" fmla="*/ 12 h 87"/>
                <a:gd name="T48" fmla="*/ 78 w 85"/>
                <a:gd name="T49" fmla="*/ 19 h 87"/>
                <a:gd name="T50" fmla="*/ 81 w 85"/>
                <a:gd name="T51" fmla="*/ 26 h 87"/>
                <a:gd name="T52" fmla="*/ 84 w 85"/>
                <a:gd name="T53" fmla="*/ 34 h 87"/>
                <a:gd name="T54" fmla="*/ 85 w 85"/>
                <a:gd name="T55" fmla="*/ 43 h 87"/>
                <a:gd name="T56" fmla="*/ 85 w 85"/>
                <a:gd name="T57" fmla="*/ 43 h 87"/>
                <a:gd name="T58" fmla="*/ 84 w 85"/>
                <a:gd name="T59" fmla="*/ 52 h 87"/>
                <a:gd name="T60" fmla="*/ 81 w 85"/>
                <a:gd name="T61" fmla="*/ 61 h 87"/>
                <a:gd name="T62" fmla="*/ 78 w 85"/>
                <a:gd name="T63" fmla="*/ 67 h 87"/>
                <a:gd name="T64" fmla="*/ 73 w 85"/>
                <a:gd name="T65" fmla="*/ 73 h 87"/>
                <a:gd name="T66" fmla="*/ 66 w 85"/>
                <a:gd name="T67" fmla="*/ 78 h 87"/>
                <a:gd name="T68" fmla="*/ 59 w 85"/>
                <a:gd name="T69" fmla="*/ 83 h 87"/>
                <a:gd name="T70" fmla="*/ 51 w 85"/>
                <a:gd name="T71" fmla="*/ 85 h 87"/>
                <a:gd name="T72" fmla="*/ 43 w 85"/>
                <a:gd name="T73" fmla="*/ 87 h 87"/>
                <a:gd name="T74" fmla="*/ 43 w 85"/>
                <a:gd name="T7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7">
                  <a:moveTo>
                    <a:pt x="43" y="87"/>
                  </a:moveTo>
                  <a:lnTo>
                    <a:pt x="43" y="87"/>
                  </a:lnTo>
                  <a:lnTo>
                    <a:pt x="33" y="85"/>
                  </a:lnTo>
                  <a:lnTo>
                    <a:pt x="26" y="83"/>
                  </a:lnTo>
                  <a:lnTo>
                    <a:pt x="18" y="78"/>
                  </a:lnTo>
                  <a:lnTo>
                    <a:pt x="12" y="73"/>
                  </a:lnTo>
                  <a:lnTo>
                    <a:pt x="7" y="67"/>
                  </a:lnTo>
                  <a:lnTo>
                    <a:pt x="3" y="61"/>
                  </a:lnTo>
                  <a:lnTo>
                    <a:pt x="0" y="52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8" y="8"/>
                  </a:lnTo>
                  <a:lnTo>
                    <a:pt x="26" y="4"/>
                  </a:lnTo>
                  <a:lnTo>
                    <a:pt x="33" y="1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1"/>
                  </a:lnTo>
                  <a:lnTo>
                    <a:pt x="59" y="4"/>
                  </a:lnTo>
                  <a:lnTo>
                    <a:pt x="66" y="8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1" y="26"/>
                  </a:lnTo>
                  <a:lnTo>
                    <a:pt x="84" y="34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4" y="52"/>
                  </a:lnTo>
                  <a:lnTo>
                    <a:pt x="81" y="61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3"/>
                  </a:lnTo>
                  <a:lnTo>
                    <a:pt x="51" y="85"/>
                  </a:lnTo>
                  <a:lnTo>
                    <a:pt x="43" y="87"/>
                  </a:lnTo>
                  <a:lnTo>
                    <a:pt x="43" y="87"/>
                  </a:lnTo>
                  <a:close/>
                </a:path>
              </a:pathLst>
            </a:custGeom>
            <a:solidFill>
              <a:srgbClr val="5628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61"/>
            <p:cNvSpPr>
              <a:spLocks/>
            </p:cNvSpPr>
            <p:nvPr userDrawn="1"/>
          </p:nvSpPr>
          <p:spPr bwMode="auto">
            <a:xfrm>
              <a:off x="3536" y="1116"/>
              <a:ext cx="43" cy="44"/>
            </a:xfrm>
            <a:custGeom>
              <a:avLst/>
              <a:gdLst>
                <a:gd name="T0" fmla="*/ 43 w 85"/>
                <a:gd name="T1" fmla="*/ 86 h 86"/>
                <a:gd name="T2" fmla="*/ 43 w 85"/>
                <a:gd name="T3" fmla="*/ 86 h 86"/>
                <a:gd name="T4" fmla="*/ 33 w 85"/>
                <a:gd name="T5" fmla="*/ 85 h 86"/>
                <a:gd name="T6" fmla="*/ 26 w 85"/>
                <a:gd name="T7" fmla="*/ 82 h 86"/>
                <a:gd name="T8" fmla="*/ 18 w 85"/>
                <a:gd name="T9" fmla="*/ 78 h 86"/>
                <a:gd name="T10" fmla="*/ 12 w 85"/>
                <a:gd name="T11" fmla="*/ 74 h 86"/>
                <a:gd name="T12" fmla="*/ 7 w 85"/>
                <a:gd name="T13" fmla="*/ 67 h 86"/>
                <a:gd name="T14" fmla="*/ 3 w 85"/>
                <a:gd name="T15" fmla="*/ 60 h 86"/>
                <a:gd name="T16" fmla="*/ 0 w 85"/>
                <a:gd name="T17" fmla="*/ 52 h 86"/>
                <a:gd name="T18" fmla="*/ 0 w 85"/>
                <a:gd name="T19" fmla="*/ 44 h 86"/>
                <a:gd name="T20" fmla="*/ 0 w 85"/>
                <a:gd name="T21" fmla="*/ 44 h 86"/>
                <a:gd name="T22" fmla="*/ 0 w 85"/>
                <a:gd name="T23" fmla="*/ 34 h 86"/>
                <a:gd name="T24" fmla="*/ 3 w 85"/>
                <a:gd name="T25" fmla="*/ 26 h 86"/>
                <a:gd name="T26" fmla="*/ 7 w 85"/>
                <a:gd name="T27" fmla="*/ 19 h 86"/>
                <a:gd name="T28" fmla="*/ 12 w 85"/>
                <a:gd name="T29" fmla="*/ 12 h 86"/>
                <a:gd name="T30" fmla="*/ 18 w 85"/>
                <a:gd name="T31" fmla="*/ 8 h 86"/>
                <a:gd name="T32" fmla="*/ 26 w 85"/>
                <a:gd name="T33" fmla="*/ 4 h 86"/>
                <a:gd name="T34" fmla="*/ 33 w 85"/>
                <a:gd name="T35" fmla="*/ 1 h 86"/>
                <a:gd name="T36" fmla="*/ 43 w 85"/>
                <a:gd name="T37" fmla="*/ 0 h 86"/>
                <a:gd name="T38" fmla="*/ 43 w 85"/>
                <a:gd name="T39" fmla="*/ 0 h 86"/>
                <a:gd name="T40" fmla="*/ 51 w 85"/>
                <a:gd name="T41" fmla="*/ 1 h 86"/>
                <a:gd name="T42" fmla="*/ 59 w 85"/>
                <a:gd name="T43" fmla="*/ 4 h 86"/>
                <a:gd name="T44" fmla="*/ 66 w 85"/>
                <a:gd name="T45" fmla="*/ 8 h 86"/>
                <a:gd name="T46" fmla="*/ 73 w 85"/>
                <a:gd name="T47" fmla="*/ 12 h 86"/>
                <a:gd name="T48" fmla="*/ 78 w 85"/>
                <a:gd name="T49" fmla="*/ 19 h 86"/>
                <a:gd name="T50" fmla="*/ 81 w 85"/>
                <a:gd name="T51" fmla="*/ 26 h 86"/>
                <a:gd name="T52" fmla="*/ 84 w 85"/>
                <a:gd name="T53" fmla="*/ 34 h 86"/>
                <a:gd name="T54" fmla="*/ 85 w 85"/>
                <a:gd name="T55" fmla="*/ 44 h 86"/>
                <a:gd name="T56" fmla="*/ 85 w 85"/>
                <a:gd name="T57" fmla="*/ 44 h 86"/>
                <a:gd name="T58" fmla="*/ 84 w 85"/>
                <a:gd name="T59" fmla="*/ 52 h 86"/>
                <a:gd name="T60" fmla="*/ 81 w 85"/>
                <a:gd name="T61" fmla="*/ 60 h 86"/>
                <a:gd name="T62" fmla="*/ 78 w 85"/>
                <a:gd name="T63" fmla="*/ 67 h 86"/>
                <a:gd name="T64" fmla="*/ 73 w 85"/>
                <a:gd name="T65" fmla="*/ 74 h 86"/>
                <a:gd name="T66" fmla="*/ 66 w 85"/>
                <a:gd name="T67" fmla="*/ 78 h 86"/>
                <a:gd name="T68" fmla="*/ 59 w 85"/>
                <a:gd name="T69" fmla="*/ 82 h 86"/>
                <a:gd name="T70" fmla="*/ 51 w 85"/>
                <a:gd name="T71" fmla="*/ 85 h 86"/>
                <a:gd name="T72" fmla="*/ 43 w 85"/>
                <a:gd name="T73" fmla="*/ 86 h 86"/>
                <a:gd name="T74" fmla="*/ 43 w 85"/>
                <a:gd name="T75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6">
                  <a:moveTo>
                    <a:pt x="43" y="86"/>
                  </a:moveTo>
                  <a:lnTo>
                    <a:pt x="43" y="86"/>
                  </a:lnTo>
                  <a:lnTo>
                    <a:pt x="33" y="85"/>
                  </a:lnTo>
                  <a:lnTo>
                    <a:pt x="26" y="82"/>
                  </a:lnTo>
                  <a:lnTo>
                    <a:pt x="18" y="78"/>
                  </a:lnTo>
                  <a:lnTo>
                    <a:pt x="12" y="74"/>
                  </a:lnTo>
                  <a:lnTo>
                    <a:pt x="7" y="67"/>
                  </a:lnTo>
                  <a:lnTo>
                    <a:pt x="3" y="60"/>
                  </a:lnTo>
                  <a:lnTo>
                    <a:pt x="0" y="52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8" y="8"/>
                  </a:lnTo>
                  <a:lnTo>
                    <a:pt x="26" y="4"/>
                  </a:lnTo>
                  <a:lnTo>
                    <a:pt x="33" y="1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1" y="1"/>
                  </a:lnTo>
                  <a:lnTo>
                    <a:pt x="59" y="4"/>
                  </a:lnTo>
                  <a:lnTo>
                    <a:pt x="66" y="8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1" y="26"/>
                  </a:lnTo>
                  <a:lnTo>
                    <a:pt x="84" y="34"/>
                  </a:lnTo>
                  <a:lnTo>
                    <a:pt x="85" y="44"/>
                  </a:lnTo>
                  <a:lnTo>
                    <a:pt x="85" y="44"/>
                  </a:lnTo>
                  <a:lnTo>
                    <a:pt x="84" y="52"/>
                  </a:lnTo>
                  <a:lnTo>
                    <a:pt x="81" y="60"/>
                  </a:lnTo>
                  <a:lnTo>
                    <a:pt x="78" y="67"/>
                  </a:lnTo>
                  <a:lnTo>
                    <a:pt x="73" y="74"/>
                  </a:lnTo>
                  <a:lnTo>
                    <a:pt x="66" y="78"/>
                  </a:lnTo>
                  <a:lnTo>
                    <a:pt x="59" y="82"/>
                  </a:lnTo>
                  <a:lnTo>
                    <a:pt x="51" y="85"/>
                  </a:lnTo>
                  <a:lnTo>
                    <a:pt x="43" y="86"/>
                  </a:lnTo>
                  <a:lnTo>
                    <a:pt x="43" y="86"/>
                  </a:lnTo>
                  <a:close/>
                </a:path>
              </a:pathLst>
            </a:custGeom>
            <a:solidFill>
              <a:srgbClr val="5628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62"/>
            <p:cNvSpPr>
              <a:spLocks/>
            </p:cNvSpPr>
            <p:nvPr userDrawn="1"/>
          </p:nvSpPr>
          <p:spPr bwMode="auto">
            <a:xfrm>
              <a:off x="3875" y="1342"/>
              <a:ext cx="43" cy="43"/>
            </a:xfrm>
            <a:custGeom>
              <a:avLst/>
              <a:gdLst>
                <a:gd name="T0" fmla="*/ 42 w 86"/>
                <a:gd name="T1" fmla="*/ 0 h 85"/>
                <a:gd name="T2" fmla="*/ 42 w 86"/>
                <a:gd name="T3" fmla="*/ 0 h 85"/>
                <a:gd name="T4" fmla="*/ 52 w 86"/>
                <a:gd name="T5" fmla="*/ 0 h 85"/>
                <a:gd name="T6" fmla="*/ 59 w 86"/>
                <a:gd name="T7" fmla="*/ 3 h 85"/>
                <a:gd name="T8" fmla="*/ 67 w 86"/>
                <a:gd name="T9" fmla="*/ 7 h 85"/>
                <a:gd name="T10" fmla="*/ 73 w 86"/>
                <a:gd name="T11" fmla="*/ 12 h 85"/>
                <a:gd name="T12" fmla="*/ 78 w 86"/>
                <a:gd name="T13" fmla="*/ 18 h 85"/>
                <a:gd name="T14" fmla="*/ 82 w 86"/>
                <a:gd name="T15" fmla="*/ 26 h 85"/>
                <a:gd name="T16" fmla="*/ 85 w 86"/>
                <a:gd name="T17" fmla="*/ 34 h 85"/>
                <a:gd name="T18" fmla="*/ 86 w 86"/>
                <a:gd name="T19" fmla="*/ 42 h 85"/>
                <a:gd name="T20" fmla="*/ 86 w 86"/>
                <a:gd name="T21" fmla="*/ 42 h 85"/>
                <a:gd name="T22" fmla="*/ 85 w 86"/>
                <a:gd name="T23" fmla="*/ 51 h 85"/>
                <a:gd name="T24" fmla="*/ 82 w 86"/>
                <a:gd name="T25" fmla="*/ 59 h 85"/>
                <a:gd name="T26" fmla="*/ 78 w 86"/>
                <a:gd name="T27" fmla="*/ 66 h 85"/>
                <a:gd name="T28" fmla="*/ 73 w 86"/>
                <a:gd name="T29" fmla="*/ 73 h 85"/>
                <a:gd name="T30" fmla="*/ 67 w 86"/>
                <a:gd name="T31" fmla="*/ 78 h 85"/>
                <a:gd name="T32" fmla="*/ 59 w 86"/>
                <a:gd name="T33" fmla="*/ 82 h 85"/>
                <a:gd name="T34" fmla="*/ 52 w 86"/>
                <a:gd name="T35" fmla="*/ 84 h 85"/>
                <a:gd name="T36" fmla="*/ 42 w 86"/>
                <a:gd name="T37" fmla="*/ 85 h 85"/>
                <a:gd name="T38" fmla="*/ 42 w 86"/>
                <a:gd name="T39" fmla="*/ 85 h 85"/>
                <a:gd name="T40" fmla="*/ 34 w 86"/>
                <a:gd name="T41" fmla="*/ 84 h 85"/>
                <a:gd name="T42" fmla="*/ 26 w 86"/>
                <a:gd name="T43" fmla="*/ 82 h 85"/>
                <a:gd name="T44" fmla="*/ 19 w 86"/>
                <a:gd name="T45" fmla="*/ 78 h 85"/>
                <a:gd name="T46" fmla="*/ 12 w 86"/>
                <a:gd name="T47" fmla="*/ 73 h 85"/>
                <a:gd name="T48" fmla="*/ 6 w 86"/>
                <a:gd name="T49" fmla="*/ 66 h 85"/>
                <a:gd name="T50" fmla="*/ 4 w 86"/>
                <a:gd name="T51" fmla="*/ 59 h 85"/>
                <a:gd name="T52" fmla="*/ 1 w 86"/>
                <a:gd name="T53" fmla="*/ 51 h 85"/>
                <a:gd name="T54" fmla="*/ 0 w 86"/>
                <a:gd name="T55" fmla="*/ 42 h 85"/>
                <a:gd name="T56" fmla="*/ 0 w 86"/>
                <a:gd name="T57" fmla="*/ 42 h 85"/>
                <a:gd name="T58" fmla="*/ 1 w 86"/>
                <a:gd name="T59" fmla="*/ 34 h 85"/>
                <a:gd name="T60" fmla="*/ 4 w 86"/>
                <a:gd name="T61" fmla="*/ 26 h 85"/>
                <a:gd name="T62" fmla="*/ 6 w 86"/>
                <a:gd name="T63" fmla="*/ 18 h 85"/>
                <a:gd name="T64" fmla="*/ 12 w 86"/>
                <a:gd name="T65" fmla="*/ 12 h 85"/>
                <a:gd name="T66" fmla="*/ 19 w 86"/>
                <a:gd name="T67" fmla="*/ 7 h 85"/>
                <a:gd name="T68" fmla="*/ 26 w 86"/>
                <a:gd name="T69" fmla="*/ 3 h 85"/>
                <a:gd name="T70" fmla="*/ 34 w 86"/>
                <a:gd name="T71" fmla="*/ 0 h 85"/>
                <a:gd name="T72" fmla="*/ 42 w 86"/>
                <a:gd name="T73" fmla="*/ 0 h 85"/>
                <a:gd name="T74" fmla="*/ 42 w 86"/>
                <a:gd name="T7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6" h="85">
                  <a:moveTo>
                    <a:pt x="42" y="0"/>
                  </a:moveTo>
                  <a:lnTo>
                    <a:pt x="42" y="0"/>
                  </a:lnTo>
                  <a:lnTo>
                    <a:pt x="52" y="0"/>
                  </a:lnTo>
                  <a:lnTo>
                    <a:pt x="59" y="3"/>
                  </a:lnTo>
                  <a:lnTo>
                    <a:pt x="67" y="7"/>
                  </a:lnTo>
                  <a:lnTo>
                    <a:pt x="73" y="12"/>
                  </a:lnTo>
                  <a:lnTo>
                    <a:pt x="78" y="18"/>
                  </a:lnTo>
                  <a:lnTo>
                    <a:pt x="82" y="26"/>
                  </a:lnTo>
                  <a:lnTo>
                    <a:pt x="85" y="34"/>
                  </a:lnTo>
                  <a:lnTo>
                    <a:pt x="86" y="42"/>
                  </a:lnTo>
                  <a:lnTo>
                    <a:pt x="86" y="42"/>
                  </a:lnTo>
                  <a:lnTo>
                    <a:pt x="85" y="51"/>
                  </a:lnTo>
                  <a:lnTo>
                    <a:pt x="82" y="59"/>
                  </a:lnTo>
                  <a:lnTo>
                    <a:pt x="78" y="66"/>
                  </a:lnTo>
                  <a:lnTo>
                    <a:pt x="73" y="73"/>
                  </a:lnTo>
                  <a:lnTo>
                    <a:pt x="67" y="78"/>
                  </a:lnTo>
                  <a:lnTo>
                    <a:pt x="59" y="82"/>
                  </a:lnTo>
                  <a:lnTo>
                    <a:pt x="52" y="84"/>
                  </a:lnTo>
                  <a:lnTo>
                    <a:pt x="42" y="85"/>
                  </a:lnTo>
                  <a:lnTo>
                    <a:pt x="42" y="85"/>
                  </a:lnTo>
                  <a:lnTo>
                    <a:pt x="34" y="84"/>
                  </a:lnTo>
                  <a:lnTo>
                    <a:pt x="26" y="82"/>
                  </a:lnTo>
                  <a:lnTo>
                    <a:pt x="19" y="78"/>
                  </a:lnTo>
                  <a:lnTo>
                    <a:pt x="12" y="73"/>
                  </a:lnTo>
                  <a:lnTo>
                    <a:pt x="6" y="66"/>
                  </a:lnTo>
                  <a:lnTo>
                    <a:pt x="4" y="59"/>
                  </a:lnTo>
                  <a:lnTo>
                    <a:pt x="1" y="51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1" y="34"/>
                  </a:lnTo>
                  <a:lnTo>
                    <a:pt x="4" y="26"/>
                  </a:lnTo>
                  <a:lnTo>
                    <a:pt x="6" y="18"/>
                  </a:lnTo>
                  <a:lnTo>
                    <a:pt x="12" y="12"/>
                  </a:lnTo>
                  <a:lnTo>
                    <a:pt x="19" y="7"/>
                  </a:lnTo>
                  <a:lnTo>
                    <a:pt x="26" y="3"/>
                  </a:lnTo>
                  <a:lnTo>
                    <a:pt x="34" y="0"/>
                  </a:lnTo>
                  <a:lnTo>
                    <a:pt x="42" y="0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63"/>
            <p:cNvSpPr>
              <a:spLocks/>
            </p:cNvSpPr>
            <p:nvPr userDrawn="1"/>
          </p:nvSpPr>
          <p:spPr bwMode="auto">
            <a:xfrm>
              <a:off x="3875" y="1060"/>
              <a:ext cx="43" cy="43"/>
            </a:xfrm>
            <a:custGeom>
              <a:avLst/>
              <a:gdLst>
                <a:gd name="T0" fmla="*/ 42 w 86"/>
                <a:gd name="T1" fmla="*/ 0 h 87"/>
                <a:gd name="T2" fmla="*/ 42 w 86"/>
                <a:gd name="T3" fmla="*/ 0 h 87"/>
                <a:gd name="T4" fmla="*/ 52 w 86"/>
                <a:gd name="T5" fmla="*/ 1 h 87"/>
                <a:gd name="T6" fmla="*/ 59 w 86"/>
                <a:gd name="T7" fmla="*/ 4 h 87"/>
                <a:gd name="T8" fmla="*/ 67 w 86"/>
                <a:gd name="T9" fmla="*/ 8 h 87"/>
                <a:gd name="T10" fmla="*/ 73 w 86"/>
                <a:gd name="T11" fmla="*/ 12 h 87"/>
                <a:gd name="T12" fmla="*/ 78 w 86"/>
                <a:gd name="T13" fmla="*/ 19 h 87"/>
                <a:gd name="T14" fmla="*/ 82 w 86"/>
                <a:gd name="T15" fmla="*/ 26 h 87"/>
                <a:gd name="T16" fmla="*/ 85 w 86"/>
                <a:gd name="T17" fmla="*/ 34 h 87"/>
                <a:gd name="T18" fmla="*/ 86 w 86"/>
                <a:gd name="T19" fmla="*/ 43 h 87"/>
                <a:gd name="T20" fmla="*/ 86 w 86"/>
                <a:gd name="T21" fmla="*/ 43 h 87"/>
                <a:gd name="T22" fmla="*/ 85 w 86"/>
                <a:gd name="T23" fmla="*/ 52 h 87"/>
                <a:gd name="T24" fmla="*/ 82 w 86"/>
                <a:gd name="T25" fmla="*/ 61 h 87"/>
                <a:gd name="T26" fmla="*/ 78 w 86"/>
                <a:gd name="T27" fmla="*/ 67 h 87"/>
                <a:gd name="T28" fmla="*/ 73 w 86"/>
                <a:gd name="T29" fmla="*/ 73 h 87"/>
                <a:gd name="T30" fmla="*/ 67 w 86"/>
                <a:gd name="T31" fmla="*/ 78 h 87"/>
                <a:gd name="T32" fmla="*/ 59 w 86"/>
                <a:gd name="T33" fmla="*/ 83 h 87"/>
                <a:gd name="T34" fmla="*/ 52 w 86"/>
                <a:gd name="T35" fmla="*/ 85 h 87"/>
                <a:gd name="T36" fmla="*/ 42 w 86"/>
                <a:gd name="T37" fmla="*/ 87 h 87"/>
                <a:gd name="T38" fmla="*/ 42 w 86"/>
                <a:gd name="T39" fmla="*/ 87 h 87"/>
                <a:gd name="T40" fmla="*/ 34 w 86"/>
                <a:gd name="T41" fmla="*/ 85 h 87"/>
                <a:gd name="T42" fmla="*/ 26 w 86"/>
                <a:gd name="T43" fmla="*/ 83 h 87"/>
                <a:gd name="T44" fmla="*/ 19 w 86"/>
                <a:gd name="T45" fmla="*/ 78 h 87"/>
                <a:gd name="T46" fmla="*/ 12 w 86"/>
                <a:gd name="T47" fmla="*/ 73 h 87"/>
                <a:gd name="T48" fmla="*/ 6 w 86"/>
                <a:gd name="T49" fmla="*/ 67 h 87"/>
                <a:gd name="T50" fmla="*/ 4 w 86"/>
                <a:gd name="T51" fmla="*/ 61 h 87"/>
                <a:gd name="T52" fmla="*/ 1 w 86"/>
                <a:gd name="T53" fmla="*/ 52 h 87"/>
                <a:gd name="T54" fmla="*/ 0 w 86"/>
                <a:gd name="T55" fmla="*/ 43 h 87"/>
                <a:gd name="T56" fmla="*/ 0 w 86"/>
                <a:gd name="T57" fmla="*/ 43 h 87"/>
                <a:gd name="T58" fmla="*/ 1 w 86"/>
                <a:gd name="T59" fmla="*/ 34 h 87"/>
                <a:gd name="T60" fmla="*/ 4 w 86"/>
                <a:gd name="T61" fmla="*/ 26 h 87"/>
                <a:gd name="T62" fmla="*/ 6 w 86"/>
                <a:gd name="T63" fmla="*/ 19 h 87"/>
                <a:gd name="T64" fmla="*/ 12 w 86"/>
                <a:gd name="T65" fmla="*/ 12 h 87"/>
                <a:gd name="T66" fmla="*/ 19 w 86"/>
                <a:gd name="T67" fmla="*/ 8 h 87"/>
                <a:gd name="T68" fmla="*/ 26 w 86"/>
                <a:gd name="T69" fmla="*/ 4 h 87"/>
                <a:gd name="T70" fmla="*/ 34 w 86"/>
                <a:gd name="T71" fmla="*/ 1 h 87"/>
                <a:gd name="T72" fmla="*/ 42 w 86"/>
                <a:gd name="T73" fmla="*/ 0 h 87"/>
                <a:gd name="T74" fmla="*/ 42 w 86"/>
                <a:gd name="T75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6" h="87">
                  <a:moveTo>
                    <a:pt x="42" y="0"/>
                  </a:moveTo>
                  <a:lnTo>
                    <a:pt x="42" y="0"/>
                  </a:lnTo>
                  <a:lnTo>
                    <a:pt x="52" y="1"/>
                  </a:lnTo>
                  <a:lnTo>
                    <a:pt x="59" y="4"/>
                  </a:lnTo>
                  <a:lnTo>
                    <a:pt x="67" y="8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2" y="26"/>
                  </a:lnTo>
                  <a:lnTo>
                    <a:pt x="85" y="34"/>
                  </a:lnTo>
                  <a:lnTo>
                    <a:pt x="86" y="43"/>
                  </a:lnTo>
                  <a:lnTo>
                    <a:pt x="86" y="43"/>
                  </a:lnTo>
                  <a:lnTo>
                    <a:pt x="85" y="52"/>
                  </a:lnTo>
                  <a:lnTo>
                    <a:pt x="82" y="61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7" y="78"/>
                  </a:lnTo>
                  <a:lnTo>
                    <a:pt x="59" y="83"/>
                  </a:lnTo>
                  <a:lnTo>
                    <a:pt x="52" y="85"/>
                  </a:lnTo>
                  <a:lnTo>
                    <a:pt x="42" y="87"/>
                  </a:lnTo>
                  <a:lnTo>
                    <a:pt x="42" y="87"/>
                  </a:lnTo>
                  <a:lnTo>
                    <a:pt x="34" y="85"/>
                  </a:lnTo>
                  <a:lnTo>
                    <a:pt x="26" y="83"/>
                  </a:lnTo>
                  <a:lnTo>
                    <a:pt x="19" y="78"/>
                  </a:lnTo>
                  <a:lnTo>
                    <a:pt x="12" y="73"/>
                  </a:lnTo>
                  <a:lnTo>
                    <a:pt x="6" y="67"/>
                  </a:lnTo>
                  <a:lnTo>
                    <a:pt x="4" y="61"/>
                  </a:lnTo>
                  <a:lnTo>
                    <a:pt x="1" y="52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1" y="34"/>
                  </a:lnTo>
                  <a:lnTo>
                    <a:pt x="4" y="26"/>
                  </a:lnTo>
                  <a:lnTo>
                    <a:pt x="6" y="19"/>
                  </a:lnTo>
                  <a:lnTo>
                    <a:pt x="12" y="12"/>
                  </a:lnTo>
                  <a:lnTo>
                    <a:pt x="19" y="8"/>
                  </a:lnTo>
                  <a:lnTo>
                    <a:pt x="26" y="4"/>
                  </a:lnTo>
                  <a:lnTo>
                    <a:pt x="34" y="1"/>
                  </a:lnTo>
                  <a:lnTo>
                    <a:pt x="42" y="0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64"/>
            <p:cNvSpPr>
              <a:spLocks/>
            </p:cNvSpPr>
            <p:nvPr userDrawn="1"/>
          </p:nvSpPr>
          <p:spPr bwMode="auto">
            <a:xfrm>
              <a:off x="3875" y="1004"/>
              <a:ext cx="43" cy="42"/>
            </a:xfrm>
            <a:custGeom>
              <a:avLst/>
              <a:gdLst>
                <a:gd name="T0" fmla="*/ 42 w 86"/>
                <a:gd name="T1" fmla="*/ 0 h 86"/>
                <a:gd name="T2" fmla="*/ 42 w 86"/>
                <a:gd name="T3" fmla="*/ 0 h 86"/>
                <a:gd name="T4" fmla="*/ 52 w 86"/>
                <a:gd name="T5" fmla="*/ 2 h 86"/>
                <a:gd name="T6" fmla="*/ 59 w 86"/>
                <a:gd name="T7" fmla="*/ 5 h 86"/>
                <a:gd name="T8" fmla="*/ 67 w 86"/>
                <a:gd name="T9" fmla="*/ 7 h 86"/>
                <a:gd name="T10" fmla="*/ 73 w 86"/>
                <a:gd name="T11" fmla="*/ 13 h 86"/>
                <a:gd name="T12" fmla="*/ 78 w 86"/>
                <a:gd name="T13" fmla="*/ 20 h 86"/>
                <a:gd name="T14" fmla="*/ 82 w 86"/>
                <a:gd name="T15" fmla="*/ 27 h 86"/>
                <a:gd name="T16" fmla="*/ 85 w 86"/>
                <a:gd name="T17" fmla="*/ 35 h 86"/>
                <a:gd name="T18" fmla="*/ 86 w 86"/>
                <a:gd name="T19" fmla="*/ 43 h 86"/>
                <a:gd name="T20" fmla="*/ 86 w 86"/>
                <a:gd name="T21" fmla="*/ 43 h 86"/>
                <a:gd name="T22" fmla="*/ 85 w 86"/>
                <a:gd name="T23" fmla="*/ 53 h 86"/>
                <a:gd name="T24" fmla="*/ 82 w 86"/>
                <a:gd name="T25" fmla="*/ 59 h 86"/>
                <a:gd name="T26" fmla="*/ 78 w 86"/>
                <a:gd name="T27" fmla="*/ 68 h 86"/>
                <a:gd name="T28" fmla="*/ 73 w 86"/>
                <a:gd name="T29" fmla="*/ 73 h 86"/>
                <a:gd name="T30" fmla="*/ 67 w 86"/>
                <a:gd name="T31" fmla="*/ 79 h 86"/>
                <a:gd name="T32" fmla="*/ 59 w 86"/>
                <a:gd name="T33" fmla="*/ 83 h 86"/>
                <a:gd name="T34" fmla="*/ 52 w 86"/>
                <a:gd name="T35" fmla="*/ 86 h 86"/>
                <a:gd name="T36" fmla="*/ 42 w 86"/>
                <a:gd name="T37" fmla="*/ 86 h 86"/>
                <a:gd name="T38" fmla="*/ 42 w 86"/>
                <a:gd name="T39" fmla="*/ 86 h 86"/>
                <a:gd name="T40" fmla="*/ 34 w 86"/>
                <a:gd name="T41" fmla="*/ 86 h 86"/>
                <a:gd name="T42" fmla="*/ 26 w 86"/>
                <a:gd name="T43" fmla="*/ 83 h 86"/>
                <a:gd name="T44" fmla="*/ 19 w 86"/>
                <a:gd name="T45" fmla="*/ 79 h 86"/>
                <a:gd name="T46" fmla="*/ 12 w 86"/>
                <a:gd name="T47" fmla="*/ 73 h 86"/>
                <a:gd name="T48" fmla="*/ 6 w 86"/>
                <a:gd name="T49" fmla="*/ 68 h 86"/>
                <a:gd name="T50" fmla="*/ 4 w 86"/>
                <a:gd name="T51" fmla="*/ 59 h 86"/>
                <a:gd name="T52" fmla="*/ 1 w 86"/>
                <a:gd name="T53" fmla="*/ 53 h 86"/>
                <a:gd name="T54" fmla="*/ 0 w 86"/>
                <a:gd name="T55" fmla="*/ 43 h 86"/>
                <a:gd name="T56" fmla="*/ 0 w 86"/>
                <a:gd name="T57" fmla="*/ 43 h 86"/>
                <a:gd name="T58" fmla="*/ 1 w 86"/>
                <a:gd name="T59" fmla="*/ 35 h 86"/>
                <a:gd name="T60" fmla="*/ 4 w 86"/>
                <a:gd name="T61" fmla="*/ 27 h 86"/>
                <a:gd name="T62" fmla="*/ 6 w 86"/>
                <a:gd name="T63" fmla="*/ 20 h 86"/>
                <a:gd name="T64" fmla="*/ 12 w 86"/>
                <a:gd name="T65" fmla="*/ 13 h 86"/>
                <a:gd name="T66" fmla="*/ 19 w 86"/>
                <a:gd name="T67" fmla="*/ 7 h 86"/>
                <a:gd name="T68" fmla="*/ 26 w 86"/>
                <a:gd name="T69" fmla="*/ 5 h 86"/>
                <a:gd name="T70" fmla="*/ 34 w 86"/>
                <a:gd name="T71" fmla="*/ 2 h 86"/>
                <a:gd name="T72" fmla="*/ 42 w 86"/>
                <a:gd name="T73" fmla="*/ 0 h 86"/>
                <a:gd name="T74" fmla="*/ 42 w 86"/>
                <a:gd name="T7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6" h="86">
                  <a:moveTo>
                    <a:pt x="42" y="0"/>
                  </a:moveTo>
                  <a:lnTo>
                    <a:pt x="42" y="0"/>
                  </a:lnTo>
                  <a:lnTo>
                    <a:pt x="52" y="2"/>
                  </a:lnTo>
                  <a:lnTo>
                    <a:pt x="59" y="5"/>
                  </a:lnTo>
                  <a:lnTo>
                    <a:pt x="67" y="7"/>
                  </a:lnTo>
                  <a:lnTo>
                    <a:pt x="73" y="13"/>
                  </a:lnTo>
                  <a:lnTo>
                    <a:pt x="78" y="20"/>
                  </a:lnTo>
                  <a:lnTo>
                    <a:pt x="82" y="27"/>
                  </a:lnTo>
                  <a:lnTo>
                    <a:pt x="85" y="35"/>
                  </a:lnTo>
                  <a:lnTo>
                    <a:pt x="86" y="43"/>
                  </a:lnTo>
                  <a:lnTo>
                    <a:pt x="86" y="43"/>
                  </a:lnTo>
                  <a:lnTo>
                    <a:pt x="85" y="53"/>
                  </a:lnTo>
                  <a:lnTo>
                    <a:pt x="82" y="59"/>
                  </a:lnTo>
                  <a:lnTo>
                    <a:pt x="78" y="68"/>
                  </a:lnTo>
                  <a:lnTo>
                    <a:pt x="73" y="73"/>
                  </a:lnTo>
                  <a:lnTo>
                    <a:pt x="67" y="79"/>
                  </a:lnTo>
                  <a:lnTo>
                    <a:pt x="59" y="83"/>
                  </a:lnTo>
                  <a:lnTo>
                    <a:pt x="52" y="86"/>
                  </a:lnTo>
                  <a:lnTo>
                    <a:pt x="42" y="86"/>
                  </a:lnTo>
                  <a:lnTo>
                    <a:pt x="42" y="86"/>
                  </a:lnTo>
                  <a:lnTo>
                    <a:pt x="34" y="86"/>
                  </a:lnTo>
                  <a:lnTo>
                    <a:pt x="26" y="83"/>
                  </a:lnTo>
                  <a:lnTo>
                    <a:pt x="19" y="79"/>
                  </a:lnTo>
                  <a:lnTo>
                    <a:pt x="12" y="73"/>
                  </a:lnTo>
                  <a:lnTo>
                    <a:pt x="6" y="68"/>
                  </a:lnTo>
                  <a:lnTo>
                    <a:pt x="4" y="59"/>
                  </a:lnTo>
                  <a:lnTo>
                    <a:pt x="1" y="53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1" y="35"/>
                  </a:lnTo>
                  <a:lnTo>
                    <a:pt x="4" y="27"/>
                  </a:lnTo>
                  <a:lnTo>
                    <a:pt x="6" y="20"/>
                  </a:lnTo>
                  <a:lnTo>
                    <a:pt x="12" y="13"/>
                  </a:lnTo>
                  <a:lnTo>
                    <a:pt x="19" y="7"/>
                  </a:lnTo>
                  <a:lnTo>
                    <a:pt x="26" y="5"/>
                  </a:lnTo>
                  <a:lnTo>
                    <a:pt x="34" y="2"/>
                  </a:lnTo>
                  <a:lnTo>
                    <a:pt x="42" y="0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65"/>
            <p:cNvSpPr>
              <a:spLocks/>
            </p:cNvSpPr>
            <p:nvPr userDrawn="1"/>
          </p:nvSpPr>
          <p:spPr bwMode="auto">
            <a:xfrm>
              <a:off x="3875" y="947"/>
              <a:ext cx="43" cy="43"/>
            </a:xfrm>
            <a:custGeom>
              <a:avLst/>
              <a:gdLst>
                <a:gd name="T0" fmla="*/ 42 w 86"/>
                <a:gd name="T1" fmla="*/ 0 h 85"/>
                <a:gd name="T2" fmla="*/ 42 w 86"/>
                <a:gd name="T3" fmla="*/ 0 h 85"/>
                <a:gd name="T4" fmla="*/ 52 w 86"/>
                <a:gd name="T5" fmla="*/ 1 h 85"/>
                <a:gd name="T6" fmla="*/ 59 w 86"/>
                <a:gd name="T7" fmla="*/ 2 h 85"/>
                <a:gd name="T8" fmla="*/ 67 w 86"/>
                <a:gd name="T9" fmla="*/ 7 h 85"/>
                <a:gd name="T10" fmla="*/ 73 w 86"/>
                <a:gd name="T11" fmla="*/ 12 h 85"/>
                <a:gd name="T12" fmla="*/ 78 w 86"/>
                <a:gd name="T13" fmla="*/ 19 h 85"/>
                <a:gd name="T14" fmla="*/ 82 w 86"/>
                <a:gd name="T15" fmla="*/ 26 h 85"/>
                <a:gd name="T16" fmla="*/ 85 w 86"/>
                <a:gd name="T17" fmla="*/ 34 h 85"/>
                <a:gd name="T18" fmla="*/ 86 w 86"/>
                <a:gd name="T19" fmla="*/ 42 h 85"/>
                <a:gd name="T20" fmla="*/ 86 w 86"/>
                <a:gd name="T21" fmla="*/ 42 h 85"/>
                <a:gd name="T22" fmla="*/ 85 w 86"/>
                <a:gd name="T23" fmla="*/ 51 h 85"/>
                <a:gd name="T24" fmla="*/ 82 w 86"/>
                <a:gd name="T25" fmla="*/ 59 h 85"/>
                <a:gd name="T26" fmla="*/ 78 w 86"/>
                <a:gd name="T27" fmla="*/ 67 h 85"/>
                <a:gd name="T28" fmla="*/ 73 w 86"/>
                <a:gd name="T29" fmla="*/ 73 h 85"/>
                <a:gd name="T30" fmla="*/ 67 w 86"/>
                <a:gd name="T31" fmla="*/ 78 h 85"/>
                <a:gd name="T32" fmla="*/ 59 w 86"/>
                <a:gd name="T33" fmla="*/ 82 h 85"/>
                <a:gd name="T34" fmla="*/ 52 w 86"/>
                <a:gd name="T35" fmla="*/ 85 h 85"/>
                <a:gd name="T36" fmla="*/ 42 w 86"/>
                <a:gd name="T37" fmla="*/ 85 h 85"/>
                <a:gd name="T38" fmla="*/ 42 w 86"/>
                <a:gd name="T39" fmla="*/ 85 h 85"/>
                <a:gd name="T40" fmla="*/ 34 w 86"/>
                <a:gd name="T41" fmla="*/ 85 h 85"/>
                <a:gd name="T42" fmla="*/ 26 w 86"/>
                <a:gd name="T43" fmla="*/ 82 h 85"/>
                <a:gd name="T44" fmla="*/ 19 w 86"/>
                <a:gd name="T45" fmla="*/ 78 h 85"/>
                <a:gd name="T46" fmla="*/ 12 w 86"/>
                <a:gd name="T47" fmla="*/ 73 h 85"/>
                <a:gd name="T48" fmla="*/ 6 w 86"/>
                <a:gd name="T49" fmla="*/ 67 h 85"/>
                <a:gd name="T50" fmla="*/ 4 w 86"/>
                <a:gd name="T51" fmla="*/ 59 h 85"/>
                <a:gd name="T52" fmla="*/ 1 w 86"/>
                <a:gd name="T53" fmla="*/ 51 h 85"/>
                <a:gd name="T54" fmla="*/ 0 w 86"/>
                <a:gd name="T55" fmla="*/ 42 h 85"/>
                <a:gd name="T56" fmla="*/ 0 w 86"/>
                <a:gd name="T57" fmla="*/ 42 h 85"/>
                <a:gd name="T58" fmla="*/ 1 w 86"/>
                <a:gd name="T59" fmla="*/ 34 h 85"/>
                <a:gd name="T60" fmla="*/ 4 w 86"/>
                <a:gd name="T61" fmla="*/ 26 h 85"/>
                <a:gd name="T62" fmla="*/ 6 w 86"/>
                <a:gd name="T63" fmla="*/ 19 h 85"/>
                <a:gd name="T64" fmla="*/ 12 w 86"/>
                <a:gd name="T65" fmla="*/ 12 h 85"/>
                <a:gd name="T66" fmla="*/ 19 w 86"/>
                <a:gd name="T67" fmla="*/ 7 h 85"/>
                <a:gd name="T68" fmla="*/ 26 w 86"/>
                <a:gd name="T69" fmla="*/ 2 h 85"/>
                <a:gd name="T70" fmla="*/ 34 w 86"/>
                <a:gd name="T71" fmla="*/ 1 h 85"/>
                <a:gd name="T72" fmla="*/ 42 w 86"/>
                <a:gd name="T73" fmla="*/ 0 h 85"/>
                <a:gd name="T74" fmla="*/ 42 w 86"/>
                <a:gd name="T7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6" h="85">
                  <a:moveTo>
                    <a:pt x="42" y="0"/>
                  </a:moveTo>
                  <a:lnTo>
                    <a:pt x="42" y="0"/>
                  </a:lnTo>
                  <a:lnTo>
                    <a:pt x="52" y="1"/>
                  </a:lnTo>
                  <a:lnTo>
                    <a:pt x="59" y="2"/>
                  </a:lnTo>
                  <a:lnTo>
                    <a:pt x="67" y="7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2" y="26"/>
                  </a:lnTo>
                  <a:lnTo>
                    <a:pt x="85" y="34"/>
                  </a:lnTo>
                  <a:lnTo>
                    <a:pt x="86" y="42"/>
                  </a:lnTo>
                  <a:lnTo>
                    <a:pt x="86" y="42"/>
                  </a:lnTo>
                  <a:lnTo>
                    <a:pt x="85" y="51"/>
                  </a:lnTo>
                  <a:lnTo>
                    <a:pt x="82" y="59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7" y="78"/>
                  </a:lnTo>
                  <a:lnTo>
                    <a:pt x="59" y="82"/>
                  </a:lnTo>
                  <a:lnTo>
                    <a:pt x="52" y="85"/>
                  </a:lnTo>
                  <a:lnTo>
                    <a:pt x="42" y="85"/>
                  </a:lnTo>
                  <a:lnTo>
                    <a:pt x="42" y="85"/>
                  </a:lnTo>
                  <a:lnTo>
                    <a:pt x="34" y="85"/>
                  </a:lnTo>
                  <a:lnTo>
                    <a:pt x="26" y="82"/>
                  </a:lnTo>
                  <a:lnTo>
                    <a:pt x="19" y="78"/>
                  </a:lnTo>
                  <a:lnTo>
                    <a:pt x="12" y="73"/>
                  </a:lnTo>
                  <a:lnTo>
                    <a:pt x="6" y="67"/>
                  </a:lnTo>
                  <a:lnTo>
                    <a:pt x="4" y="59"/>
                  </a:lnTo>
                  <a:lnTo>
                    <a:pt x="1" y="51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1" y="34"/>
                  </a:lnTo>
                  <a:lnTo>
                    <a:pt x="4" y="26"/>
                  </a:lnTo>
                  <a:lnTo>
                    <a:pt x="6" y="19"/>
                  </a:lnTo>
                  <a:lnTo>
                    <a:pt x="12" y="12"/>
                  </a:lnTo>
                  <a:lnTo>
                    <a:pt x="19" y="7"/>
                  </a:lnTo>
                  <a:lnTo>
                    <a:pt x="26" y="2"/>
                  </a:lnTo>
                  <a:lnTo>
                    <a:pt x="34" y="1"/>
                  </a:lnTo>
                  <a:lnTo>
                    <a:pt x="42" y="0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66"/>
            <p:cNvSpPr>
              <a:spLocks/>
            </p:cNvSpPr>
            <p:nvPr userDrawn="1"/>
          </p:nvSpPr>
          <p:spPr bwMode="auto">
            <a:xfrm>
              <a:off x="3931" y="1342"/>
              <a:ext cx="44" cy="43"/>
            </a:xfrm>
            <a:custGeom>
              <a:avLst/>
              <a:gdLst>
                <a:gd name="T0" fmla="*/ 43 w 87"/>
                <a:gd name="T1" fmla="*/ 0 h 85"/>
                <a:gd name="T2" fmla="*/ 43 w 87"/>
                <a:gd name="T3" fmla="*/ 0 h 85"/>
                <a:gd name="T4" fmla="*/ 53 w 87"/>
                <a:gd name="T5" fmla="*/ 0 h 85"/>
                <a:gd name="T6" fmla="*/ 61 w 87"/>
                <a:gd name="T7" fmla="*/ 3 h 85"/>
                <a:gd name="T8" fmla="*/ 68 w 87"/>
                <a:gd name="T9" fmla="*/ 7 h 85"/>
                <a:gd name="T10" fmla="*/ 73 w 87"/>
                <a:gd name="T11" fmla="*/ 12 h 85"/>
                <a:gd name="T12" fmla="*/ 79 w 87"/>
                <a:gd name="T13" fmla="*/ 18 h 85"/>
                <a:gd name="T14" fmla="*/ 83 w 87"/>
                <a:gd name="T15" fmla="*/ 26 h 85"/>
                <a:gd name="T16" fmla="*/ 86 w 87"/>
                <a:gd name="T17" fmla="*/ 34 h 85"/>
                <a:gd name="T18" fmla="*/ 87 w 87"/>
                <a:gd name="T19" fmla="*/ 42 h 85"/>
                <a:gd name="T20" fmla="*/ 87 w 87"/>
                <a:gd name="T21" fmla="*/ 42 h 85"/>
                <a:gd name="T22" fmla="*/ 86 w 87"/>
                <a:gd name="T23" fmla="*/ 51 h 85"/>
                <a:gd name="T24" fmla="*/ 83 w 87"/>
                <a:gd name="T25" fmla="*/ 59 h 85"/>
                <a:gd name="T26" fmla="*/ 79 w 87"/>
                <a:gd name="T27" fmla="*/ 66 h 85"/>
                <a:gd name="T28" fmla="*/ 73 w 87"/>
                <a:gd name="T29" fmla="*/ 73 h 85"/>
                <a:gd name="T30" fmla="*/ 68 w 87"/>
                <a:gd name="T31" fmla="*/ 78 h 85"/>
                <a:gd name="T32" fmla="*/ 61 w 87"/>
                <a:gd name="T33" fmla="*/ 82 h 85"/>
                <a:gd name="T34" fmla="*/ 53 w 87"/>
                <a:gd name="T35" fmla="*/ 84 h 85"/>
                <a:gd name="T36" fmla="*/ 43 w 87"/>
                <a:gd name="T37" fmla="*/ 85 h 85"/>
                <a:gd name="T38" fmla="*/ 43 w 87"/>
                <a:gd name="T39" fmla="*/ 85 h 85"/>
                <a:gd name="T40" fmla="*/ 35 w 87"/>
                <a:gd name="T41" fmla="*/ 84 h 85"/>
                <a:gd name="T42" fmla="*/ 27 w 87"/>
                <a:gd name="T43" fmla="*/ 82 h 85"/>
                <a:gd name="T44" fmla="*/ 20 w 87"/>
                <a:gd name="T45" fmla="*/ 78 h 85"/>
                <a:gd name="T46" fmla="*/ 13 w 87"/>
                <a:gd name="T47" fmla="*/ 73 h 85"/>
                <a:gd name="T48" fmla="*/ 9 w 87"/>
                <a:gd name="T49" fmla="*/ 66 h 85"/>
                <a:gd name="T50" fmla="*/ 5 w 87"/>
                <a:gd name="T51" fmla="*/ 59 h 85"/>
                <a:gd name="T52" fmla="*/ 2 w 87"/>
                <a:gd name="T53" fmla="*/ 51 h 85"/>
                <a:gd name="T54" fmla="*/ 0 w 87"/>
                <a:gd name="T55" fmla="*/ 42 h 85"/>
                <a:gd name="T56" fmla="*/ 0 w 87"/>
                <a:gd name="T57" fmla="*/ 42 h 85"/>
                <a:gd name="T58" fmla="*/ 2 w 87"/>
                <a:gd name="T59" fmla="*/ 34 h 85"/>
                <a:gd name="T60" fmla="*/ 5 w 87"/>
                <a:gd name="T61" fmla="*/ 26 h 85"/>
                <a:gd name="T62" fmla="*/ 9 w 87"/>
                <a:gd name="T63" fmla="*/ 18 h 85"/>
                <a:gd name="T64" fmla="*/ 13 w 87"/>
                <a:gd name="T65" fmla="*/ 12 h 85"/>
                <a:gd name="T66" fmla="*/ 20 w 87"/>
                <a:gd name="T67" fmla="*/ 7 h 85"/>
                <a:gd name="T68" fmla="*/ 27 w 87"/>
                <a:gd name="T69" fmla="*/ 3 h 85"/>
                <a:gd name="T70" fmla="*/ 35 w 87"/>
                <a:gd name="T71" fmla="*/ 0 h 85"/>
                <a:gd name="T72" fmla="*/ 43 w 87"/>
                <a:gd name="T73" fmla="*/ 0 h 85"/>
                <a:gd name="T74" fmla="*/ 43 w 87"/>
                <a:gd name="T7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5">
                  <a:moveTo>
                    <a:pt x="43" y="0"/>
                  </a:moveTo>
                  <a:lnTo>
                    <a:pt x="43" y="0"/>
                  </a:lnTo>
                  <a:lnTo>
                    <a:pt x="53" y="0"/>
                  </a:lnTo>
                  <a:lnTo>
                    <a:pt x="61" y="3"/>
                  </a:lnTo>
                  <a:lnTo>
                    <a:pt x="68" y="7"/>
                  </a:lnTo>
                  <a:lnTo>
                    <a:pt x="73" y="12"/>
                  </a:lnTo>
                  <a:lnTo>
                    <a:pt x="79" y="18"/>
                  </a:lnTo>
                  <a:lnTo>
                    <a:pt x="83" y="26"/>
                  </a:lnTo>
                  <a:lnTo>
                    <a:pt x="86" y="34"/>
                  </a:lnTo>
                  <a:lnTo>
                    <a:pt x="87" y="42"/>
                  </a:lnTo>
                  <a:lnTo>
                    <a:pt x="87" y="42"/>
                  </a:lnTo>
                  <a:lnTo>
                    <a:pt x="86" y="51"/>
                  </a:lnTo>
                  <a:lnTo>
                    <a:pt x="83" y="59"/>
                  </a:lnTo>
                  <a:lnTo>
                    <a:pt x="79" y="66"/>
                  </a:lnTo>
                  <a:lnTo>
                    <a:pt x="73" y="73"/>
                  </a:lnTo>
                  <a:lnTo>
                    <a:pt x="68" y="78"/>
                  </a:lnTo>
                  <a:lnTo>
                    <a:pt x="61" y="82"/>
                  </a:lnTo>
                  <a:lnTo>
                    <a:pt x="53" y="84"/>
                  </a:lnTo>
                  <a:lnTo>
                    <a:pt x="43" y="85"/>
                  </a:lnTo>
                  <a:lnTo>
                    <a:pt x="43" y="85"/>
                  </a:lnTo>
                  <a:lnTo>
                    <a:pt x="35" y="84"/>
                  </a:lnTo>
                  <a:lnTo>
                    <a:pt x="27" y="82"/>
                  </a:lnTo>
                  <a:lnTo>
                    <a:pt x="20" y="78"/>
                  </a:lnTo>
                  <a:lnTo>
                    <a:pt x="13" y="73"/>
                  </a:lnTo>
                  <a:lnTo>
                    <a:pt x="9" y="66"/>
                  </a:lnTo>
                  <a:lnTo>
                    <a:pt x="5" y="59"/>
                  </a:lnTo>
                  <a:lnTo>
                    <a:pt x="2" y="51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2" y="34"/>
                  </a:lnTo>
                  <a:lnTo>
                    <a:pt x="5" y="26"/>
                  </a:lnTo>
                  <a:lnTo>
                    <a:pt x="9" y="18"/>
                  </a:lnTo>
                  <a:lnTo>
                    <a:pt x="13" y="12"/>
                  </a:lnTo>
                  <a:lnTo>
                    <a:pt x="20" y="7"/>
                  </a:lnTo>
                  <a:lnTo>
                    <a:pt x="27" y="3"/>
                  </a:lnTo>
                  <a:lnTo>
                    <a:pt x="35" y="0"/>
                  </a:lnTo>
                  <a:lnTo>
                    <a:pt x="43" y="0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67"/>
            <p:cNvSpPr>
              <a:spLocks/>
            </p:cNvSpPr>
            <p:nvPr userDrawn="1"/>
          </p:nvSpPr>
          <p:spPr bwMode="auto">
            <a:xfrm>
              <a:off x="3931" y="1286"/>
              <a:ext cx="44" cy="43"/>
            </a:xfrm>
            <a:custGeom>
              <a:avLst/>
              <a:gdLst>
                <a:gd name="T0" fmla="*/ 43 w 87"/>
                <a:gd name="T1" fmla="*/ 0 h 85"/>
                <a:gd name="T2" fmla="*/ 43 w 87"/>
                <a:gd name="T3" fmla="*/ 0 h 85"/>
                <a:gd name="T4" fmla="*/ 53 w 87"/>
                <a:gd name="T5" fmla="*/ 0 h 85"/>
                <a:gd name="T6" fmla="*/ 61 w 87"/>
                <a:gd name="T7" fmla="*/ 3 h 85"/>
                <a:gd name="T8" fmla="*/ 68 w 87"/>
                <a:gd name="T9" fmla="*/ 7 h 85"/>
                <a:gd name="T10" fmla="*/ 73 w 87"/>
                <a:gd name="T11" fmla="*/ 13 h 85"/>
                <a:gd name="T12" fmla="*/ 79 w 87"/>
                <a:gd name="T13" fmla="*/ 18 h 85"/>
                <a:gd name="T14" fmla="*/ 83 w 87"/>
                <a:gd name="T15" fmla="*/ 26 h 85"/>
                <a:gd name="T16" fmla="*/ 86 w 87"/>
                <a:gd name="T17" fmla="*/ 34 h 85"/>
                <a:gd name="T18" fmla="*/ 87 w 87"/>
                <a:gd name="T19" fmla="*/ 43 h 85"/>
                <a:gd name="T20" fmla="*/ 87 w 87"/>
                <a:gd name="T21" fmla="*/ 43 h 85"/>
                <a:gd name="T22" fmla="*/ 86 w 87"/>
                <a:gd name="T23" fmla="*/ 51 h 85"/>
                <a:gd name="T24" fmla="*/ 83 w 87"/>
                <a:gd name="T25" fmla="*/ 59 h 85"/>
                <a:gd name="T26" fmla="*/ 79 w 87"/>
                <a:gd name="T27" fmla="*/ 66 h 85"/>
                <a:gd name="T28" fmla="*/ 73 w 87"/>
                <a:gd name="T29" fmla="*/ 73 h 85"/>
                <a:gd name="T30" fmla="*/ 68 w 87"/>
                <a:gd name="T31" fmla="*/ 78 h 85"/>
                <a:gd name="T32" fmla="*/ 61 w 87"/>
                <a:gd name="T33" fmla="*/ 83 h 85"/>
                <a:gd name="T34" fmla="*/ 53 w 87"/>
                <a:gd name="T35" fmla="*/ 84 h 85"/>
                <a:gd name="T36" fmla="*/ 43 w 87"/>
                <a:gd name="T37" fmla="*/ 85 h 85"/>
                <a:gd name="T38" fmla="*/ 43 w 87"/>
                <a:gd name="T39" fmla="*/ 85 h 85"/>
                <a:gd name="T40" fmla="*/ 35 w 87"/>
                <a:gd name="T41" fmla="*/ 84 h 85"/>
                <a:gd name="T42" fmla="*/ 27 w 87"/>
                <a:gd name="T43" fmla="*/ 83 h 85"/>
                <a:gd name="T44" fmla="*/ 20 w 87"/>
                <a:gd name="T45" fmla="*/ 78 h 85"/>
                <a:gd name="T46" fmla="*/ 13 w 87"/>
                <a:gd name="T47" fmla="*/ 73 h 85"/>
                <a:gd name="T48" fmla="*/ 9 w 87"/>
                <a:gd name="T49" fmla="*/ 66 h 85"/>
                <a:gd name="T50" fmla="*/ 5 w 87"/>
                <a:gd name="T51" fmla="*/ 59 h 85"/>
                <a:gd name="T52" fmla="*/ 2 w 87"/>
                <a:gd name="T53" fmla="*/ 51 h 85"/>
                <a:gd name="T54" fmla="*/ 0 w 87"/>
                <a:gd name="T55" fmla="*/ 43 h 85"/>
                <a:gd name="T56" fmla="*/ 0 w 87"/>
                <a:gd name="T57" fmla="*/ 43 h 85"/>
                <a:gd name="T58" fmla="*/ 2 w 87"/>
                <a:gd name="T59" fmla="*/ 34 h 85"/>
                <a:gd name="T60" fmla="*/ 5 w 87"/>
                <a:gd name="T61" fmla="*/ 26 h 85"/>
                <a:gd name="T62" fmla="*/ 9 w 87"/>
                <a:gd name="T63" fmla="*/ 18 h 85"/>
                <a:gd name="T64" fmla="*/ 13 w 87"/>
                <a:gd name="T65" fmla="*/ 13 h 85"/>
                <a:gd name="T66" fmla="*/ 20 w 87"/>
                <a:gd name="T67" fmla="*/ 7 h 85"/>
                <a:gd name="T68" fmla="*/ 27 w 87"/>
                <a:gd name="T69" fmla="*/ 3 h 85"/>
                <a:gd name="T70" fmla="*/ 35 w 87"/>
                <a:gd name="T71" fmla="*/ 0 h 85"/>
                <a:gd name="T72" fmla="*/ 43 w 87"/>
                <a:gd name="T73" fmla="*/ 0 h 85"/>
                <a:gd name="T74" fmla="*/ 43 w 87"/>
                <a:gd name="T7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5">
                  <a:moveTo>
                    <a:pt x="43" y="0"/>
                  </a:moveTo>
                  <a:lnTo>
                    <a:pt x="43" y="0"/>
                  </a:lnTo>
                  <a:lnTo>
                    <a:pt x="53" y="0"/>
                  </a:lnTo>
                  <a:lnTo>
                    <a:pt x="61" y="3"/>
                  </a:lnTo>
                  <a:lnTo>
                    <a:pt x="68" y="7"/>
                  </a:lnTo>
                  <a:lnTo>
                    <a:pt x="73" y="13"/>
                  </a:lnTo>
                  <a:lnTo>
                    <a:pt x="79" y="18"/>
                  </a:lnTo>
                  <a:lnTo>
                    <a:pt x="83" y="26"/>
                  </a:lnTo>
                  <a:lnTo>
                    <a:pt x="86" y="34"/>
                  </a:lnTo>
                  <a:lnTo>
                    <a:pt x="87" y="43"/>
                  </a:lnTo>
                  <a:lnTo>
                    <a:pt x="87" y="43"/>
                  </a:lnTo>
                  <a:lnTo>
                    <a:pt x="86" y="51"/>
                  </a:lnTo>
                  <a:lnTo>
                    <a:pt x="83" y="59"/>
                  </a:lnTo>
                  <a:lnTo>
                    <a:pt x="79" y="66"/>
                  </a:lnTo>
                  <a:lnTo>
                    <a:pt x="73" y="73"/>
                  </a:lnTo>
                  <a:lnTo>
                    <a:pt x="68" y="78"/>
                  </a:lnTo>
                  <a:lnTo>
                    <a:pt x="61" y="83"/>
                  </a:lnTo>
                  <a:lnTo>
                    <a:pt x="53" y="84"/>
                  </a:lnTo>
                  <a:lnTo>
                    <a:pt x="43" y="85"/>
                  </a:lnTo>
                  <a:lnTo>
                    <a:pt x="43" y="85"/>
                  </a:lnTo>
                  <a:lnTo>
                    <a:pt x="35" y="84"/>
                  </a:lnTo>
                  <a:lnTo>
                    <a:pt x="27" y="83"/>
                  </a:lnTo>
                  <a:lnTo>
                    <a:pt x="20" y="78"/>
                  </a:lnTo>
                  <a:lnTo>
                    <a:pt x="13" y="73"/>
                  </a:lnTo>
                  <a:lnTo>
                    <a:pt x="9" y="66"/>
                  </a:lnTo>
                  <a:lnTo>
                    <a:pt x="5" y="59"/>
                  </a:lnTo>
                  <a:lnTo>
                    <a:pt x="2" y="51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2" y="34"/>
                  </a:lnTo>
                  <a:lnTo>
                    <a:pt x="5" y="26"/>
                  </a:lnTo>
                  <a:lnTo>
                    <a:pt x="9" y="18"/>
                  </a:lnTo>
                  <a:lnTo>
                    <a:pt x="13" y="13"/>
                  </a:lnTo>
                  <a:lnTo>
                    <a:pt x="20" y="7"/>
                  </a:lnTo>
                  <a:lnTo>
                    <a:pt x="27" y="3"/>
                  </a:lnTo>
                  <a:lnTo>
                    <a:pt x="35" y="0"/>
                  </a:lnTo>
                  <a:lnTo>
                    <a:pt x="43" y="0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68"/>
            <p:cNvSpPr>
              <a:spLocks/>
            </p:cNvSpPr>
            <p:nvPr userDrawn="1"/>
          </p:nvSpPr>
          <p:spPr bwMode="auto">
            <a:xfrm>
              <a:off x="3931" y="1060"/>
              <a:ext cx="44" cy="43"/>
            </a:xfrm>
            <a:custGeom>
              <a:avLst/>
              <a:gdLst>
                <a:gd name="T0" fmla="*/ 43 w 87"/>
                <a:gd name="T1" fmla="*/ 0 h 87"/>
                <a:gd name="T2" fmla="*/ 43 w 87"/>
                <a:gd name="T3" fmla="*/ 0 h 87"/>
                <a:gd name="T4" fmla="*/ 53 w 87"/>
                <a:gd name="T5" fmla="*/ 1 h 87"/>
                <a:gd name="T6" fmla="*/ 61 w 87"/>
                <a:gd name="T7" fmla="*/ 4 h 87"/>
                <a:gd name="T8" fmla="*/ 68 w 87"/>
                <a:gd name="T9" fmla="*/ 8 h 87"/>
                <a:gd name="T10" fmla="*/ 73 w 87"/>
                <a:gd name="T11" fmla="*/ 12 h 87"/>
                <a:gd name="T12" fmla="*/ 79 w 87"/>
                <a:gd name="T13" fmla="*/ 19 h 87"/>
                <a:gd name="T14" fmla="*/ 83 w 87"/>
                <a:gd name="T15" fmla="*/ 26 h 87"/>
                <a:gd name="T16" fmla="*/ 86 w 87"/>
                <a:gd name="T17" fmla="*/ 34 h 87"/>
                <a:gd name="T18" fmla="*/ 87 w 87"/>
                <a:gd name="T19" fmla="*/ 43 h 87"/>
                <a:gd name="T20" fmla="*/ 87 w 87"/>
                <a:gd name="T21" fmla="*/ 43 h 87"/>
                <a:gd name="T22" fmla="*/ 86 w 87"/>
                <a:gd name="T23" fmla="*/ 52 h 87"/>
                <a:gd name="T24" fmla="*/ 83 w 87"/>
                <a:gd name="T25" fmla="*/ 61 h 87"/>
                <a:gd name="T26" fmla="*/ 79 w 87"/>
                <a:gd name="T27" fmla="*/ 67 h 87"/>
                <a:gd name="T28" fmla="*/ 73 w 87"/>
                <a:gd name="T29" fmla="*/ 73 h 87"/>
                <a:gd name="T30" fmla="*/ 68 w 87"/>
                <a:gd name="T31" fmla="*/ 78 h 87"/>
                <a:gd name="T32" fmla="*/ 61 w 87"/>
                <a:gd name="T33" fmla="*/ 83 h 87"/>
                <a:gd name="T34" fmla="*/ 53 w 87"/>
                <a:gd name="T35" fmla="*/ 85 h 87"/>
                <a:gd name="T36" fmla="*/ 43 w 87"/>
                <a:gd name="T37" fmla="*/ 87 h 87"/>
                <a:gd name="T38" fmla="*/ 43 w 87"/>
                <a:gd name="T39" fmla="*/ 87 h 87"/>
                <a:gd name="T40" fmla="*/ 35 w 87"/>
                <a:gd name="T41" fmla="*/ 85 h 87"/>
                <a:gd name="T42" fmla="*/ 27 w 87"/>
                <a:gd name="T43" fmla="*/ 83 h 87"/>
                <a:gd name="T44" fmla="*/ 20 w 87"/>
                <a:gd name="T45" fmla="*/ 78 h 87"/>
                <a:gd name="T46" fmla="*/ 13 w 87"/>
                <a:gd name="T47" fmla="*/ 73 h 87"/>
                <a:gd name="T48" fmla="*/ 9 w 87"/>
                <a:gd name="T49" fmla="*/ 67 h 87"/>
                <a:gd name="T50" fmla="*/ 5 w 87"/>
                <a:gd name="T51" fmla="*/ 61 h 87"/>
                <a:gd name="T52" fmla="*/ 2 w 87"/>
                <a:gd name="T53" fmla="*/ 52 h 87"/>
                <a:gd name="T54" fmla="*/ 0 w 87"/>
                <a:gd name="T55" fmla="*/ 43 h 87"/>
                <a:gd name="T56" fmla="*/ 0 w 87"/>
                <a:gd name="T57" fmla="*/ 43 h 87"/>
                <a:gd name="T58" fmla="*/ 2 w 87"/>
                <a:gd name="T59" fmla="*/ 34 h 87"/>
                <a:gd name="T60" fmla="*/ 5 w 87"/>
                <a:gd name="T61" fmla="*/ 26 h 87"/>
                <a:gd name="T62" fmla="*/ 9 w 87"/>
                <a:gd name="T63" fmla="*/ 19 h 87"/>
                <a:gd name="T64" fmla="*/ 13 w 87"/>
                <a:gd name="T65" fmla="*/ 12 h 87"/>
                <a:gd name="T66" fmla="*/ 20 w 87"/>
                <a:gd name="T67" fmla="*/ 8 h 87"/>
                <a:gd name="T68" fmla="*/ 27 w 87"/>
                <a:gd name="T69" fmla="*/ 4 h 87"/>
                <a:gd name="T70" fmla="*/ 35 w 87"/>
                <a:gd name="T71" fmla="*/ 1 h 87"/>
                <a:gd name="T72" fmla="*/ 43 w 87"/>
                <a:gd name="T73" fmla="*/ 0 h 87"/>
                <a:gd name="T74" fmla="*/ 43 w 87"/>
                <a:gd name="T75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7">
                  <a:moveTo>
                    <a:pt x="43" y="0"/>
                  </a:moveTo>
                  <a:lnTo>
                    <a:pt x="43" y="0"/>
                  </a:lnTo>
                  <a:lnTo>
                    <a:pt x="53" y="1"/>
                  </a:lnTo>
                  <a:lnTo>
                    <a:pt x="61" y="4"/>
                  </a:lnTo>
                  <a:lnTo>
                    <a:pt x="68" y="8"/>
                  </a:lnTo>
                  <a:lnTo>
                    <a:pt x="73" y="12"/>
                  </a:lnTo>
                  <a:lnTo>
                    <a:pt x="79" y="19"/>
                  </a:lnTo>
                  <a:lnTo>
                    <a:pt x="83" y="26"/>
                  </a:lnTo>
                  <a:lnTo>
                    <a:pt x="86" y="34"/>
                  </a:lnTo>
                  <a:lnTo>
                    <a:pt x="87" y="43"/>
                  </a:lnTo>
                  <a:lnTo>
                    <a:pt x="87" y="43"/>
                  </a:lnTo>
                  <a:lnTo>
                    <a:pt x="86" y="52"/>
                  </a:lnTo>
                  <a:lnTo>
                    <a:pt x="83" y="61"/>
                  </a:lnTo>
                  <a:lnTo>
                    <a:pt x="79" y="67"/>
                  </a:lnTo>
                  <a:lnTo>
                    <a:pt x="73" y="73"/>
                  </a:lnTo>
                  <a:lnTo>
                    <a:pt x="68" y="78"/>
                  </a:lnTo>
                  <a:lnTo>
                    <a:pt x="61" y="83"/>
                  </a:lnTo>
                  <a:lnTo>
                    <a:pt x="53" y="85"/>
                  </a:lnTo>
                  <a:lnTo>
                    <a:pt x="43" y="87"/>
                  </a:lnTo>
                  <a:lnTo>
                    <a:pt x="43" y="87"/>
                  </a:lnTo>
                  <a:lnTo>
                    <a:pt x="35" y="85"/>
                  </a:lnTo>
                  <a:lnTo>
                    <a:pt x="27" y="83"/>
                  </a:lnTo>
                  <a:lnTo>
                    <a:pt x="20" y="78"/>
                  </a:lnTo>
                  <a:lnTo>
                    <a:pt x="13" y="73"/>
                  </a:lnTo>
                  <a:lnTo>
                    <a:pt x="9" y="67"/>
                  </a:lnTo>
                  <a:lnTo>
                    <a:pt x="5" y="61"/>
                  </a:lnTo>
                  <a:lnTo>
                    <a:pt x="2" y="52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2" y="34"/>
                  </a:lnTo>
                  <a:lnTo>
                    <a:pt x="5" y="26"/>
                  </a:lnTo>
                  <a:lnTo>
                    <a:pt x="9" y="19"/>
                  </a:lnTo>
                  <a:lnTo>
                    <a:pt x="13" y="12"/>
                  </a:lnTo>
                  <a:lnTo>
                    <a:pt x="20" y="8"/>
                  </a:lnTo>
                  <a:lnTo>
                    <a:pt x="27" y="4"/>
                  </a:lnTo>
                  <a:lnTo>
                    <a:pt x="35" y="1"/>
                  </a:lnTo>
                  <a:lnTo>
                    <a:pt x="43" y="0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69"/>
            <p:cNvSpPr>
              <a:spLocks/>
            </p:cNvSpPr>
            <p:nvPr userDrawn="1"/>
          </p:nvSpPr>
          <p:spPr bwMode="auto">
            <a:xfrm>
              <a:off x="3931" y="1004"/>
              <a:ext cx="44" cy="42"/>
            </a:xfrm>
            <a:custGeom>
              <a:avLst/>
              <a:gdLst>
                <a:gd name="T0" fmla="*/ 43 w 87"/>
                <a:gd name="T1" fmla="*/ 0 h 86"/>
                <a:gd name="T2" fmla="*/ 43 w 87"/>
                <a:gd name="T3" fmla="*/ 0 h 86"/>
                <a:gd name="T4" fmla="*/ 53 w 87"/>
                <a:gd name="T5" fmla="*/ 2 h 86"/>
                <a:gd name="T6" fmla="*/ 61 w 87"/>
                <a:gd name="T7" fmla="*/ 5 h 86"/>
                <a:gd name="T8" fmla="*/ 68 w 87"/>
                <a:gd name="T9" fmla="*/ 7 h 86"/>
                <a:gd name="T10" fmla="*/ 73 w 87"/>
                <a:gd name="T11" fmla="*/ 13 h 86"/>
                <a:gd name="T12" fmla="*/ 79 w 87"/>
                <a:gd name="T13" fmla="*/ 20 h 86"/>
                <a:gd name="T14" fmla="*/ 83 w 87"/>
                <a:gd name="T15" fmla="*/ 27 h 86"/>
                <a:gd name="T16" fmla="*/ 86 w 87"/>
                <a:gd name="T17" fmla="*/ 35 h 86"/>
                <a:gd name="T18" fmla="*/ 87 w 87"/>
                <a:gd name="T19" fmla="*/ 43 h 86"/>
                <a:gd name="T20" fmla="*/ 87 w 87"/>
                <a:gd name="T21" fmla="*/ 43 h 86"/>
                <a:gd name="T22" fmla="*/ 86 w 87"/>
                <a:gd name="T23" fmla="*/ 53 h 86"/>
                <a:gd name="T24" fmla="*/ 83 w 87"/>
                <a:gd name="T25" fmla="*/ 59 h 86"/>
                <a:gd name="T26" fmla="*/ 79 w 87"/>
                <a:gd name="T27" fmla="*/ 68 h 86"/>
                <a:gd name="T28" fmla="*/ 73 w 87"/>
                <a:gd name="T29" fmla="*/ 73 h 86"/>
                <a:gd name="T30" fmla="*/ 68 w 87"/>
                <a:gd name="T31" fmla="*/ 79 h 86"/>
                <a:gd name="T32" fmla="*/ 61 w 87"/>
                <a:gd name="T33" fmla="*/ 83 h 86"/>
                <a:gd name="T34" fmla="*/ 53 w 87"/>
                <a:gd name="T35" fmla="*/ 86 h 86"/>
                <a:gd name="T36" fmla="*/ 43 w 87"/>
                <a:gd name="T37" fmla="*/ 86 h 86"/>
                <a:gd name="T38" fmla="*/ 43 w 87"/>
                <a:gd name="T39" fmla="*/ 86 h 86"/>
                <a:gd name="T40" fmla="*/ 35 w 87"/>
                <a:gd name="T41" fmla="*/ 86 h 86"/>
                <a:gd name="T42" fmla="*/ 27 w 87"/>
                <a:gd name="T43" fmla="*/ 83 h 86"/>
                <a:gd name="T44" fmla="*/ 20 w 87"/>
                <a:gd name="T45" fmla="*/ 79 h 86"/>
                <a:gd name="T46" fmla="*/ 13 w 87"/>
                <a:gd name="T47" fmla="*/ 73 h 86"/>
                <a:gd name="T48" fmla="*/ 9 w 87"/>
                <a:gd name="T49" fmla="*/ 68 h 86"/>
                <a:gd name="T50" fmla="*/ 5 w 87"/>
                <a:gd name="T51" fmla="*/ 59 h 86"/>
                <a:gd name="T52" fmla="*/ 2 w 87"/>
                <a:gd name="T53" fmla="*/ 53 h 86"/>
                <a:gd name="T54" fmla="*/ 0 w 87"/>
                <a:gd name="T55" fmla="*/ 43 h 86"/>
                <a:gd name="T56" fmla="*/ 0 w 87"/>
                <a:gd name="T57" fmla="*/ 43 h 86"/>
                <a:gd name="T58" fmla="*/ 2 w 87"/>
                <a:gd name="T59" fmla="*/ 35 h 86"/>
                <a:gd name="T60" fmla="*/ 5 w 87"/>
                <a:gd name="T61" fmla="*/ 27 h 86"/>
                <a:gd name="T62" fmla="*/ 9 w 87"/>
                <a:gd name="T63" fmla="*/ 20 h 86"/>
                <a:gd name="T64" fmla="*/ 13 w 87"/>
                <a:gd name="T65" fmla="*/ 13 h 86"/>
                <a:gd name="T66" fmla="*/ 20 w 87"/>
                <a:gd name="T67" fmla="*/ 7 h 86"/>
                <a:gd name="T68" fmla="*/ 27 w 87"/>
                <a:gd name="T69" fmla="*/ 5 h 86"/>
                <a:gd name="T70" fmla="*/ 35 w 87"/>
                <a:gd name="T71" fmla="*/ 2 h 86"/>
                <a:gd name="T72" fmla="*/ 43 w 87"/>
                <a:gd name="T73" fmla="*/ 0 h 86"/>
                <a:gd name="T74" fmla="*/ 43 w 87"/>
                <a:gd name="T7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6">
                  <a:moveTo>
                    <a:pt x="43" y="0"/>
                  </a:moveTo>
                  <a:lnTo>
                    <a:pt x="43" y="0"/>
                  </a:lnTo>
                  <a:lnTo>
                    <a:pt x="53" y="2"/>
                  </a:lnTo>
                  <a:lnTo>
                    <a:pt x="61" y="5"/>
                  </a:lnTo>
                  <a:lnTo>
                    <a:pt x="68" y="7"/>
                  </a:lnTo>
                  <a:lnTo>
                    <a:pt x="73" y="13"/>
                  </a:lnTo>
                  <a:lnTo>
                    <a:pt x="79" y="20"/>
                  </a:lnTo>
                  <a:lnTo>
                    <a:pt x="83" y="27"/>
                  </a:lnTo>
                  <a:lnTo>
                    <a:pt x="86" y="35"/>
                  </a:lnTo>
                  <a:lnTo>
                    <a:pt x="87" y="43"/>
                  </a:lnTo>
                  <a:lnTo>
                    <a:pt x="87" y="43"/>
                  </a:lnTo>
                  <a:lnTo>
                    <a:pt x="86" y="53"/>
                  </a:lnTo>
                  <a:lnTo>
                    <a:pt x="83" y="59"/>
                  </a:lnTo>
                  <a:lnTo>
                    <a:pt x="79" y="68"/>
                  </a:lnTo>
                  <a:lnTo>
                    <a:pt x="73" y="73"/>
                  </a:lnTo>
                  <a:lnTo>
                    <a:pt x="68" y="79"/>
                  </a:lnTo>
                  <a:lnTo>
                    <a:pt x="61" y="83"/>
                  </a:lnTo>
                  <a:lnTo>
                    <a:pt x="53" y="86"/>
                  </a:lnTo>
                  <a:lnTo>
                    <a:pt x="43" y="86"/>
                  </a:lnTo>
                  <a:lnTo>
                    <a:pt x="43" y="86"/>
                  </a:lnTo>
                  <a:lnTo>
                    <a:pt x="35" y="86"/>
                  </a:lnTo>
                  <a:lnTo>
                    <a:pt x="27" y="83"/>
                  </a:lnTo>
                  <a:lnTo>
                    <a:pt x="20" y="79"/>
                  </a:lnTo>
                  <a:lnTo>
                    <a:pt x="13" y="73"/>
                  </a:lnTo>
                  <a:lnTo>
                    <a:pt x="9" y="68"/>
                  </a:lnTo>
                  <a:lnTo>
                    <a:pt x="5" y="59"/>
                  </a:lnTo>
                  <a:lnTo>
                    <a:pt x="2" y="53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2" y="35"/>
                  </a:lnTo>
                  <a:lnTo>
                    <a:pt x="5" y="27"/>
                  </a:lnTo>
                  <a:lnTo>
                    <a:pt x="9" y="20"/>
                  </a:lnTo>
                  <a:lnTo>
                    <a:pt x="13" y="13"/>
                  </a:lnTo>
                  <a:lnTo>
                    <a:pt x="20" y="7"/>
                  </a:lnTo>
                  <a:lnTo>
                    <a:pt x="27" y="5"/>
                  </a:lnTo>
                  <a:lnTo>
                    <a:pt x="35" y="2"/>
                  </a:lnTo>
                  <a:lnTo>
                    <a:pt x="43" y="0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70"/>
            <p:cNvSpPr>
              <a:spLocks/>
            </p:cNvSpPr>
            <p:nvPr userDrawn="1"/>
          </p:nvSpPr>
          <p:spPr bwMode="auto">
            <a:xfrm>
              <a:off x="3931" y="947"/>
              <a:ext cx="44" cy="43"/>
            </a:xfrm>
            <a:custGeom>
              <a:avLst/>
              <a:gdLst>
                <a:gd name="T0" fmla="*/ 43 w 87"/>
                <a:gd name="T1" fmla="*/ 0 h 85"/>
                <a:gd name="T2" fmla="*/ 43 w 87"/>
                <a:gd name="T3" fmla="*/ 0 h 85"/>
                <a:gd name="T4" fmla="*/ 53 w 87"/>
                <a:gd name="T5" fmla="*/ 1 h 85"/>
                <a:gd name="T6" fmla="*/ 61 w 87"/>
                <a:gd name="T7" fmla="*/ 2 h 85"/>
                <a:gd name="T8" fmla="*/ 68 w 87"/>
                <a:gd name="T9" fmla="*/ 7 h 85"/>
                <a:gd name="T10" fmla="*/ 73 w 87"/>
                <a:gd name="T11" fmla="*/ 12 h 85"/>
                <a:gd name="T12" fmla="*/ 79 w 87"/>
                <a:gd name="T13" fmla="*/ 19 h 85"/>
                <a:gd name="T14" fmla="*/ 83 w 87"/>
                <a:gd name="T15" fmla="*/ 26 h 85"/>
                <a:gd name="T16" fmla="*/ 86 w 87"/>
                <a:gd name="T17" fmla="*/ 34 h 85"/>
                <a:gd name="T18" fmla="*/ 87 w 87"/>
                <a:gd name="T19" fmla="*/ 42 h 85"/>
                <a:gd name="T20" fmla="*/ 87 w 87"/>
                <a:gd name="T21" fmla="*/ 42 h 85"/>
                <a:gd name="T22" fmla="*/ 86 w 87"/>
                <a:gd name="T23" fmla="*/ 51 h 85"/>
                <a:gd name="T24" fmla="*/ 83 w 87"/>
                <a:gd name="T25" fmla="*/ 59 h 85"/>
                <a:gd name="T26" fmla="*/ 79 w 87"/>
                <a:gd name="T27" fmla="*/ 67 h 85"/>
                <a:gd name="T28" fmla="*/ 73 w 87"/>
                <a:gd name="T29" fmla="*/ 73 h 85"/>
                <a:gd name="T30" fmla="*/ 68 w 87"/>
                <a:gd name="T31" fmla="*/ 78 h 85"/>
                <a:gd name="T32" fmla="*/ 61 w 87"/>
                <a:gd name="T33" fmla="*/ 82 h 85"/>
                <a:gd name="T34" fmla="*/ 53 w 87"/>
                <a:gd name="T35" fmla="*/ 85 h 85"/>
                <a:gd name="T36" fmla="*/ 43 w 87"/>
                <a:gd name="T37" fmla="*/ 85 h 85"/>
                <a:gd name="T38" fmla="*/ 43 w 87"/>
                <a:gd name="T39" fmla="*/ 85 h 85"/>
                <a:gd name="T40" fmla="*/ 35 w 87"/>
                <a:gd name="T41" fmla="*/ 85 h 85"/>
                <a:gd name="T42" fmla="*/ 27 w 87"/>
                <a:gd name="T43" fmla="*/ 82 h 85"/>
                <a:gd name="T44" fmla="*/ 20 w 87"/>
                <a:gd name="T45" fmla="*/ 78 h 85"/>
                <a:gd name="T46" fmla="*/ 13 w 87"/>
                <a:gd name="T47" fmla="*/ 73 h 85"/>
                <a:gd name="T48" fmla="*/ 9 w 87"/>
                <a:gd name="T49" fmla="*/ 67 h 85"/>
                <a:gd name="T50" fmla="*/ 5 w 87"/>
                <a:gd name="T51" fmla="*/ 59 h 85"/>
                <a:gd name="T52" fmla="*/ 2 w 87"/>
                <a:gd name="T53" fmla="*/ 51 h 85"/>
                <a:gd name="T54" fmla="*/ 0 w 87"/>
                <a:gd name="T55" fmla="*/ 42 h 85"/>
                <a:gd name="T56" fmla="*/ 0 w 87"/>
                <a:gd name="T57" fmla="*/ 42 h 85"/>
                <a:gd name="T58" fmla="*/ 2 w 87"/>
                <a:gd name="T59" fmla="*/ 34 h 85"/>
                <a:gd name="T60" fmla="*/ 5 w 87"/>
                <a:gd name="T61" fmla="*/ 26 h 85"/>
                <a:gd name="T62" fmla="*/ 9 w 87"/>
                <a:gd name="T63" fmla="*/ 19 h 85"/>
                <a:gd name="T64" fmla="*/ 13 w 87"/>
                <a:gd name="T65" fmla="*/ 12 h 85"/>
                <a:gd name="T66" fmla="*/ 20 w 87"/>
                <a:gd name="T67" fmla="*/ 7 h 85"/>
                <a:gd name="T68" fmla="*/ 27 w 87"/>
                <a:gd name="T69" fmla="*/ 2 h 85"/>
                <a:gd name="T70" fmla="*/ 35 w 87"/>
                <a:gd name="T71" fmla="*/ 1 h 85"/>
                <a:gd name="T72" fmla="*/ 43 w 87"/>
                <a:gd name="T73" fmla="*/ 0 h 85"/>
                <a:gd name="T74" fmla="*/ 43 w 87"/>
                <a:gd name="T7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5">
                  <a:moveTo>
                    <a:pt x="43" y="0"/>
                  </a:moveTo>
                  <a:lnTo>
                    <a:pt x="43" y="0"/>
                  </a:lnTo>
                  <a:lnTo>
                    <a:pt x="53" y="1"/>
                  </a:lnTo>
                  <a:lnTo>
                    <a:pt x="61" y="2"/>
                  </a:lnTo>
                  <a:lnTo>
                    <a:pt x="68" y="7"/>
                  </a:lnTo>
                  <a:lnTo>
                    <a:pt x="73" y="12"/>
                  </a:lnTo>
                  <a:lnTo>
                    <a:pt x="79" y="19"/>
                  </a:lnTo>
                  <a:lnTo>
                    <a:pt x="83" y="26"/>
                  </a:lnTo>
                  <a:lnTo>
                    <a:pt x="86" y="34"/>
                  </a:lnTo>
                  <a:lnTo>
                    <a:pt x="87" y="42"/>
                  </a:lnTo>
                  <a:lnTo>
                    <a:pt x="87" y="42"/>
                  </a:lnTo>
                  <a:lnTo>
                    <a:pt x="86" y="51"/>
                  </a:lnTo>
                  <a:lnTo>
                    <a:pt x="83" y="59"/>
                  </a:lnTo>
                  <a:lnTo>
                    <a:pt x="79" y="67"/>
                  </a:lnTo>
                  <a:lnTo>
                    <a:pt x="73" y="73"/>
                  </a:lnTo>
                  <a:lnTo>
                    <a:pt x="68" y="78"/>
                  </a:lnTo>
                  <a:lnTo>
                    <a:pt x="61" y="82"/>
                  </a:lnTo>
                  <a:lnTo>
                    <a:pt x="53" y="85"/>
                  </a:lnTo>
                  <a:lnTo>
                    <a:pt x="43" y="85"/>
                  </a:lnTo>
                  <a:lnTo>
                    <a:pt x="43" y="85"/>
                  </a:lnTo>
                  <a:lnTo>
                    <a:pt x="35" y="85"/>
                  </a:lnTo>
                  <a:lnTo>
                    <a:pt x="27" y="82"/>
                  </a:lnTo>
                  <a:lnTo>
                    <a:pt x="20" y="78"/>
                  </a:lnTo>
                  <a:lnTo>
                    <a:pt x="13" y="73"/>
                  </a:lnTo>
                  <a:lnTo>
                    <a:pt x="9" y="67"/>
                  </a:lnTo>
                  <a:lnTo>
                    <a:pt x="5" y="59"/>
                  </a:lnTo>
                  <a:lnTo>
                    <a:pt x="2" y="51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2" y="34"/>
                  </a:lnTo>
                  <a:lnTo>
                    <a:pt x="5" y="26"/>
                  </a:lnTo>
                  <a:lnTo>
                    <a:pt x="9" y="19"/>
                  </a:lnTo>
                  <a:lnTo>
                    <a:pt x="13" y="12"/>
                  </a:lnTo>
                  <a:lnTo>
                    <a:pt x="20" y="7"/>
                  </a:lnTo>
                  <a:lnTo>
                    <a:pt x="27" y="2"/>
                  </a:lnTo>
                  <a:lnTo>
                    <a:pt x="35" y="1"/>
                  </a:lnTo>
                  <a:lnTo>
                    <a:pt x="43" y="0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71"/>
            <p:cNvSpPr>
              <a:spLocks/>
            </p:cNvSpPr>
            <p:nvPr userDrawn="1"/>
          </p:nvSpPr>
          <p:spPr bwMode="auto">
            <a:xfrm>
              <a:off x="3931" y="891"/>
              <a:ext cx="44" cy="43"/>
            </a:xfrm>
            <a:custGeom>
              <a:avLst/>
              <a:gdLst>
                <a:gd name="T0" fmla="*/ 43 w 87"/>
                <a:gd name="T1" fmla="*/ 0 h 85"/>
                <a:gd name="T2" fmla="*/ 43 w 87"/>
                <a:gd name="T3" fmla="*/ 0 h 85"/>
                <a:gd name="T4" fmla="*/ 53 w 87"/>
                <a:gd name="T5" fmla="*/ 1 h 85"/>
                <a:gd name="T6" fmla="*/ 61 w 87"/>
                <a:gd name="T7" fmla="*/ 3 h 85"/>
                <a:gd name="T8" fmla="*/ 68 w 87"/>
                <a:gd name="T9" fmla="*/ 7 h 85"/>
                <a:gd name="T10" fmla="*/ 73 w 87"/>
                <a:gd name="T11" fmla="*/ 12 h 85"/>
                <a:gd name="T12" fmla="*/ 79 w 87"/>
                <a:gd name="T13" fmla="*/ 19 h 85"/>
                <a:gd name="T14" fmla="*/ 83 w 87"/>
                <a:gd name="T15" fmla="*/ 26 h 85"/>
                <a:gd name="T16" fmla="*/ 86 w 87"/>
                <a:gd name="T17" fmla="*/ 34 h 85"/>
                <a:gd name="T18" fmla="*/ 87 w 87"/>
                <a:gd name="T19" fmla="*/ 43 h 85"/>
                <a:gd name="T20" fmla="*/ 87 w 87"/>
                <a:gd name="T21" fmla="*/ 43 h 85"/>
                <a:gd name="T22" fmla="*/ 86 w 87"/>
                <a:gd name="T23" fmla="*/ 51 h 85"/>
                <a:gd name="T24" fmla="*/ 83 w 87"/>
                <a:gd name="T25" fmla="*/ 59 h 85"/>
                <a:gd name="T26" fmla="*/ 79 w 87"/>
                <a:gd name="T27" fmla="*/ 67 h 85"/>
                <a:gd name="T28" fmla="*/ 73 w 87"/>
                <a:gd name="T29" fmla="*/ 73 h 85"/>
                <a:gd name="T30" fmla="*/ 68 w 87"/>
                <a:gd name="T31" fmla="*/ 78 h 85"/>
                <a:gd name="T32" fmla="*/ 61 w 87"/>
                <a:gd name="T33" fmla="*/ 83 h 85"/>
                <a:gd name="T34" fmla="*/ 53 w 87"/>
                <a:gd name="T35" fmla="*/ 85 h 85"/>
                <a:gd name="T36" fmla="*/ 43 w 87"/>
                <a:gd name="T37" fmla="*/ 85 h 85"/>
                <a:gd name="T38" fmla="*/ 43 w 87"/>
                <a:gd name="T39" fmla="*/ 85 h 85"/>
                <a:gd name="T40" fmla="*/ 35 w 87"/>
                <a:gd name="T41" fmla="*/ 85 h 85"/>
                <a:gd name="T42" fmla="*/ 27 w 87"/>
                <a:gd name="T43" fmla="*/ 83 h 85"/>
                <a:gd name="T44" fmla="*/ 20 w 87"/>
                <a:gd name="T45" fmla="*/ 78 h 85"/>
                <a:gd name="T46" fmla="*/ 13 w 87"/>
                <a:gd name="T47" fmla="*/ 73 h 85"/>
                <a:gd name="T48" fmla="*/ 9 w 87"/>
                <a:gd name="T49" fmla="*/ 67 h 85"/>
                <a:gd name="T50" fmla="*/ 5 w 87"/>
                <a:gd name="T51" fmla="*/ 59 h 85"/>
                <a:gd name="T52" fmla="*/ 2 w 87"/>
                <a:gd name="T53" fmla="*/ 51 h 85"/>
                <a:gd name="T54" fmla="*/ 0 w 87"/>
                <a:gd name="T55" fmla="*/ 43 h 85"/>
                <a:gd name="T56" fmla="*/ 0 w 87"/>
                <a:gd name="T57" fmla="*/ 43 h 85"/>
                <a:gd name="T58" fmla="*/ 2 w 87"/>
                <a:gd name="T59" fmla="*/ 34 h 85"/>
                <a:gd name="T60" fmla="*/ 5 w 87"/>
                <a:gd name="T61" fmla="*/ 26 h 85"/>
                <a:gd name="T62" fmla="*/ 9 w 87"/>
                <a:gd name="T63" fmla="*/ 19 h 85"/>
                <a:gd name="T64" fmla="*/ 13 w 87"/>
                <a:gd name="T65" fmla="*/ 12 h 85"/>
                <a:gd name="T66" fmla="*/ 20 w 87"/>
                <a:gd name="T67" fmla="*/ 7 h 85"/>
                <a:gd name="T68" fmla="*/ 27 w 87"/>
                <a:gd name="T69" fmla="*/ 3 h 85"/>
                <a:gd name="T70" fmla="*/ 35 w 87"/>
                <a:gd name="T71" fmla="*/ 1 h 85"/>
                <a:gd name="T72" fmla="*/ 43 w 87"/>
                <a:gd name="T73" fmla="*/ 0 h 85"/>
                <a:gd name="T74" fmla="*/ 43 w 87"/>
                <a:gd name="T7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5">
                  <a:moveTo>
                    <a:pt x="43" y="0"/>
                  </a:moveTo>
                  <a:lnTo>
                    <a:pt x="43" y="0"/>
                  </a:lnTo>
                  <a:lnTo>
                    <a:pt x="53" y="1"/>
                  </a:lnTo>
                  <a:lnTo>
                    <a:pt x="61" y="3"/>
                  </a:lnTo>
                  <a:lnTo>
                    <a:pt x="68" y="7"/>
                  </a:lnTo>
                  <a:lnTo>
                    <a:pt x="73" y="12"/>
                  </a:lnTo>
                  <a:lnTo>
                    <a:pt x="79" y="19"/>
                  </a:lnTo>
                  <a:lnTo>
                    <a:pt x="83" y="26"/>
                  </a:lnTo>
                  <a:lnTo>
                    <a:pt x="86" y="34"/>
                  </a:lnTo>
                  <a:lnTo>
                    <a:pt x="87" y="43"/>
                  </a:lnTo>
                  <a:lnTo>
                    <a:pt x="87" y="43"/>
                  </a:lnTo>
                  <a:lnTo>
                    <a:pt x="86" y="51"/>
                  </a:lnTo>
                  <a:lnTo>
                    <a:pt x="83" y="59"/>
                  </a:lnTo>
                  <a:lnTo>
                    <a:pt x="79" y="67"/>
                  </a:lnTo>
                  <a:lnTo>
                    <a:pt x="73" y="73"/>
                  </a:lnTo>
                  <a:lnTo>
                    <a:pt x="68" y="78"/>
                  </a:lnTo>
                  <a:lnTo>
                    <a:pt x="61" y="83"/>
                  </a:lnTo>
                  <a:lnTo>
                    <a:pt x="53" y="85"/>
                  </a:lnTo>
                  <a:lnTo>
                    <a:pt x="43" y="85"/>
                  </a:lnTo>
                  <a:lnTo>
                    <a:pt x="43" y="85"/>
                  </a:lnTo>
                  <a:lnTo>
                    <a:pt x="35" y="85"/>
                  </a:lnTo>
                  <a:lnTo>
                    <a:pt x="27" y="83"/>
                  </a:lnTo>
                  <a:lnTo>
                    <a:pt x="20" y="78"/>
                  </a:lnTo>
                  <a:lnTo>
                    <a:pt x="13" y="73"/>
                  </a:lnTo>
                  <a:lnTo>
                    <a:pt x="9" y="67"/>
                  </a:lnTo>
                  <a:lnTo>
                    <a:pt x="5" y="59"/>
                  </a:lnTo>
                  <a:lnTo>
                    <a:pt x="2" y="51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2" y="34"/>
                  </a:lnTo>
                  <a:lnTo>
                    <a:pt x="5" y="26"/>
                  </a:lnTo>
                  <a:lnTo>
                    <a:pt x="9" y="19"/>
                  </a:lnTo>
                  <a:lnTo>
                    <a:pt x="13" y="12"/>
                  </a:lnTo>
                  <a:lnTo>
                    <a:pt x="20" y="7"/>
                  </a:lnTo>
                  <a:lnTo>
                    <a:pt x="27" y="3"/>
                  </a:lnTo>
                  <a:lnTo>
                    <a:pt x="35" y="1"/>
                  </a:lnTo>
                  <a:lnTo>
                    <a:pt x="43" y="0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72"/>
            <p:cNvSpPr>
              <a:spLocks/>
            </p:cNvSpPr>
            <p:nvPr userDrawn="1"/>
          </p:nvSpPr>
          <p:spPr bwMode="auto">
            <a:xfrm>
              <a:off x="3988" y="1286"/>
              <a:ext cx="43" cy="43"/>
            </a:xfrm>
            <a:custGeom>
              <a:avLst/>
              <a:gdLst>
                <a:gd name="T0" fmla="*/ 44 w 87"/>
                <a:gd name="T1" fmla="*/ 0 h 85"/>
                <a:gd name="T2" fmla="*/ 44 w 87"/>
                <a:gd name="T3" fmla="*/ 0 h 85"/>
                <a:gd name="T4" fmla="*/ 53 w 87"/>
                <a:gd name="T5" fmla="*/ 0 h 85"/>
                <a:gd name="T6" fmla="*/ 61 w 87"/>
                <a:gd name="T7" fmla="*/ 3 h 85"/>
                <a:gd name="T8" fmla="*/ 68 w 87"/>
                <a:gd name="T9" fmla="*/ 7 h 85"/>
                <a:gd name="T10" fmla="*/ 75 w 87"/>
                <a:gd name="T11" fmla="*/ 13 h 85"/>
                <a:gd name="T12" fmla="*/ 79 w 87"/>
                <a:gd name="T13" fmla="*/ 18 h 85"/>
                <a:gd name="T14" fmla="*/ 83 w 87"/>
                <a:gd name="T15" fmla="*/ 26 h 85"/>
                <a:gd name="T16" fmla="*/ 86 w 87"/>
                <a:gd name="T17" fmla="*/ 34 h 85"/>
                <a:gd name="T18" fmla="*/ 87 w 87"/>
                <a:gd name="T19" fmla="*/ 43 h 85"/>
                <a:gd name="T20" fmla="*/ 87 w 87"/>
                <a:gd name="T21" fmla="*/ 43 h 85"/>
                <a:gd name="T22" fmla="*/ 86 w 87"/>
                <a:gd name="T23" fmla="*/ 51 h 85"/>
                <a:gd name="T24" fmla="*/ 83 w 87"/>
                <a:gd name="T25" fmla="*/ 59 h 85"/>
                <a:gd name="T26" fmla="*/ 79 w 87"/>
                <a:gd name="T27" fmla="*/ 66 h 85"/>
                <a:gd name="T28" fmla="*/ 75 w 87"/>
                <a:gd name="T29" fmla="*/ 73 h 85"/>
                <a:gd name="T30" fmla="*/ 68 w 87"/>
                <a:gd name="T31" fmla="*/ 78 h 85"/>
                <a:gd name="T32" fmla="*/ 61 w 87"/>
                <a:gd name="T33" fmla="*/ 83 h 85"/>
                <a:gd name="T34" fmla="*/ 53 w 87"/>
                <a:gd name="T35" fmla="*/ 84 h 85"/>
                <a:gd name="T36" fmla="*/ 44 w 87"/>
                <a:gd name="T37" fmla="*/ 85 h 85"/>
                <a:gd name="T38" fmla="*/ 44 w 87"/>
                <a:gd name="T39" fmla="*/ 85 h 85"/>
                <a:gd name="T40" fmla="*/ 35 w 87"/>
                <a:gd name="T41" fmla="*/ 84 h 85"/>
                <a:gd name="T42" fmla="*/ 27 w 87"/>
                <a:gd name="T43" fmla="*/ 83 h 85"/>
                <a:gd name="T44" fmla="*/ 20 w 87"/>
                <a:gd name="T45" fmla="*/ 78 h 85"/>
                <a:gd name="T46" fmla="*/ 13 w 87"/>
                <a:gd name="T47" fmla="*/ 73 h 85"/>
                <a:gd name="T48" fmla="*/ 9 w 87"/>
                <a:gd name="T49" fmla="*/ 66 h 85"/>
                <a:gd name="T50" fmla="*/ 5 w 87"/>
                <a:gd name="T51" fmla="*/ 59 h 85"/>
                <a:gd name="T52" fmla="*/ 2 w 87"/>
                <a:gd name="T53" fmla="*/ 51 h 85"/>
                <a:gd name="T54" fmla="*/ 0 w 87"/>
                <a:gd name="T55" fmla="*/ 43 h 85"/>
                <a:gd name="T56" fmla="*/ 0 w 87"/>
                <a:gd name="T57" fmla="*/ 43 h 85"/>
                <a:gd name="T58" fmla="*/ 2 w 87"/>
                <a:gd name="T59" fmla="*/ 34 h 85"/>
                <a:gd name="T60" fmla="*/ 5 w 87"/>
                <a:gd name="T61" fmla="*/ 26 h 85"/>
                <a:gd name="T62" fmla="*/ 9 w 87"/>
                <a:gd name="T63" fmla="*/ 18 h 85"/>
                <a:gd name="T64" fmla="*/ 13 w 87"/>
                <a:gd name="T65" fmla="*/ 13 h 85"/>
                <a:gd name="T66" fmla="*/ 20 w 87"/>
                <a:gd name="T67" fmla="*/ 7 h 85"/>
                <a:gd name="T68" fmla="*/ 27 w 87"/>
                <a:gd name="T69" fmla="*/ 3 h 85"/>
                <a:gd name="T70" fmla="*/ 35 w 87"/>
                <a:gd name="T71" fmla="*/ 0 h 85"/>
                <a:gd name="T72" fmla="*/ 44 w 87"/>
                <a:gd name="T73" fmla="*/ 0 h 85"/>
                <a:gd name="T74" fmla="*/ 44 w 87"/>
                <a:gd name="T7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5">
                  <a:moveTo>
                    <a:pt x="44" y="0"/>
                  </a:moveTo>
                  <a:lnTo>
                    <a:pt x="44" y="0"/>
                  </a:lnTo>
                  <a:lnTo>
                    <a:pt x="53" y="0"/>
                  </a:lnTo>
                  <a:lnTo>
                    <a:pt x="61" y="3"/>
                  </a:lnTo>
                  <a:lnTo>
                    <a:pt x="68" y="7"/>
                  </a:lnTo>
                  <a:lnTo>
                    <a:pt x="75" y="13"/>
                  </a:lnTo>
                  <a:lnTo>
                    <a:pt x="79" y="18"/>
                  </a:lnTo>
                  <a:lnTo>
                    <a:pt x="83" y="26"/>
                  </a:lnTo>
                  <a:lnTo>
                    <a:pt x="86" y="34"/>
                  </a:lnTo>
                  <a:lnTo>
                    <a:pt x="87" y="43"/>
                  </a:lnTo>
                  <a:lnTo>
                    <a:pt x="87" y="43"/>
                  </a:lnTo>
                  <a:lnTo>
                    <a:pt x="86" y="51"/>
                  </a:lnTo>
                  <a:lnTo>
                    <a:pt x="83" y="59"/>
                  </a:lnTo>
                  <a:lnTo>
                    <a:pt x="79" y="66"/>
                  </a:lnTo>
                  <a:lnTo>
                    <a:pt x="75" y="73"/>
                  </a:lnTo>
                  <a:lnTo>
                    <a:pt x="68" y="78"/>
                  </a:lnTo>
                  <a:lnTo>
                    <a:pt x="61" y="83"/>
                  </a:lnTo>
                  <a:lnTo>
                    <a:pt x="53" y="84"/>
                  </a:lnTo>
                  <a:lnTo>
                    <a:pt x="44" y="85"/>
                  </a:lnTo>
                  <a:lnTo>
                    <a:pt x="44" y="85"/>
                  </a:lnTo>
                  <a:lnTo>
                    <a:pt x="35" y="84"/>
                  </a:lnTo>
                  <a:lnTo>
                    <a:pt x="27" y="83"/>
                  </a:lnTo>
                  <a:lnTo>
                    <a:pt x="20" y="78"/>
                  </a:lnTo>
                  <a:lnTo>
                    <a:pt x="13" y="73"/>
                  </a:lnTo>
                  <a:lnTo>
                    <a:pt x="9" y="66"/>
                  </a:lnTo>
                  <a:lnTo>
                    <a:pt x="5" y="59"/>
                  </a:lnTo>
                  <a:lnTo>
                    <a:pt x="2" y="51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2" y="34"/>
                  </a:lnTo>
                  <a:lnTo>
                    <a:pt x="5" y="26"/>
                  </a:lnTo>
                  <a:lnTo>
                    <a:pt x="9" y="18"/>
                  </a:lnTo>
                  <a:lnTo>
                    <a:pt x="13" y="13"/>
                  </a:lnTo>
                  <a:lnTo>
                    <a:pt x="20" y="7"/>
                  </a:lnTo>
                  <a:lnTo>
                    <a:pt x="27" y="3"/>
                  </a:lnTo>
                  <a:lnTo>
                    <a:pt x="35" y="0"/>
                  </a:lnTo>
                  <a:lnTo>
                    <a:pt x="44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73"/>
            <p:cNvSpPr>
              <a:spLocks/>
            </p:cNvSpPr>
            <p:nvPr userDrawn="1"/>
          </p:nvSpPr>
          <p:spPr bwMode="auto">
            <a:xfrm>
              <a:off x="3988" y="1230"/>
              <a:ext cx="43" cy="42"/>
            </a:xfrm>
            <a:custGeom>
              <a:avLst/>
              <a:gdLst>
                <a:gd name="T0" fmla="*/ 44 w 87"/>
                <a:gd name="T1" fmla="*/ 0 h 86"/>
                <a:gd name="T2" fmla="*/ 44 w 87"/>
                <a:gd name="T3" fmla="*/ 0 h 86"/>
                <a:gd name="T4" fmla="*/ 53 w 87"/>
                <a:gd name="T5" fmla="*/ 0 h 86"/>
                <a:gd name="T6" fmla="*/ 61 w 87"/>
                <a:gd name="T7" fmla="*/ 3 h 86"/>
                <a:gd name="T8" fmla="*/ 68 w 87"/>
                <a:gd name="T9" fmla="*/ 7 h 86"/>
                <a:gd name="T10" fmla="*/ 75 w 87"/>
                <a:gd name="T11" fmla="*/ 13 h 86"/>
                <a:gd name="T12" fmla="*/ 79 w 87"/>
                <a:gd name="T13" fmla="*/ 18 h 86"/>
                <a:gd name="T14" fmla="*/ 83 w 87"/>
                <a:gd name="T15" fmla="*/ 27 h 86"/>
                <a:gd name="T16" fmla="*/ 86 w 87"/>
                <a:gd name="T17" fmla="*/ 33 h 86"/>
                <a:gd name="T18" fmla="*/ 87 w 87"/>
                <a:gd name="T19" fmla="*/ 43 h 86"/>
                <a:gd name="T20" fmla="*/ 87 w 87"/>
                <a:gd name="T21" fmla="*/ 43 h 86"/>
                <a:gd name="T22" fmla="*/ 86 w 87"/>
                <a:gd name="T23" fmla="*/ 51 h 86"/>
                <a:gd name="T24" fmla="*/ 83 w 87"/>
                <a:gd name="T25" fmla="*/ 60 h 86"/>
                <a:gd name="T26" fmla="*/ 79 w 87"/>
                <a:gd name="T27" fmla="*/ 66 h 86"/>
                <a:gd name="T28" fmla="*/ 75 w 87"/>
                <a:gd name="T29" fmla="*/ 73 h 86"/>
                <a:gd name="T30" fmla="*/ 68 w 87"/>
                <a:gd name="T31" fmla="*/ 79 h 86"/>
                <a:gd name="T32" fmla="*/ 61 w 87"/>
                <a:gd name="T33" fmla="*/ 82 h 86"/>
                <a:gd name="T34" fmla="*/ 53 w 87"/>
                <a:gd name="T35" fmla="*/ 84 h 86"/>
                <a:gd name="T36" fmla="*/ 44 w 87"/>
                <a:gd name="T37" fmla="*/ 86 h 86"/>
                <a:gd name="T38" fmla="*/ 44 w 87"/>
                <a:gd name="T39" fmla="*/ 86 h 86"/>
                <a:gd name="T40" fmla="*/ 35 w 87"/>
                <a:gd name="T41" fmla="*/ 84 h 86"/>
                <a:gd name="T42" fmla="*/ 27 w 87"/>
                <a:gd name="T43" fmla="*/ 82 h 86"/>
                <a:gd name="T44" fmla="*/ 20 w 87"/>
                <a:gd name="T45" fmla="*/ 79 h 86"/>
                <a:gd name="T46" fmla="*/ 13 w 87"/>
                <a:gd name="T47" fmla="*/ 73 h 86"/>
                <a:gd name="T48" fmla="*/ 9 w 87"/>
                <a:gd name="T49" fmla="*/ 66 h 86"/>
                <a:gd name="T50" fmla="*/ 5 w 87"/>
                <a:gd name="T51" fmla="*/ 60 h 86"/>
                <a:gd name="T52" fmla="*/ 2 w 87"/>
                <a:gd name="T53" fmla="*/ 51 h 86"/>
                <a:gd name="T54" fmla="*/ 0 w 87"/>
                <a:gd name="T55" fmla="*/ 43 h 86"/>
                <a:gd name="T56" fmla="*/ 0 w 87"/>
                <a:gd name="T57" fmla="*/ 43 h 86"/>
                <a:gd name="T58" fmla="*/ 2 w 87"/>
                <a:gd name="T59" fmla="*/ 33 h 86"/>
                <a:gd name="T60" fmla="*/ 5 w 87"/>
                <a:gd name="T61" fmla="*/ 27 h 86"/>
                <a:gd name="T62" fmla="*/ 9 w 87"/>
                <a:gd name="T63" fmla="*/ 18 h 86"/>
                <a:gd name="T64" fmla="*/ 13 w 87"/>
                <a:gd name="T65" fmla="*/ 13 h 86"/>
                <a:gd name="T66" fmla="*/ 20 w 87"/>
                <a:gd name="T67" fmla="*/ 7 h 86"/>
                <a:gd name="T68" fmla="*/ 27 w 87"/>
                <a:gd name="T69" fmla="*/ 3 h 86"/>
                <a:gd name="T70" fmla="*/ 35 w 87"/>
                <a:gd name="T71" fmla="*/ 0 h 86"/>
                <a:gd name="T72" fmla="*/ 44 w 87"/>
                <a:gd name="T73" fmla="*/ 0 h 86"/>
                <a:gd name="T74" fmla="*/ 44 w 87"/>
                <a:gd name="T7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6">
                  <a:moveTo>
                    <a:pt x="44" y="0"/>
                  </a:moveTo>
                  <a:lnTo>
                    <a:pt x="44" y="0"/>
                  </a:lnTo>
                  <a:lnTo>
                    <a:pt x="53" y="0"/>
                  </a:lnTo>
                  <a:lnTo>
                    <a:pt x="61" y="3"/>
                  </a:lnTo>
                  <a:lnTo>
                    <a:pt x="68" y="7"/>
                  </a:lnTo>
                  <a:lnTo>
                    <a:pt x="75" y="13"/>
                  </a:lnTo>
                  <a:lnTo>
                    <a:pt x="79" y="18"/>
                  </a:lnTo>
                  <a:lnTo>
                    <a:pt x="83" y="27"/>
                  </a:lnTo>
                  <a:lnTo>
                    <a:pt x="86" y="33"/>
                  </a:lnTo>
                  <a:lnTo>
                    <a:pt x="87" y="43"/>
                  </a:lnTo>
                  <a:lnTo>
                    <a:pt x="87" y="43"/>
                  </a:lnTo>
                  <a:lnTo>
                    <a:pt x="86" y="51"/>
                  </a:lnTo>
                  <a:lnTo>
                    <a:pt x="83" y="60"/>
                  </a:lnTo>
                  <a:lnTo>
                    <a:pt x="79" y="66"/>
                  </a:lnTo>
                  <a:lnTo>
                    <a:pt x="75" y="73"/>
                  </a:lnTo>
                  <a:lnTo>
                    <a:pt x="68" y="79"/>
                  </a:lnTo>
                  <a:lnTo>
                    <a:pt x="61" y="82"/>
                  </a:lnTo>
                  <a:lnTo>
                    <a:pt x="53" y="84"/>
                  </a:lnTo>
                  <a:lnTo>
                    <a:pt x="44" y="86"/>
                  </a:lnTo>
                  <a:lnTo>
                    <a:pt x="44" y="86"/>
                  </a:lnTo>
                  <a:lnTo>
                    <a:pt x="35" y="84"/>
                  </a:lnTo>
                  <a:lnTo>
                    <a:pt x="27" y="82"/>
                  </a:lnTo>
                  <a:lnTo>
                    <a:pt x="20" y="79"/>
                  </a:lnTo>
                  <a:lnTo>
                    <a:pt x="13" y="73"/>
                  </a:lnTo>
                  <a:lnTo>
                    <a:pt x="9" y="66"/>
                  </a:lnTo>
                  <a:lnTo>
                    <a:pt x="5" y="60"/>
                  </a:lnTo>
                  <a:lnTo>
                    <a:pt x="2" y="51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2" y="33"/>
                  </a:lnTo>
                  <a:lnTo>
                    <a:pt x="5" y="27"/>
                  </a:lnTo>
                  <a:lnTo>
                    <a:pt x="9" y="18"/>
                  </a:lnTo>
                  <a:lnTo>
                    <a:pt x="13" y="13"/>
                  </a:lnTo>
                  <a:lnTo>
                    <a:pt x="20" y="7"/>
                  </a:lnTo>
                  <a:lnTo>
                    <a:pt x="27" y="3"/>
                  </a:lnTo>
                  <a:lnTo>
                    <a:pt x="35" y="0"/>
                  </a:lnTo>
                  <a:lnTo>
                    <a:pt x="44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74"/>
            <p:cNvSpPr>
              <a:spLocks/>
            </p:cNvSpPr>
            <p:nvPr userDrawn="1"/>
          </p:nvSpPr>
          <p:spPr bwMode="auto">
            <a:xfrm>
              <a:off x="3988" y="1060"/>
              <a:ext cx="43" cy="43"/>
            </a:xfrm>
            <a:custGeom>
              <a:avLst/>
              <a:gdLst>
                <a:gd name="T0" fmla="*/ 44 w 87"/>
                <a:gd name="T1" fmla="*/ 0 h 87"/>
                <a:gd name="T2" fmla="*/ 44 w 87"/>
                <a:gd name="T3" fmla="*/ 0 h 87"/>
                <a:gd name="T4" fmla="*/ 53 w 87"/>
                <a:gd name="T5" fmla="*/ 1 h 87"/>
                <a:gd name="T6" fmla="*/ 61 w 87"/>
                <a:gd name="T7" fmla="*/ 4 h 87"/>
                <a:gd name="T8" fmla="*/ 68 w 87"/>
                <a:gd name="T9" fmla="*/ 8 h 87"/>
                <a:gd name="T10" fmla="*/ 75 w 87"/>
                <a:gd name="T11" fmla="*/ 12 h 87"/>
                <a:gd name="T12" fmla="*/ 79 w 87"/>
                <a:gd name="T13" fmla="*/ 19 h 87"/>
                <a:gd name="T14" fmla="*/ 83 w 87"/>
                <a:gd name="T15" fmla="*/ 26 h 87"/>
                <a:gd name="T16" fmla="*/ 86 w 87"/>
                <a:gd name="T17" fmla="*/ 34 h 87"/>
                <a:gd name="T18" fmla="*/ 87 w 87"/>
                <a:gd name="T19" fmla="*/ 43 h 87"/>
                <a:gd name="T20" fmla="*/ 87 w 87"/>
                <a:gd name="T21" fmla="*/ 43 h 87"/>
                <a:gd name="T22" fmla="*/ 86 w 87"/>
                <a:gd name="T23" fmla="*/ 52 h 87"/>
                <a:gd name="T24" fmla="*/ 83 w 87"/>
                <a:gd name="T25" fmla="*/ 61 h 87"/>
                <a:gd name="T26" fmla="*/ 79 w 87"/>
                <a:gd name="T27" fmla="*/ 67 h 87"/>
                <a:gd name="T28" fmla="*/ 75 w 87"/>
                <a:gd name="T29" fmla="*/ 73 h 87"/>
                <a:gd name="T30" fmla="*/ 68 w 87"/>
                <a:gd name="T31" fmla="*/ 78 h 87"/>
                <a:gd name="T32" fmla="*/ 61 w 87"/>
                <a:gd name="T33" fmla="*/ 83 h 87"/>
                <a:gd name="T34" fmla="*/ 53 w 87"/>
                <a:gd name="T35" fmla="*/ 85 h 87"/>
                <a:gd name="T36" fmla="*/ 44 w 87"/>
                <a:gd name="T37" fmla="*/ 87 h 87"/>
                <a:gd name="T38" fmla="*/ 44 w 87"/>
                <a:gd name="T39" fmla="*/ 87 h 87"/>
                <a:gd name="T40" fmla="*/ 35 w 87"/>
                <a:gd name="T41" fmla="*/ 85 h 87"/>
                <a:gd name="T42" fmla="*/ 27 w 87"/>
                <a:gd name="T43" fmla="*/ 83 h 87"/>
                <a:gd name="T44" fmla="*/ 20 w 87"/>
                <a:gd name="T45" fmla="*/ 78 h 87"/>
                <a:gd name="T46" fmla="*/ 13 w 87"/>
                <a:gd name="T47" fmla="*/ 73 h 87"/>
                <a:gd name="T48" fmla="*/ 9 w 87"/>
                <a:gd name="T49" fmla="*/ 67 h 87"/>
                <a:gd name="T50" fmla="*/ 5 w 87"/>
                <a:gd name="T51" fmla="*/ 61 h 87"/>
                <a:gd name="T52" fmla="*/ 2 w 87"/>
                <a:gd name="T53" fmla="*/ 52 h 87"/>
                <a:gd name="T54" fmla="*/ 0 w 87"/>
                <a:gd name="T55" fmla="*/ 43 h 87"/>
                <a:gd name="T56" fmla="*/ 0 w 87"/>
                <a:gd name="T57" fmla="*/ 43 h 87"/>
                <a:gd name="T58" fmla="*/ 2 w 87"/>
                <a:gd name="T59" fmla="*/ 34 h 87"/>
                <a:gd name="T60" fmla="*/ 5 w 87"/>
                <a:gd name="T61" fmla="*/ 26 h 87"/>
                <a:gd name="T62" fmla="*/ 9 w 87"/>
                <a:gd name="T63" fmla="*/ 19 h 87"/>
                <a:gd name="T64" fmla="*/ 13 w 87"/>
                <a:gd name="T65" fmla="*/ 12 h 87"/>
                <a:gd name="T66" fmla="*/ 20 w 87"/>
                <a:gd name="T67" fmla="*/ 8 h 87"/>
                <a:gd name="T68" fmla="*/ 27 w 87"/>
                <a:gd name="T69" fmla="*/ 4 h 87"/>
                <a:gd name="T70" fmla="*/ 35 w 87"/>
                <a:gd name="T71" fmla="*/ 1 h 87"/>
                <a:gd name="T72" fmla="*/ 44 w 87"/>
                <a:gd name="T73" fmla="*/ 0 h 87"/>
                <a:gd name="T74" fmla="*/ 44 w 87"/>
                <a:gd name="T75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7">
                  <a:moveTo>
                    <a:pt x="44" y="0"/>
                  </a:moveTo>
                  <a:lnTo>
                    <a:pt x="44" y="0"/>
                  </a:lnTo>
                  <a:lnTo>
                    <a:pt x="53" y="1"/>
                  </a:lnTo>
                  <a:lnTo>
                    <a:pt x="61" y="4"/>
                  </a:lnTo>
                  <a:lnTo>
                    <a:pt x="68" y="8"/>
                  </a:lnTo>
                  <a:lnTo>
                    <a:pt x="75" y="12"/>
                  </a:lnTo>
                  <a:lnTo>
                    <a:pt x="79" y="19"/>
                  </a:lnTo>
                  <a:lnTo>
                    <a:pt x="83" y="26"/>
                  </a:lnTo>
                  <a:lnTo>
                    <a:pt x="86" y="34"/>
                  </a:lnTo>
                  <a:lnTo>
                    <a:pt x="87" y="43"/>
                  </a:lnTo>
                  <a:lnTo>
                    <a:pt x="87" y="43"/>
                  </a:lnTo>
                  <a:lnTo>
                    <a:pt x="86" y="52"/>
                  </a:lnTo>
                  <a:lnTo>
                    <a:pt x="83" y="61"/>
                  </a:lnTo>
                  <a:lnTo>
                    <a:pt x="79" y="67"/>
                  </a:lnTo>
                  <a:lnTo>
                    <a:pt x="75" y="73"/>
                  </a:lnTo>
                  <a:lnTo>
                    <a:pt x="68" y="78"/>
                  </a:lnTo>
                  <a:lnTo>
                    <a:pt x="61" y="83"/>
                  </a:lnTo>
                  <a:lnTo>
                    <a:pt x="53" y="85"/>
                  </a:lnTo>
                  <a:lnTo>
                    <a:pt x="44" y="87"/>
                  </a:lnTo>
                  <a:lnTo>
                    <a:pt x="44" y="87"/>
                  </a:lnTo>
                  <a:lnTo>
                    <a:pt x="35" y="85"/>
                  </a:lnTo>
                  <a:lnTo>
                    <a:pt x="27" y="83"/>
                  </a:lnTo>
                  <a:lnTo>
                    <a:pt x="20" y="78"/>
                  </a:lnTo>
                  <a:lnTo>
                    <a:pt x="13" y="73"/>
                  </a:lnTo>
                  <a:lnTo>
                    <a:pt x="9" y="67"/>
                  </a:lnTo>
                  <a:lnTo>
                    <a:pt x="5" y="61"/>
                  </a:lnTo>
                  <a:lnTo>
                    <a:pt x="2" y="52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2" y="34"/>
                  </a:lnTo>
                  <a:lnTo>
                    <a:pt x="5" y="26"/>
                  </a:lnTo>
                  <a:lnTo>
                    <a:pt x="9" y="19"/>
                  </a:lnTo>
                  <a:lnTo>
                    <a:pt x="13" y="12"/>
                  </a:lnTo>
                  <a:lnTo>
                    <a:pt x="20" y="8"/>
                  </a:lnTo>
                  <a:lnTo>
                    <a:pt x="27" y="4"/>
                  </a:lnTo>
                  <a:lnTo>
                    <a:pt x="35" y="1"/>
                  </a:lnTo>
                  <a:lnTo>
                    <a:pt x="44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75"/>
            <p:cNvSpPr>
              <a:spLocks/>
            </p:cNvSpPr>
            <p:nvPr userDrawn="1"/>
          </p:nvSpPr>
          <p:spPr bwMode="auto">
            <a:xfrm>
              <a:off x="3988" y="1004"/>
              <a:ext cx="43" cy="42"/>
            </a:xfrm>
            <a:custGeom>
              <a:avLst/>
              <a:gdLst>
                <a:gd name="T0" fmla="*/ 44 w 87"/>
                <a:gd name="T1" fmla="*/ 0 h 86"/>
                <a:gd name="T2" fmla="*/ 44 w 87"/>
                <a:gd name="T3" fmla="*/ 0 h 86"/>
                <a:gd name="T4" fmla="*/ 53 w 87"/>
                <a:gd name="T5" fmla="*/ 2 h 86"/>
                <a:gd name="T6" fmla="*/ 61 w 87"/>
                <a:gd name="T7" fmla="*/ 5 h 86"/>
                <a:gd name="T8" fmla="*/ 68 w 87"/>
                <a:gd name="T9" fmla="*/ 7 h 86"/>
                <a:gd name="T10" fmla="*/ 75 w 87"/>
                <a:gd name="T11" fmla="*/ 13 h 86"/>
                <a:gd name="T12" fmla="*/ 79 w 87"/>
                <a:gd name="T13" fmla="*/ 20 h 86"/>
                <a:gd name="T14" fmla="*/ 83 w 87"/>
                <a:gd name="T15" fmla="*/ 27 h 86"/>
                <a:gd name="T16" fmla="*/ 86 w 87"/>
                <a:gd name="T17" fmla="*/ 35 h 86"/>
                <a:gd name="T18" fmla="*/ 87 w 87"/>
                <a:gd name="T19" fmla="*/ 43 h 86"/>
                <a:gd name="T20" fmla="*/ 87 w 87"/>
                <a:gd name="T21" fmla="*/ 43 h 86"/>
                <a:gd name="T22" fmla="*/ 86 w 87"/>
                <a:gd name="T23" fmla="*/ 53 h 86"/>
                <a:gd name="T24" fmla="*/ 83 w 87"/>
                <a:gd name="T25" fmla="*/ 59 h 86"/>
                <a:gd name="T26" fmla="*/ 79 w 87"/>
                <a:gd name="T27" fmla="*/ 68 h 86"/>
                <a:gd name="T28" fmla="*/ 75 w 87"/>
                <a:gd name="T29" fmla="*/ 73 h 86"/>
                <a:gd name="T30" fmla="*/ 68 w 87"/>
                <a:gd name="T31" fmla="*/ 79 h 86"/>
                <a:gd name="T32" fmla="*/ 61 w 87"/>
                <a:gd name="T33" fmla="*/ 83 h 86"/>
                <a:gd name="T34" fmla="*/ 53 w 87"/>
                <a:gd name="T35" fmla="*/ 86 h 86"/>
                <a:gd name="T36" fmla="*/ 44 w 87"/>
                <a:gd name="T37" fmla="*/ 86 h 86"/>
                <a:gd name="T38" fmla="*/ 44 w 87"/>
                <a:gd name="T39" fmla="*/ 86 h 86"/>
                <a:gd name="T40" fmla="*/ 35 w 87"/>
                <a:gd name="T41" fmla="*/ 86 h 86"/>
                <a:gd name="T42" fmla="*/ 27 w 87"/>
                <a:gd name="T43" fmla="*/ 83 h 86"/>
                <a:gd name="T44" fmla="*/ 20 w 87"/>
                <a:gd name="T45" fmla="*/ 79 h 86"/>
                <a:gd name="T46" fmla="*/ 13 w 87"/>
                <a:gd name="T47" fmla="*/ 73 h 86"/>
                <a:gd name="T48" fmla="*/ 9 w 87"/>
                <a:gd name="T49" fmla="*/ 68 h 86"/>
                <a:gd name="T50" fmla="*/ 5 w 87"/>
                <a:gd name="T51" fmla="*/ 59 h 86"/>
                <a:gd name="T52" fmla="*/ 2 w 87"/>
                <a:gd name="T53" fmla="*/ 53 h 86"/>
                <a:gd name="T54" fmla="*/ 0 w 87"/>
                <a:gd name="T55" fmla="*/ 43 h 86"/>
                <a:gd name="T56" fmla="*/ 0 w 87"/>
                <a:gd name="T57" fmla="*/ 43 h 86"/>
                <a:gd name="T58" fmla="*/ 2 w 87"/>
                <a:gd name="T59" fmla="*/ 35 h 86"/>
                <a:gd name="T60" fmla="*/ 5 w 87"/>
                <a:gd name="T61" fmla="*/ 27 h 86"/>
                <a:gd name="T62" fmla="*/ 9 w 87"/>
                <a:gd name="T63" fmla="*/ 20 h 86"/>
                <a:gd name="T64" fmla="*/ 13 w 87"/>
                <a:gd name="T65" fmla="*/ 13 h 86"/>
                <a:gd name="T66" fmla="*/ 20 w 87"/>
                <a:gd name="T67" fmla="*/ 7 h 86"/>
                <a:gd name="T68" fmla="*/ 27 w 87"/>
                <a:gd name="T69" fmla="*/ 5 h 86"/>
                <a:gd name="T70" fmla="*/ 35 w 87"/>
                <a:gd name="T71" fmla="*/ 2 h 86"/>
                <a:gd name="T72" fmla="*/ 44 w 87"/>
                <a:gd name="T73" fmla="*/ 0 h 86"/>
                <a:gd name="T74" fmla="*/ 44 w 87"/>
                <a:gd name="T7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6">
                  <a:moveTo>
                    <a:pt x="44" y="0"/>
                  </a:moveTo>
                  <a:lnTo>
                    <a:pt x="44" y="0"/>
                  </a:lnTo>
                  <a:lnTo>
                    <a:pt x="53" y="2"/>
                  </a:lnTo>
                  <a:lnTo>
                    <a:pt x="61" y="5"/>
                  </a:lnTo>
                  <a:lnTo>
                    <a:pt x="68" y="7"/>
                  </a:lnTo>
                  <a:lnTo>
                    <a:pt x="75" y="13"/>
                  </a:lnTo>
                  <a:lnTo>
                    <a:pt x="79" y="20"/>
                  </a:lnTo>
                  <a:lnTo>
                    <a:pt x="83" y="27"/>
                  </a:lnTo>
                  <a:lnTo>
                    <a:pt x="86" y="35"/>
                  </a:lnTo>
                  <a:lnTo>
                    <a:pt x="87" y="43"/>
                  </a:lnTo>
                  <a:lnTo>
                    <a:pt x="87" y="43"/>
                  </a:lnTo>
                  <a:lnTo>
                    <a:pt x="86" y="53"/>
                  </a:lnTo>
                  <a:lnTo>
                    <a:pt x="83" y="59"/>
                  </a:lnTo>
                  <a:lnTo>
                    <a:pt x="79" y="68"/>
                  </a:lnTo>
                  <a:lnTo>
                    <a:pt x="75" y="73"/>
                  </a:lnTo>
                  <a:lnTo>
                    <a:pt x="68" y="79"/>
                  </a:lnTo>
                  <a:lnTo>
                    <a:pt x="61" y="83"/>
                  </a:lnTo>
                  <a:lnTo>
                    <a:pt x="53" y="86"/>
                  </a:lnTo>
                  <a:lnTo>
                    <a:pt x="44" y="86"/>
                  </a:lnTo>
                  <a:lnTo>
                    <a:pt x="44" y="86"/>
                  </a:lnTo>
                  <a:lnTo>
                    <a:pt x="35" y="86"/>
                  </a:lnTo>
                  <a:lnTo>
                    <a:pt x="27" y="83"/>
                  </a:lnTo>
                  <a:lnTo>
                    <a:pt x="20" y="79"/>
                  </a:lnTo>
                  <a:lnTo>
                    <a:pt x="13" y="73"/>
                  </a:lnTo>
                  <a:lnTo>
                    <a:pt x="9" y="68"/>
                  </a:lnTo>
                  <a:lnTo>
                    <a:pt x="5" y="59"/>
                  </a:lnTo>
                  <a:lnTo>
                    <a:pt x="2" y="53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2" y="35"/>
                  </a:lnTo>
                  <a:lnTo>
                    <a:pt x="5" y="27"/>
                  </a:lnTo>
                  <a:lnTo>
                    <a:pt x="9" y="20"/>
                  </a:lnTo>
                  <a:lnTo>
                    <a:pt x="13" y="13"/>
                  </a:lnTo>
                  <a:lnTo>
                    <a:pt x="20" y="7"/>
                  </a:lnTo>
                  <a:lnTo>
                    <a:pt x="27" y="5"/>
                  </a:lnTo>
                  <a:lnTo>
                    <a:pt x="35" y="2"/>
                  </a:lnTo>
                  <a:lnTo>
                    <a:pt x="44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76"/>
            <p:cNvSpPr>
              <a:spLocks/>
            </p:cNvSpPr>
            <p:nvPr userDrawn="1"/>
          </p:nvSpPr>
          <p:spPr bwMode="auto">
            <a:xfrm>
              <a:off x="3988" y="947"/>
              <a:ext cx="43" cy="43"/>
            </a:xfrm>
            <a:custGeom>
              <a:avLst/>
              <a:gdLst>
                <a:gd name="T0" fmla="*/ 44 w 87"/>
                <a:gd name="T1" fmla="*/ 0 h 85"/>
                <a:gd name="T2" fmla="*/ 44 w 87"/>
                <a:gd name="T3" fmla="*/ 0 h 85"/>
                <a:gd name="T4" fmla="*/ 53 w 87"/>
                <a:gd name="T5" fmla="*/ 1 h 85"/>
                <a:gd name="T6" fmla="*/ 61 w 87"/>
                <a:gd name="T7" fmla="*/ 2 h 85"/>
                <a:gd name="T8" fmla="*/ 68 w 87"/>
                <a:gd name="T9" fmla="*/ 7 h 85"/>
                <a:gd name="T10" fmla="*/ 75 w 87"/>
                <a:gd name="T11" fmla="*/ 12 h 85"/>
                <a:gd name="T12" fmla="*/ 79 w 87"/>
                <a:gd name="T13" fmla="*/ 19 h 85"/>
                <a:gd name="T14" fmla="*/ 83 w 87"/>
                <a:gd name="T15" fmla="*/ 26 h 85"/>
                <a:gd name="T16" fmla="*/ 86 w 87"/>
                <a:gd name="T17" fmla="*/ 34 h 85"/>
                <a:gd name="T18" fmla="*/ 87 w 87"/>
                <a:gd name="T19" fmla="*/ 42 h 85"/>
                <a:gd name="T20" fmla="*/ 87 w 87"/>
                <a:gd name="T21" fmla="*/ 42 h 85"/>
                <a:gd name="T22" fmla="*/ 86 w 87"/>
                <a:gd name="T23" fmla="*/ 51 h 85"/>
                <a:gd name="T24" fmla="*/ 83 w 87"/>
                <a:gd name="T25" fmla="*/ 59 h 85"/>
                <a:gd name="T26" fmla="*/ 79 w 87"/>
                <a:gd name="T27" fmla="*/ 67 h 85"/>
                <a:gd name="T28" fmla="*/ 75 w 87"/>
                <a:gd name="T29" fmla="*/ 73 h 85"/>
                <a:gd name="T30" fmla="*/ 68 w 87"/>
                <a:gd name="T31" fmla="*/ 78 h 85"/>
                <a:gd name="T32" fmla="*/ 61 w 87"/>
                <a:gd name="T33" fmla="*/ 82 h 85"/>
                <a:gd name="T34" fmla="*/ 53 w 87"/>
                <a:gd name="T35" fmla="*/ 85 h 85"/>
                <a:gd name="T36" fmla="*/ 44 w 87"/>
                <a:gd name="T37" fmla="*/ 85 h 85"/>
                <a:gd name="T38" fmla="*/ 44 w 87"/>
                <a:gd name="T39" fmla="*/ 85 h 85"/>
                <a:gd name="T40" fmla="*/ 35 w 87"/>
                <a:gd name="T41" fmla="*/ 85 h 85"/>
                <a:gd name="T42" fmla="*/ 27 w 87"/>
                <a:gd name="T43" fmla="*/ 82 h 85"/>
                <a:gd name="T44" fmla="*/ 20 w 87"/>
                <a:gd name="T45" fmla="*/ 78 h 85"/>
                <a:gd name="T46" fmla="*/ 13 w 87"/>
                <a:gd name="T47" fmla="*/ 73 h 85"/>
                <a:gd name="T48" fmla="*/ 9 w 87"/>
                <a:gd name="T49" fmla="*/ 67 h 85"/>
                <a:gd name="T50" fmla="*/ 5 w 87"/>
                <a:gd name="T51" fmla="*/ 59 h 85"/>
                <a:gd name="T52" fmla="*/ 2 w 87"/>
                <a:gd name="T53" fmla="*/ 51 h 85"/>
                <a:gd name="T54" fmla="*/ 0 w 87"/>
                <a:gd name="T55" fmla="*/ 42 h 85"/>
                <a:gd name="T56" fmla="*/ 0 w 87"/>
                <a:gd name="T57" fmla="*/ 42 h 85"/>
                <a:gd name="T58" fmla="*/ 2 w 87"/>
                <a:gd name="T59" fmla="*/ 34 h 85"/>
                <a:gd name="T60" fmla="*/ 5 w 87"/>
                <a:gd name="T61" fmla="*/ 26 h 85"/>
                <a:gd name="T62" fmla="*/ 9 w 87"/>
                <a:gd name="T63" fmla="*/ 19 h 85"/>
                <a:gd name="T64" fmla="*/ 13 w 87"/>
                <a:gd name="T65" fmla="*/ 12 h 85"/>
                <a:gd name="T66" fmla="*/ 20 w 87"/>
                <a:gd name="T67" fmla="*/ 7 h 85"/>
                <a:gd name="T68" fmla="*/ 27 w 87"/>
                <a:gd name="T69" fmla="*/ 2 h 85"/>
                <a:gd name="T70" fmla="*/ 35 w 87"/>
                <a:gd name="T71" fmla="*/ 1 h 85"/>
                <a:gd name="T72" fmla="*/ 44 w 87"/>
                <a:gd name="T73" fmla="*/ 0 h 85"/>
                <a:gd name="T74" fmla="*/ 44 w 87"/>
                <a:gd name="T7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5">
                  <a:moveTo>
                    <a:pt x="44" y="0"/>
                  </a:moveTo>
                  <a:lnTo>
                    <a:pt x="44" y="0"/>
                  </a:lnTo>
                  <a:lnTo>
                    <a:pt x="53" y="1"/>
                  </a:lnTo>
                  <a:lnTo>
                    <a:pt x="61" y="2"/>
                  </a:lnTo>
                  <a:lnTo>
                    <a:pt x="68" y="7"/>
                  </a:lnTo>
                  <a:lnTo>
                    <a:pt x="75" y="12"/>
                  </a:lnTo>
                  <a:lnTo>
                    <a:pt x="79" y="19"/>
                  </a:lnTo>
                  <a:lnTo>
                    <a:pt x="83" y="26"/>
                  </a:lnTo>
                  <a:lnTo>
                    <a:pt x="86" y="34"/>
                  </a:lnTo>
                  <a:lnTo>
                    <a:pt x="87" y="42"/>
                  </a:lnTo>
                  <a:lnTo>
                    <a:pt x="87" y="42"/>
                  </a:lnTo>
                  <a:lnTo>
                    <a:pt x="86" y="51"/>
                  </a:lnTo>
                  <a:lnTo>
                    <a:pt x="83" y="59"/>
                  </a:lnTo>
                  <a:lnTo>
                    <a:pt x="79" y="67"/>
                  </a:lnTo>
                  <a:lnTo>
                    <a:pt x="75" y="73"/>
                  </a:lnTo>
                  <a:lnTo>
                    <a:pt x="68" y="78"/>
                  </a:lnTo>
                  <a:lnTo>
                    <a:pt x="61" y="82"/>
                  </a:lnTo>
                  <a:lnTo>
                    <a:pt x="53" y="85"/>
                  </a:lnTo>
                  <a:lnTo>
                    <a:pt x="44" y="85"/>
                  </a:lnTo>
                  <a:lnTo>
                    <a:pt x="44" y="85"/>
                  </a:lnTo>
                  <a:lnTo>
                    <a:pt x="35" y="85"/>
                  </a:lnTo>
                  <a:lnTo>
                    <a:pt x="27" y="82"/>
                  </a:lnTo>
                  <a:lnTo>
                    <a:pt x="20" y="78"/>
                  </a:lnTo>
                  <a:lnTo>
                    <a:pt x="13" y="73"/>
                  </a:lnTo>
                  <a:lnTo>
                    <a:pt x="9" y="67"/>
                  </a:lnTo>
                  <a:lnTo>
                    <a:pt x="5" y="59"/>
                  </a:lnTo>
                  <a:lnTo>
                    <a:pt x="2" y="51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2" y="34"/>
                  </a:lnTo>
                  <a:lnTo>
                    <a:pt x="5" y="26"/>
                  </a:lnTo>
                  <a:lnTo>
                    <a:pt x="9" y="19"/>
                  </a:lnTo>
                  <a:lnTo>
                    <a:pt x="13" y="12"/>
                  </a:lnTo>
                  <a:lnTo>
                    <a:pt x="20" y="7"/>
                  </a:lnTo>
                  <a:lnTo>
                    <a:pt x="27" y="2"/>
                  </a:lnTo>
                  <a:lnTo>
                    <a:pt x="35" y="1"/>
                  </a:lnTo>
                  <a:lnTo>
                    <a:pt x="44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77"/>
            <p:cNvSpPr>
              <a:spLocks/>
            </p:cNvSpPr>
            <p:nvPr userDrawn="1"/>
          </p:nvSpPr>
          <p:spPr bwMode="auto">
            <a:xfrm>
              <a:off x="3988" y="891"/>
              <a:ext cx="43" cy="43"/>
            </a:xfrm>
            <a:custGeom>
              <a:avLst/>
              <a:gdLst>
                <a:gd name="T0" fmla="*/ 44 w 87"/>
                <a:gd name="T1" fmla="*/ 0 h 85"/>
                <a:gd name="T2" fmla="*/ 44 w 87"/>
                <a:gd name="T3" fmla="*/ 0 h 85"/>
                <a:gd name="T4" fmla="*/ 53 w 87"/>
                <a:gd name="T5" fmla="*/ 1 h 85"/>
                <a:gd name="T6" fmla="*/ 61 w 87"/>
                <a:gd name="T7" fmla="*/ 3 h 85"/>
                <a:gd name="T8" fmla="*/ 68 w 87"/>
                <a:gd name="T9" fmla="*/ 7 h 85"/>
                <a:gd name="T10" fmla="*/ 75 w 87"/>
                <a:gd name="T11" fmla="*/ 12 h 85"/>
                <a:gd name="T12" fmla="*/ 79 w 87"/>
                <a:gd name="T13" fmla="*/ 19 h 85"/>
                <a:gd name="T14" fmla="*/ 83 w 87"/>
                <a:gd name="T15" fmla="*/ 26 h 85"/>
                <a:gd name="T16" fmla="*/ 86 w 87"/>
                <a:gd name="T17" fmla="*/ 34 h 85"/>
                <a:gd name="T18" fmla="*/ 87 w 87"/>
                <a:gd name="T19" fmla="*/ 43 h 85"/>
                <a:gd name="T20" fmla="*/ 87 w 87"/>
                <a:gd name="T21" fmla="*/ 43 h 85"/>
                <a:gd name="T22" fmla="*/ 86 w 87"/>
                <a:gd name="T23" fmla="*/ 51 h 85"/>
                <a:gd name="T24" fmla="*/ 83 w 87"/>
                <a:gd name="T25" fmla="*/ 59 h 85"/>
                <a:gd name="T26" fmla="*/ 79 w 87"/>
                <a:gd name="T27" fmla="*/ 67 h 85"/>
                <a:gd name="T28" fmla="*/ 75 w 87"/>
                <a:gd name="T29" fmla="*/ 73 h 85"/>
                <a:gd name="T30" fmla="*/ 68 w 87"/>
                <a:gd name="T31" fmla="*/ 78 h 85"/>
                <a:gd name="T32" fmla="*/ 61 w 87"/>
                <a:gd name="T33" fmla="*/ 83 h 85"/>
                <a:gd name="T34" fmla="*/ 53 w 87"/>
                <a:gd name="T35" fmla="*/ 85 h 85"/>
                <a:gd name="T36" fmla="*/ 44 w 87"/>
                <a:gd name="T37" fmla="*/ 85 h 85"/>
                <a:gd name="T38" fmla="*/ 44 w 87"/>
                <a:gd name="T39" fmla="*/ 85 h 85"/>
                <a:gd name="T40" fmla="*/ 35 w 87"/>
                <a:gd name="T41" fmla="*/ 85 h 85"/>
                <a:gd name="T42" fmla="*/ 27 w 87"/>
                <a:gd name="T43" fmla="*/ 83 h 85"/>
                <a:gd name="T44" fmla="*/ 20 w 87"/>
                <a:gd name="T45" fmla="*/ 78 h 85"/>
                <a:gd name="T46" fmla="*/ 13 w 87"/>
                <a:gd name="T47" fmla="*/ 73 h 85"/>
                <a:gd name="T48" fmla="*/ 9 w 87"/>
                <a:gd name="T49" fmla="*/ 67 h 85"/>
                <a:gd name="T50" fmla="*/ 5 w 87"/>
                <a:gd name="T51" fmla="*/ 59 h 85"/>
                <a:gd name="T52" fmla="*/ 2 w 87"/>
                <a:gd name="T53" fmla="*/ 51 h 85"/>
                <a:gd name="T54" fmla="*/ 0 w 87"/>
                <a:gd name="T55" fmla="*/ 43 h 85"/>
                <a:gd name="T56" fmla="*/ 0 w 87"/>
                <a:gd name="T57" fmla="*/ 43 h 85"/>
                <a:gd name="T58" fmla="*/ 2 w 87"/>
                <a:gd name="T59" fmla="*/ 34 h 85"/>
                <a:gd name="T60" fmla="*/ 5 w 87"/>
                <a:gd name="T61" fmla="*/ 26 h 85"/>
                <a:gd name="T62" fmla="*/ 9 w 87"/>
                <a:gd name="T63" fmla="*/ 19 h 85"/>
                <a:gd name="T64" fmla="*/ 13 w 87"/>
                <a:gd name="T65" fmla="*/ 12 h 85"/>
                <a:gd name="T66" fmla="*/ 20 w 87"/>
                <a:gd name="T67" fmla="*/ 7 h 85"/>
                <a:gd name="T68" fmla="*/ 27 w 87"/>
                <a:gd name="T69" fmla="*/ 3 h 85"/>
                <a:gd name="T70" fmla="*/ 35 w 87"/>
                <a:gd name="T71" fmla="*/ 1 h 85"/>
                <a:gd name="T72" fmla="*/ 44 w 87"/>
                <a:gd name="T73" fmla="*/ 0 h 85"/>
                <a:gd name="T74" fmla="*/ 44 w 87"/>
                <a:gd name="T7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5">
                  <a:moveTo>
                    <a:pt x="44" y="0"/>
                  </a:moveTo>
                  <a:lnTo>
                    <a:pt x="44" y="0"/>
                  </a:lnTo>
                  <a:lnTo>
                    <a:pt x="53" y="1"/>
                  </a:lnTo>
                  <a:lnTo>
                    <a:pt x="61" y="3"/>
                  </a:lnTo>
                  <a:lnTo>
                    <a:pt x="68" y="7"/>
                  </a:lnTo>
                  <a:lnTo>
                    <a:pt x="75" y="12"/>
                  </a:lnTo>
                  <a:lnTo>
                    <a:pt x="79" y="19"/>
                  </a:lnTo>
                  <a:lnTo>
                    <a:pt x="83" y="26"/>
                  </a:lnTo>
                  <a:lnTo>
                    <a:pt x="86" y="34"/>
                  </a:lnTo>
                  <a:lnTo>
                    <a:pt x="87" y="43"/>
                  </a:lnTo>
                  <a:lnTo>
                    <a:pt x="87" y="43"/>
                  </a:lnTo>
                  <a:lnTo>
                    <a:pt x="86" y="51"/>
                  </a:lnTo>
                  <a:lnTo>
                    <a:pt x="83" y="59"/>
                  </a:lnTo>
                  <a:lnTo>
                    <a:pt x="79" y="67"/>
                  </a:lnTo>
                  <a:lnTo>
                    <a:pt x="75" y="73"/>
                  </a:lnTo>
                  <a:lnTo>
                    <a:pt x="68" y="78"/>
                  </a:lnTo>
                  <a:lnTo>
                    <a:pt x="61" y="83"/>
                  </a:lnTo>
                  <a:lnTo>
                    <a:pt x="53" y="85"/>
                  </a:lnTo>
                  <a:lnTo>
                    <a:pt x="44" y="85"/>
                  </a:lnTo>
                  <a:lnTo>
                    <a:pt x="44" y="85"/>
                  </a:lnTo>
                  <a:lnTo>
                    <a:pt x="35" y="85"/>
                  </a:lnTo>
                  <a:lnTo>
                    <a:pt x="27" y="83"/>
                  </a:lnTo>
                  <a:lnTo>
                    <a:pt x="20" y="78"/>
                  </a:lnTo>
                  <a:lnTo>
                    <a:pt x="13" y="73"/>
                  </a:lnTo>
                  <a:lnTo>
                    <a:pt x="9" y="67"/>
                  </a:lnTo>
                  <a:lnTo>
                    <a:pt x="5" y="59"/>
                  </a:lnTo>
                  <a:lnTo>
                    <a:pt x="2" y="51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2" y="34"/>
                  </a:lnTo>
                  <a:lnTo>
                    <a:pt x="5" y="26"/>
                  </a:lnTo>
                  <a:lnTo>
                    <a:pt x="9" y="19"/>
                  </a:lnTo>
                  <a:lnTo>
                    <a:pt x="13" y="12"/>
                  </a:lnTo>
                  <a:lnTo>
                    <a:pt x="20" y="7"/>
                  </a:lnTo>
                  <a:lnTo>
                    <a:pt x="27" y="3"/>
                  </a:lnTo>
                  <a:lnTo>
                    <a:pt x="35" y="1"/>
                  </a:lnTo>
                  <a:lnTo>
                    <a:pt x="44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78"/>
            <p:cNvSpPr>
              <a:spLocks/>
            </p:cNvSpPr>
            <p:nvPr userDrawn="1"/>
          </p:nvSpPr>
          <p:spPr bwMode="auto">
            <a:xfrm>
              <a:off x="4044" y="1230"/>
              <a:ext cx="44" cy="42"/>
            </a:xfrm>
            <a:custGeom>
              <a:avLst/>
              <a:gdLst>
                <a:gd name="T0" fmla="*/ 44 w 87"/>
                <a:gd name="T1" fmla="*/ 0 h 86"/>
                <a:gd name="T2" fmla="*/ 44 w 87"/>
                <a:gd name="T3" fmla="*/ 0 h 86"/>
                <a:gd name="T4" fmla="*/ 53 w 87"/>
                <a:gd name="T5" fmla="*/ 0 h 86"/>
                <a:gd name="T6" fmla="*/ 61 w 87"/>
                <a:gd name="T7" fmla="*/ 3 h 86"/>
                <a:gd name="T8" fmla="*/ 68 w 87"/>
                <a:gd name="T9" fmla="*/ 7 h 86"/>
                <a:gd name="T10" fmla="*/ 75 w 87"/>
                <a:gd name="T11" fmla="*/ 13 h 86"/>
                <a:gd name="T12" fmla="*/ 80 w 87"/>
                <a:gd name="T13" fmla="*/ 18 h 86"/>
                <a:gd name="T14" fmla="*/ 83 w 87"/>
                <a:gd name="T15" fmla="*/ 27 h 86"/>
                <a:gd name="T16" fmla="*/ 86 w 87"/>
                <a:gd name="T17" fmla="*/ 33 h 86"/>
                <a:gd name="T18" fmla="*/ 87 w 87"/>
                <a:gd name="T19" fmla="*/ 43 h 86"/>
                <a:gd name="T20" fmla="*/ 87 w 87"/>
                <a:gd name="T21" fmla="*/ 43 h 86"/>
                <a:gd name="T22" fmla="*/ 86 w 87"/>
                <a:gd name="T23" fmla="*/ 51 h 86"/>
                <a:gd name="T24" fmla="*/ 83 w 87"/>
                <a:gd name="T25" fmla="*/ 60 h 86"/>
                <a:gd name="T26" fmla="*/ 80 w 87"/>
                <a:gd name="T27" fmla="*/ 66 h 86"/>
                <a:gd name="T28" fmla="*/ 75 w 87"/>
                <a:gd name="T29" fmla="*/ 73 h 86"/>
                <a:gd name="T30" fmla="*/ 68 w 87"/>
                <a:gd name="T31" fmla="*/ 79 h 86"/>
                <a:gd name="T32" fmla="*/ 61 w 87"/>
                <a:gd name="T33" fmla="*/ 82 h 86"/>
                <a:gd name="T34" fmla="*/ 53 w 87"/>
                <a:gd name="T35" fmla="*/ 84 h 86"/>
                <a:gd name="T36" fmla="*/ 44 w 87"/>
                <a:gd name="T37" fmla="*/ 86 h 86"/>
                <a:gd name="T38" fmla="*/ 44 w 87"/>
                <a:gd name="T39" fmla="*/ 86 h 86"/>
                <a:gd name="T40" fmla="*/ 35 w 87"/>
                <a:gd name="T41" fmla="*/ 84 h 86"/>
                <a:gd name="T42" fmla="*/ 28 w 87"/>
                <a:gd name="T43" fmla="*/ 82 h 86"/>
                <a:gd name="T44" fmla="*/ 20 w 87"/>
                <a:gd name="T45" fmla="*/ 79 h 86"/>
                <a:gd name="T46" fmla="*/ 14 w 87"/>
                <a:gd name="T47" fmla="*/ 73 h 86"/>
                <a:gd name="T48" fmla="*/ 9 w 87"/>
                <a:gd name="T49" fmla="*/ 66 h 86"/>
                <a:gd name="T50" fmla="*/ 4 w 87"/>
                <a:gd name="T51" fmla="*/ 60 h 86"/>
                <a:gd name="T52" fmla="*/ 2 w 87"/>
                <a:gd name="T53" fmla="*/ 51 h 86"/>
                <a:gd name="T54" fmla="*/ 0 w 87"/>
                <a:gd name="T55" fmla="*/ 43 h 86"/>
                <a:gd name="T56" fmla="*/ 0 w 87"/>
                <a:gd name="T57" fmla="*/ 43 h 86"/>
                <a:gd name="T58" fmla="*/ 2 w 87"/>
                <a:gd name="T59" fmla="*/ 33 h 86"/>
                <a:gd name="T60" fmla="*/ 4 w 87"/>
                <a:gd name="T61" fmla="*/ 27 h 86"/>
                <a:gd name="T62" fmla="*/ 9 w 87"/>
                <a:gd name="T63" fmla="*/ 18 h 86"/>
                <a:gd name="T64" fmla="*/ 14 w 87"/>
                <a:gd name="T65" fmla="*/ 13 h 86"/>
                <a:gd name="T66" fmla="*/ 20 w 87"/>
                <a:gd name="T67" fmla="*/ 7 h 86"/>
                <a:gd name="T68" fmla="*/ 28 w 87"/>
                <a:gd name="T69" fmla="*/ 3 h 86"/>
                <a:gd name="T70" fmla="*/ 35 w 87"/>
                <a:gd name="T71" fmla="*/ 0 h 86"/>
                <a:gd name="T72" fmla="*/ 44 w 87"/>
                <a:gd name="T73" fmla="*/ 0 h 86"/>
                <a:gd name="T74" fmla="*/ 44 w 87"/>
                <a:gd name="T7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6">
                  <a:moveTo>
                    <a:pt x="44" y="0"/>
                  </a:moveTo>
                  <a:lnTo>
                    <a:pt x="44" y="0"/>
                  </a:lnTo>
                  <a:lnTo>
                    <a:pt x="53" y="0"/>
                  </a:lnTo>
                  <a:lnTo>
                    <a:pt x="61" y="3"/>
                  </a:lnTo>
                  <a:lnTo>
                    <a:pt x="68" y="7"/>
                  </a:lnTo>
                  <a:lnTo>
                    <a:pt x="75" y="13"/>
                  </a:lnTo>
                  <a:lnTo>
                    <a:pt x="80" y="18"/>
                  </a:lnTo>
                  <a:lnTo>
                    <a:pt x="83" y="27"/>
                  </a:lnTo>
                  <a:lnTo>
                    <a:pt x="86" y="33"/>
                  </a:lnTo>
                  <a:lnTo>
                    <a:pt x="87" y="43"/>
                  </a:lnTo>
                  <a:lnTo>
                    <a:pt x="87" y="43"/>
                  </a:lnTo>
                  <a:lnTo>
                    <a:pt x="86" y="51"/>
                  </a:lnTo>
                  <a:lnTo>
                    <a:pt x="83" y="60"/>
                  </a:lnTo>
                  <a:lnTo>
                    <a:pt x="80" y="66"/>
                  </a:lnTo>
                  <a:lnTo>
                    <a:pt x="75" y="73"/>
                  </a:lnTo>
                  <a:lnTo>
                    <a:pt x="68" y="79"/>
                  </a:lnTo>
                  <a:lnTo>
                    <a:pt x="61" y="82"/>
                  </a:lnTo>
                  <a:lnTo>
                    <a:pt x="53" y="84"/>
                  </a:lnTo>
                  <a:lnTo>
                    <a:pt x="44" y="86"/>
                  </a:lnTo>
                  <a:lnTo>
                    <a:pt x="44" y="86"/>
                  </a:lnTo>
                  <a:lnTo>
                    <a:pt x="35" y="84"/>
                  </a:lnTo>
                  <a:lnTo>
                    <a:pt x="28" y="82"/>
                  </a:lnTo>
                  <a:lnTo>
                    <a:pt x="20" y="79"/>
                  </a:lnTo>
                  <a:lnTo>
                    <a:pt x="14" y="73"/>
                  </a:lnTo>
                  <a:lnTo>
                    <a:pt x="9" y="66"/>
                  </a:lnTo>
                  <a:lnTo>
                    <a:pt x="4" y="60"/>
                  </a:lnTo>
                  <a:lnTo>
                    <a:pt x="2" y="51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2" y="33"/>
                  </a:lnTo>
                  <a:lnTo>
                    <a:pt x="4" y="27"/>
                  </a:lnTo>
                  <a:lnTo>
                    <a:pt x="9" y="18"/>
                  </a:lnTo>
                  <a:lnTo>
                    <a:pt x="14" y="13"/>
                  </a:lnTo>
                  <a:lnTo>
                    <a:pt x="20" y="7"/>
                  </a:lnTo>
                  <a:lnTo>
                    <a:pt x="28" y="3"/>
                  </a:lnTo>
                  <a:lnTo>
                    <a:pt x="35" y="0"/>
                  </a:lnTo>
                  <a:lnTo>
                    <a:pt x="44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79"/>
            <p:cNvSpPr>
              <a:spLocks/>
            </p:cNvSpPr>
            <p:nvPr userDrawn="1"/>
          </p:nvSpPr>
          <p:spPr bwMode="auto">
            <a:xfrm>
              <a:off x="4044" y="1173"/>
              <a:ext cx="44" cy="43"/>
            </a:xfrm>
            <a:custGeom>
              <a:avLst/>
              <a:gdLst>
                <a:gd name="T0" fmla="*/ 44 w 87"/>
                <a:gd name="T1" fmla="*/ 0 h 87"/>
                <a:gd name="T2" fmla="*/ 44 w 87"/>
                <a:gd name="T3" fmla="*/ 0 h 87"/>
                <a:gd name="T4" fmla="*/ 53 w 87"/>
                <a:gd name="T5" fmla="*/ 2 h 87"/>
                <a:gd name="T6" fmla="*/ 61 w 87"/>
                <a:gd name="T7" fmla="*/ 5 h 87"/>
                <a:gd name="T8" fmla="*/ 68 w 87"/>
                <a:gd name="T9" fmla="*/ 9 h 87"/>
                <a:gd name="T10" fmla="*/ 75 w 87"/>
                <a:gd name="T11" fmla="*/ 14 h 87"/>
                <a:gd name="T12" fmla="*/ 80 w 87"/>
                <a:gd name="T13" fmla="*/ 20 h 87"/>
                <a:gd name="T14" fmla="*/ 83 w 87"/>
                <a:gd name="T15" fmla="*/ 27 h 87"/>
                <a:gd name="T16" fmla="*/ 86 w 87"/>
                <a:gd name="T17" fmla="*/ 35 h 87"/>
                <a:gd name="T18" fmla="*/ 87 w 87"/>
                <a:gd name="T19" fmla="*/ 44 h 87"/>
                <a:gd name="T20" fmla="*/ 87 w 87"/>
                <a:gd name="T21" fmla="*/ 44 h 87"/>
                <a:gd name="T22" fmla="*/ 86 w 87"/>
                <a:gd name="T23" fmla="*/ 53 h 87"/>
                <a:gd name="T24" fmla="*/ 83 w 87"/>
                <a:gd name="T25" fmla="*/ 61 h 87"/>
                <a:gd name="T26" fmla="*/ 80 w 87"/>
                <a:gd name="T27" fmla="*/ 68 h 87"/>
                <a:gd name="T28" fmla="*/ 75 w 87"/>
                <a:gd name="T29" fmla="*/ 75 h 87"/>
                <a:gd name="T30" fmla="*/ 68 w 87"/>
                <a:gd name="T31" fmla="*/ 79 h 87"/>
                <a:gd name="T32" fmla="*/ 61 w 87"/>
                <a:gd name="T33" fmla="*/ 83 h 87"/>
                <a:gd name="T34" fmla="*/ 53 w 87"/>
                <a:gd name="T35" fmla="*/ 86 h 87"/>
                <a:gd name="T36" fmla="*/ 44 w 87"/>
                <a:gd name="T37" fmla="*/ 87 h 87"/>
                <a:gd name="T38" fmla="*/ 44 w 87"/>
                <a:gd name="T39" fmla="*/ 87 h 87"/>
                <a:gd name="T40" fmla="*/ 35 w 87"/>
                <a:gd name="T41" fmla="*/ 86 h 87"/>
                <a:gd name="T42" fmla="*/ 28 w 87"/>
                <a:gd name="T43" fmla="*/ 83 h 87"/>
                <a:gd name="T44" fmla="*/ 20 w 87"/>
                <a:gd name="T45" fmla="*/ 79 h 87"/>
                <a:gd name="T46" fmla="*/ 14 w 87"/>
                <a:gd name="T47" fmla="*/ 75 h 87"/>
                <a:gd name="T48" fmla="*/ 9 w 87"/>
                <a:gd name="T49" fmla="*/ 68 h 87"/>
                <a:gd name="T50" fmla="*/ 4 w 87"/>
                <a:gd name="T51" fmla="*/ 61 h 87"/>
                <a:gd name="T52" fmla="*/ 2 w 87"/>
                <a:gd name="T53" fmla="*/ 53 h 87"/>
                <a:gd name="T54" fmla="*/ 0 w 87"/>
                <a:gd name="T55" fmla="*/ 44 h 87"/>
                <a:gd name="T56" fmla="*/ 0 w 87"/>
                <a:gd name="T57" fmla="*/ 44 h 87"/>
                <a:gd name="T58" fmla="*/ 2 w 87"/>
                <a:gd name="T59" fmla="*/ 35 h 87"/>
                <a:gd name="T60" fmla="*/ 4 w 87"/>
                <a:gd name="T61" fmla="*/ 27 h 87"/>
                <a:gd name="T62" fmla="*/ 9 w 87"/>
                <a:gd name="T63" fmla="*/ 20 h 87"/>
                <a:gd name="T64" fmla="*/ 14 w 87"/>
                <a:gd name="T65" fmla="*/ 14 h 87"/>
                <a:gd name="T66" fmla="*/ 20 w 87"/>
                <a:gd name="T67" fmla="*/ 9 h 87"/>
                <a:gd name="T68" fmla="*/ 28 w 87"/>
                <a:gd name="T69" fmla="*/ 5 h 87"/>
                <a:gd name="T70" fmla="*/ 35 w 87"/>
                <a:gd name="T71" fmla="*/ 2 h 87"/>
                <a:gd name="T72" fmla="*/ 44 w 87"/>
                <a:gd name="T73" fmla="*/ 0 h 87"/>
                <a:gd name="T74" fmla="*/ 44 w 87"/>
                <a:gd name="T75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7">
                  <a:moveTo>
                    <a:pt x="44" y="0"/>
                  </a:moveTo>
                  <a:lnTo>
                    <a:pt x="44" y="0"/>
                  </a:lnTo>
                  <a:lnTo>
                    <a:pt x="53" y="2"/>
                  </a:lnTo>
                  <a:lnTo>
                    <a:pt x="61" y="5"/>
                  </a:lnTo>
                  <a:lnTo>
                    <a:pt x="68" y="9"/>
                  </a:lnTo>
                  <a:lnTo>
                    <a:pt x="75" y="14"/>
                  </a:lnTo>
                  <a:lnTo>
                    <a:pt x="80" y="20"/>
                  </a:lnTo>
                  <a:lnTo>
                    <a:pt x="83" y="27"/>
                  </a:lnTo>
                  <a:lnTo>
                    <a:pt x="86" y="35"/>
                  </a:lnTo>
                  <a:lnTo>
                    <a:pt x="87" y="44"/>
                  </a:lnTo>
                  <a:lnTo>
                    <a:pt x="87" y="44"/>
                  </a:lnTo>
                  <a:lnTo>
                    <a:pt x="86" y="53"/>
                  </a:lnTo>
                  <a:lnTo>
                    <a:pt x="83" y="61"/>
                  </a:lnTo>
                  <a:lnTo>
                    <a:pt x="80" y="68"/>
                  </a:lnTo>
                  <a:lnTo>
                    <a:pt x="75" y="75"/>
                  </a:lnTo>
                  <a:lnTo>
                    <a:pt x="68" y="79"/>
                  </a:lnTo>
                  <a:lnTo>
                    <a:pt x="61" y="83"/>
                  </a:lnTo>
                  <a:lnTo>
                    <a:pt x="53" y="86"/>
                  </a:lnTo>
                  <a:lnTo>
                    <a:pt x="44" y="87"/>
                  </a:lnTo>
                  <a:lnTo>
                    <a:pt x="44" y="87"/>
                  </a:lnTo>
                  <a:lnTo>
                    <a:pt x="35" y="86"/>
                  </a:lnTo>
                  <a:lnTo>
                    <a:pt x="28" y="83"/>
                  </a:lnTo>
                  <a:lnTo>
                    <a:pt x="20" y="79"/>
                  </a:lnTo>
                  <a:lnTo>
                    <a:pt x="14" y="75"/>
                  </a:lnTo>
                  <a:lnTo>
                    <a:pt x="9" y="68"/>
                  </a:lnTo>
                  <a:lnTo>
                    <a:pt x="4" y="61"/>
                  </a:lnTo>
                  <a:lnTo>
                    <a:pt x="2" y="53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2" y="35"/>
                  </a:lnTo>
                  <a:lnTo>
                    <a:pt x="4" y="27"/>
                  </a:lnTo>
                  <a:lnTo>
                    <a:pt x="9" y="20"/>
                  </a:lnTo>
                  <a:lnTo>
                    <a:pt x="14" y="14"/>
                  </a:lnTo>
                  <a:lnTo>
                    <a:pt x="20" y="9"/>
                  </a:lnTo>
                  <a:lnTo>
                    <a:pt x="28" y="5"/>
                  </a:lnTo>
                  <a:lnTo>
                    <a:pt x="35" y="2"/>
                  </a:lnTo>
                  <a:lnTo>
                    <a:pt x="44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80"/>
            <p:cNvSpPr>
              <a:spLocks/>
            </p:cNvSpPr>
            <p:nvPr userDrawn="1"/>
          </p:nvSpPr>
          <p:spPr bwMode="auto">
            <a:xfrm>
              <a:off x="4044" y="1116"/>
              <a:ext cx="44" cy="44"/>
            </a:xfrm>
            <a:custGeom>
              <a:avLst/>
              <a:gdLst>
                <a:gd name="T0" fmla="*/ 44 w 87"/>
                <a:gd name="T1" fmla="*/ 0 h 86"/>
                <a:gd name="T2" fmla="*/ 44 w 87"/>
                <a:gd name="T3" fmla="*/ 0 h 86"/>
                <a:gd name="T4" fmla="*/ 53 w 87"/>
                <a:gd name="T5" fmla="*/ 1 h 86"/>
                <a:gd name="T6" fmla="*/ 61 w 87"/>
                <a:gd name="T7" fmla="*/ 4 h 86"/>
                <a:gd name="T8" fmla="*/ 68 w 87"/>
                <a:gd name="T9" fmla="*/ 8 h 86"/>
                <a:gd name="T10" fmla="*/ 75 w 87"/>
                <a:gd name="T11" fmla="*/ 12 h 86"/>
                <a:gd name="T12" fmla="*/ 80 w 87"/>
                <a:gd name="T13" fmla="*/ 19 h 86"/>
                <a:gd name="T14" fmla="*/ 83 w 87"/>
                <a:gd name="T15" fmla="*/ 26 h 86"/>
                <a:gd name="T16" fmla="*/ 86 w 87"/>
                <a:gd name="T17" fmla="*/ 34 h 86"/>
                <a:gd name="T18" fmla="*/ 87 w 87"/>
                <a:gd name="T19" fmla="*/ 44 h 86"/>
                <a:gd name="T20" fmla="*/ 87 w 87"/>
                <a:gd name="T21" fmla="*/ 44 h 86"/>
                <a:gd name="T22" fmla="*/ 86 w 87"/>
                <a:gd name="T23" fmla="*/ 52 h 86"/>
                <a:gd name="T24" fmla="*/ 83 w 87"/>
                <a:gd name="T25" fmla="*/ 60 h 86"/>
                <a:gd name="T26" fmla="*/ 80 w 87"/>
                <a:gd name="T27" fmla="*/ 67 h 86"/>
                <a:gd name="T28" fmla="*/ 75 w 87"/>
                <a:gd name="T29" fmla="*/ 74 h 86"/>
                <a:gd name="T30" fmla="*/ 68 w 87"/>
                <a:gd name="T31" fmla="*/ 78 h 86"/>
                <a:gd name="T32" fmla="*/ 61 w 87"/>
                <a:gd name="T33" fmla="*/ 82 h 86"/>
                <a:gd name="T34" fmla="*/ 53 w 87"/>
                <a:gd name="T35" fmla="*/ 85 h 86"/>
                <a:gd name="T36" fmla="*/ 44 w 87"/>
                <a:gd name="T37" fmla="*/ 86 h 86"/>
                <a:gd name="T38" fmla="*/ 44 w 87"/>
                <a:gd name="T39" fmla="*/ 86 h 86"/>
                <a:gd name="T40" fmla="*/ 35 w 87"/>
                <a:gd name="T41" fmla="*/ 85 h 86"/>
                <a:gd name="T42" fmla="*/ 28 w 87"/>
                <a:gd name="T43" fmla="*/ 82 h 86"/>
                <a:gd name="T44" fmla="*/ 20 w 87"/>
                <a:gd name="T45" fmla="*/ 78 h 86"/>
                <a:gd name="T46" fmla="*/ 14 w 87"/>
                <a:gd name="T47" fmla="*/ 74 h 86"/>
                <a:gd name="T48" fmla="*/ 9 w 87"/>
                <a:gd name="T49" fmla="*/ 67 h 86"/>
                <a:gd name="T50" fmla="*/ 4 w 87"/>
                <a:gd name="T51" fmla="*/ 60 h 86"/>
                <a:gd name="T52" fmla="*/ 2 w 87"/>
                <a:gd name="T53" fmla="*/ 52 h 86"/>
                <a:gd name="T54" fmla="*/ 0 w 87"/>
                <a:gd name="T55" fmla="*/ 44 h 86"/>
                <a:gd name="T56" fmla="*/ 0 w 87"/>
                <a:gd name="T57" fmla="*/ 44 h 86"/>
                <a:gd name="T58" fmla="*/ 2 w 87"/>
                <a:gd name="T59" fmla="*/ 34 h 86"/>
                <a:gd name="T60" fmla="*/ 4 w 87"/>
                <a:gd name="T61" fmla="*/ 26 h 86"/>
                <a:gd name="T62" fmla="*/ 9 w 87"/>
                <a:gd name="T63" fmla="*/ 19 h 86"/>
                <a:gd name="T64" fmla="*/ 14 w 87"/>
                <a:gd name="T65" fmla="*/ 12 h 86"/>
                <a:gd name="T66" fmla="*/ 20 w 87"/>
                <a:gd name="T67" fmla="*/ 8 h 86"/>
                <a:gd name="T68" fmla="*/ 28 w 87"/>
                <a:gd name="T69" fmla="*/ 4 h 86"/>
                <a:gd name="T70" fmla="*/ 35 w 87"/>
                <a:gd name="T71" fmla="*/ 1 h 86"/>
                <a:gd name="T72" fmla="*/ 44 w 87"/>
                <a:gd name="T73" fmla="*/ 0 h 86"/>
                <a:gd name="T74" fmla="*/ 44 w 87"/>
                <a:gd name="T7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6">
                  <a:moveTo>
                    <a:pt x="44" y="0"/>
                  </a:moveTo>
                  <a:lnTo>
                    <a:pt x="44" y="0"/>
                  </a:lnTo>
                  <a:lnTo>
                    <a:pt x="53" y="1"/>
                  </a:lnTo>
                  <a:lnTo>
                    <a:pt x="61" y="4"/>
                  </a:lnTo>
                  <a:lnTo>
                    <a:pt x="68" y="8"/>
                  </a:lnTo>
                  <a:lnTo>
                    <a:pt x="75" y="12"/>
                  </a:lnTo>
                  <a:lnTo>
                    <a:pt x="80" y="19"/>
                  </a:lnTo>
                  <a:lnTo>
                    <a:pt x="83" y="26"/>
                  </a:lnTo>
                  <a:lnTo>
                    <a:pt x="86" y="34"/>
                  </a:lnTo>
                  <a:lnTo>
                    <a:pt x="87" y="44"/>
                  </a:lnTo>
                  <a:lnTo>
                    <a:pt x="87" y="44"/>
                  </a:lnTo>
                  <a:lnTo>
                    <a:pt x="86" y="52"/>
                  </a:lnTo>
                  <a:lnTo>
                    <a:pt x="83" y="60"/>
                  </a:lnTo>
                  <a:lnTo>
                    <a:pt x="80" y="67"/>
                  </a:lnTo>
                  <a:lnTo>
                    <a:pt x="75" y="74"/>
                  </a:lnTo>
                  <a:lnTo>
                    <a:pt x="68" y="78"/>
                  </a:lnTo>
                  <a:lnTo>
                    <a:pt x="61" y="82"/>
                  </a:lnTo>
                  <a:lnTo>
                    <a:pt x="53" y="85"/>
                  </a:lnTo>
                  <a:lnTo>
                    <a:pt x="44" y="86"/>
                  </a:lnTo>
                  <a:lnTo>
                    <a:pt x="44" y="86"/>
                  </a:lnTo>
                  <a:lnTo>
                    <a:pt x="35" y="85"/>
                  </a:lnTo>
                  <a:lnTo>
                    <a:pt x="28" y="82"/>
                  </a:lnTo>
                  <a:lnTo>
                    <a:pt x="20" y="78"/>
                  </a:lnTo>
                  <a:lnTo>
                    <a:pt x="14" y="74"/>
                  </a:lnTo>
                  <a:lnTo>
                    <a:pt x="9" y="67"/>
                  </a:lnTo>
                  <a:lnTo>
                    <a:pt x="4" y="60"/>
                  </a:lnTo>
                  <a:lnTo>
                    <a:pt x="2" y="52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2" y="34"/>
                  </a:lnTo>
                  <a:lnTo>
                    <a:pt x="4" y="26"/>
                  </a:lnTo>
                  <a:lnTo>
                    <a:pt x="9" y="19"/>
                  </a:lnTo>
                  <a:lnTo>
                    <a:pt x="14" y="12"/>
                  </a:lnTo>
                  <a:lnTo>
                    <a:pt x="20" y="8"/>
                  </a:lnTo>
                  <a:lnTo>
                    <a:pt x="28" y="4"/>
                  </a:lnTo>
                  <a:lnTo>
                    <a:pt x="35" y="1"/>
                  </a:lnTo>
                  <a:lnTo>
                    <a:pt x="44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81"/>
            <p:cNvSpPr>
              <a:spLocks/>
            </p:cNvSpPr>
            <p:nvPr userDrawn="1"/>
          </p:nvSpPr>
          <p:spPr bwMode="auto">
            <a:xfrm>
              <a:off x="4044" y="1060"/>
              <a:ext cx="44" cy="43"/>
            </a:xfrm>
            <a:custGeom>
              <a:avLst/>
              <a:gdLst>
                <a:gd name="T0" fmla="*/ 44 w 87"/>
                <a:gd name="T1" fmla="*/ 0 h 87"/>
                <a:gd name="T2" fmla="*/ 44 w 87"/>
                <a:gd name="T3" fmla="*/ 0 h 87"/>
                <a:gd name="T4" fmla="*/ 53 w 87"/>
                <a:gd name="T5" fmla="*/ 1 h 87"/>
                <a:gd name="T6" fmla="*/ 61 w 87"/>
                <a:gd name="T7" fmla="*/ 4 h 87"/>
                <a:gd name="T8" fmla="*/ 68 w 87"/>
                <a:gd name="T9" fmla="*/ 8 h 87"/>
                <a:gd name="T10" fmla="*/ 75 w 87"/>
                <a:gd name="T11" fmla="*/ 12 h 87"/>
                <a:gd name="T12" fmla="*/ 80 w 87"/>
                <a:gd name="T13" fmla="*/ 19 h 87"/>
                <a:gd name="T14" fmla="*/ 83 w 87"/>
                <a:gd name="T15" fmla="*/ 26 h 87"/>
                <a:gd name="T16" fmla="*/ 86 w 87"/>
                <a:gd name="T17" fmla="*/ 34 h 87"/>
                <a:gd name="T18" fmla="*/ 87 w 87"/>
                <a:gd name="T19" fmla="*/ 43 h 87"/>
                <a:gd name="T20" fmla="*/ 87 w 87"/>
                <a:gd name="T21" fmla="*/ 43 h 87"/>
                <a:gd name="T22" fmla="*/ 86 w 87"/>
                <a:gd name="T23" fmla="*/ 52 h 87"/>
                <a:gd name="T24" fmla="*/ 83 w 87"/>
                <a:gd name="T25" fmla="*/ 61 h 87"/>
                <a:gd name="T26" fmla="*/ 80 w 87"/>
                <a:gd name="T27" fmla="*/ 67 h 87"/>
                <a:gd name="T28" fmla="*/ 75 w 87"/>
                <a:gd name="T29" fmla="*/ 73 h 87"/>
                <a:gd name="T30" fmla="*/ 68 w 87"/>
                <a:gd name="T31" fmla="*/ 78 h 87"/>
                <a:gd name="T32" fmla="*/ 61 w 87"/>
                <a:gd name="T33" fmla="*/ 83 h 87"/>
                <a:gd name="T34" fmla="*/ 53 w 87"/>
                <a:gd name="T35" fmla="*/ 85 h 87"/>
                <a:gd name="T36" fmla="*/ 44 w 87"/>
                <a:gd name="T37" fmla="*/ 87 h 87"/>
                <a:gd name="T38" fmla="*/ 44 w 87"/>
                <a:gd name="T39" fmla="*/ 87 h 87"/>
                <a:gd name="T40" fmla="*/ 35 w 87"/>
                <a:gd name="T41" fmla="*/ 85 h 87"/>
                <a:gd name="T42" fmla="*/ 28 w 87"/>
                <a:gd name="T43" fmla="*/ 83 h 87"/>
                <a:gd name="T44" fmla="*/ 20 w 87"/>
                <a:gd name="T45" fmla="*/ 78 h 87"/>
                <a:gd name="T46" fmla="*/ 14 w 87"/>
                <a:gd name="T47" fmla="*/ 73 h 87"/>
                <a:gd name="T48" fmla="*/ 9 w 87"/>
                <a:gd name="T49" fmla="*/ 67 h 87"/>
                <a:gd name="T50" fmla="*/ 4 w 87"/>
                <a:gd name="T51" fmla="*/ 61 h 87"/>
                <a:gd name="T52" fmla="*/ 2 w 87"/>
                <a:gd name="T53" fmla="*/ 52 h 87"/>
                <a:gd name="T54" fmla="*/ 0 w 87"/>
                <a:gd name="T55" fmla="*/ 43 h 87"/>
                <a:gd name="T56" fmla="*/ 0 w 87"/>
                <a:gd name="T57" fmla="*/ 43 h 87"/>
                <a:gd name="T58" fmla="*/ 2 w 87"/>
                <a:gd name="T59" fmla="*/ 34 h 87"/>
                <a:gd name="T60" fmla="*/ 4 w 87"/>
                <a:gd name="T61" fmla="*/ 26 h 87"/>
                <a:gd name="T62" fmla="*/ 9 w 87"/>
                <a:gd name="T63" fmla="*/ 19 h 87"/>
                <a:gd name="T64" fmla="*/ 14 w 87"/>
                <a:gd name="T65" fmla="*/ 12 h 87"/>
                <a:gd name="T66" fmla="*/ 20 w 87"/>
                <a:gd name="T67" fmla="*/ 8 h 87"/>
                <a:gd name="T68" fmla="*/ 28 w 87"/>
                <a:gd name="T69" fmla="*/ 4 h 87"/>
                <a:gd name="T70" fmla="*/ 35 w 87"/>
                <a:gd name="T71" fmla="*/ 1 h 87"/>
                <a:gd name="T72" fmla="*/ 44 w 87"/>
                <a:gd name="T73" fmla="*/ 0 h 87"/>
                <a:gd name="T74" fmla="*/ 44 w 87"/>
                <a:gd name="T75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7">
                  <a:moveTo>
                    <a:pt x="44" y="0"/>
                  </a:moveTo>
                  <a:lnTo>
                    <a:pt x="44" y="0"/>
                  </a:lnTo>
                  <a:lnTo>
                    <a:pt x="53" y="1"/>
                  </a:lnTo>
                  <a:lnTo>
                    <a:pt x="61" y="4"/>
                  </a:lnTo>
                  <a:lnTo>
                    <a:pt x="68" y="8"/>
                  </a:lnTo>
                  <a:lnTo>
                    <a:pt x="75" y="12"/>
                  </a:lnTo>
                  <a:lnTo>
                    <a:pt x="80" y="19"/>
                  </a:lnTo>
                  <a:lnTo>
                    <a:pt x="83" y="26"/>
                  </a:lnTo>
                  <a:lnTo>
                    <a:pt x="86" y="34"/>
                  </a:lnTo>
                  <a:lnTo>
                    <a:pt x="87" y="43"/>
                  </a:lnTo>
                  <a:lnTo>
                    <a:pt x="87" y="43"/>
                  </a:lnTo>
                  <a:lnTo>
                    <a:pt x="86" y="52"/>
                  </a:lnTo>
                  <a:lnTo>
                    <a:pt x="83" y="61"/>
                  </a:lnTo>
                  <a:lnTo>
                    <a:pt x="80" y="67"/>
                  </a:lnTo>
                  <a:lnTo>
                    <a:pt x="75" y="73"/>
                  </a:lnTo>
                  <a:lnTo>
                    <a:pt x="68" y="78"/>
                  </a:lnTo>
                  <a:lnTo>
                    <a:pt x="61" y="83"/>
                  </a:lnTo>
                  <a:lnTo>
                    <a:pt x="53" y="85"/>
                  </a:lnTo>
                  <a:lnTo>
                    <a:pt x="44" y="87"/>
                  </a:lnTo>
                  <a:lnTo>
                    <a:pt x="44" y="87"/>
                  </a:lnTo>
                  <a:lnTo>
                    <a:pt x="35" y="85"/>
                  </a:lnTo>
                  <a:lnTo>
                    <a:pt x="28" y="83"/>
                  </a:lnTo>
                  <a:lnTo>
                    <a:pt x="20" y="78"/>
                  </a:lnTo>
                  <a:lnTo>
                    <a:pt x="14" y="73"/>
                  </a:lnTo>
                  <a:lnTo>
                    <a:pt x="9" y="67"/>
                  </a:lnTo>
                  <a:lnTo>
                    <a:pt x="4" y="61"/>
                  </a:lnTo>
                  <a:lnTo>
                    <a:pt x="2" y="52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2" y="34"/>
                  </a:lnTo>
                  <a:lnTo>
                    <a:pt x="4" y="26"/>
                  </a:lnTo>
                  <a:lnTo>
                    <a:pt x="9" y="19"/>
                  </a:lnTo>
                  <a:lnTo>
                    <a:pt x="14" y="12"/>
                  </a:lnTo>
                  <a:lnTo>
                    <a:pt x="20" y="8"/>
                  </a:lnTo>
                  <a:lnTo>
                    <a:pt x="28" y="4"/>
                  </a:lnTo>
                  <a:lnTo>
                    <a:pt x="35" y="1"/>
                  </a:lnTo>
                  <a:lnTo>
                    <a:pt x="44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82"/>
            <p:cNvSpPr>
              <a:spLocks/>
            </p:cNvSpPr>
            <p:nvPr userDrawn="1"/>
          </p:nvSpPr>
          <p:spPr bwMode="auto">
            <a:xfrm>
              <a:off x="4044" y="1004"/>
              <a:ext cx="44" cy="42"/>
            </a:xfrm>
            <a:custGeom>
              <a:avLst/>
              <a:gdLst>
                <a:gd name="T0" fmla="*/ 44 w 87"/>
                <a:gd name="T1" fmla="*/ 0 h 86"/>
                <a:gd name="T2" fmla="*/ 44 w 87"/>
                <a:gd name="T3" fmla="*/ 0 h 86"/>
                <a:gd name="T4" fmla="*/ 53 w 87"/>
                <a:gd name="T5" fmla="*/ 2 h 86"/>
                <a:gd name="T6" fmla="*/ 61 w 87"/>
                <a:gd name="T7" fmla="*/ 5 h 86"/>
                <a:gd name="T8" fmla="*/ 68 w 87"/>
                <a:gd name="T9" fmla="*/ 7 h 86"/>
                <a:gd name="T10" fmla="*/ 75 w 87"/>
                <a:gd name="T11" fmla="*/ 13 h 86"/>
                <a:gd name="T12" fmla="*/ 80 w 87"/>
                <a:gd name="T13" fmla="*/ 20 h 86"/>
                <a:gd name="T14" fmla="*/ 83 w 87"/>
                <a:gd name="T15" fmla="*/ 27 h 86"/>
                <a:gd name="T16" fmla="*/ 86 w 87"/>
                <a:gd name="T17" fmla="*/ 35 h 86"/>
                <a:gd name="T18" fmla="*/ 87 w 87"/>
                <a:gd name="T19" fmla="*/ 43 h 86"/>
                <a:gd name="T20" fmla="*/ 87 w 87"/>
                <a:gd name="T21" fmla="*/ 43 h 86"/>
                <a:gd name="T22" fmla="*/ 86 w 87"/>
                <a:gd name="T23" fmla="*/ 53 h 86"/>
                <a:gd name="T24" fmla="*/ 83 w 87"/>
                <a:gd name="T25" fmla="*/ 59 h 86"/>
                <a:gd name="T26" fmla="*/ 80 w 87"/>
                <a:gd name="T27" fmla="*/ 68 h 86"/>
                <a:gd name="T28" fmla="*/ 75 w 87"/>
                <a:gd name="T29" fmla="*/ 73 h 86"/>
                <a:gd name="T30" fmla="*/ 68 w 87"/>
                <a:gd name="T31" fmla="*/ 79 h 86"/>
                <a:gd name="T32" fmla="*/ 61 w 87"/>
                <a:gd name="T33" fmla="*/ 83 h 86"/>
                <a:gd name="T34" fmla="*/ 53 w 87"/>
                <a:gd name="T35" fmla="*/ 86 h 86"/>
                <a:gd name="T36" fmla="*/ 44 w 87"/>
                <a:gd name="T37" fmla="*/ 86 h 86"/>
                <a:gd name="T38" fmla="*/ 44 w 87"/>
                <a:gd name="T39" fmla="*/ 86 h 86"/>
                <a:gd name="T40" fmla="*/ 35 w 87"/>
                <a:gd name="T41" fmla="*/ 86 h 86"/>
                <a:gd name="T42" fmla="*/ 28 w 87"/>
                <a:gd name="T43" fmla="*/ 83 h 86"/>
                <a:gd name="T44" fmla="*/ 20 w 87"/>
                <a:gd name="T45" fmla="*/ 79 h 86"/>
                <a:gd name="T46" fmla="*/ 14 w 87"/>
                <a:gd name="T47" fmla="*/ 73 h 86"/>
                <a:gd name="T48" fmla="*/ 9 w 87"/>
                <a:gd name="T49" fmla="*/ 68 h 86"/>
                <a:gd name="T50" fmla="*/ 4 w 87"/>
                <a:gd name="T51" fmla="*/ 59 h 86"/>
                <a:gd name="T52" fmla="*/ 2 w 87"/>
                <a:gd name="T53" fmla="*/ 53 h 86"/>
                <a:gd name="T54" fmla="*/ 0 w 87"/>
                <a:gd name="T55" fmla="*/ 43 h 86"/>
                <a:gd name="T56" fmla="*/ 0 w 87"/>
                <a:gd name="T57" fmla="*/ 43 h 86"/>
                <a:gd name="T58" fmla="*/ 2 w 87"/>
                <a:gd name="T59" fmla="*/ 35 h 86"/>
                <a:gd name="T60" fmla="*/ 4 w 87"/>
                <a:gd name="T61" fmla="*/ 27 h 86"/>
                <a:gd name="T62" fmla="*/ 9 w 87"/>
                <a:gd name="T63" fmla="*/ 20 h 86"/>
                <a:gd name="T64" fmla="*/ 14 w 87"/>
                <a:gd name="T65" fmla="*/ 13 h 86"/>
                <a:gd name="T66" fmla="*/ 20 w 87"/>
                <a:gd name="T67" fmla="*/ 7 h 86"/>
                <a:gd name="T68" fmla="*/ 28 w 87"/>
                <a:gd name="T69" fmla="*/ 5 h 86"/>
                <a:gd name="T70" fmla="*/ 35 w 87"/>
                <a:gd name="T71" fmla="*/ 2 h 86"/>
                <a:gd name="T72" fmla="*/ 44 w 87"/>
                <a:gd name="T73" fmla="*/ 0 h 86"/>
                <a:gd name="T74" fmla="*/ 44 w 87"/>
                <a:gd name="T7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6">
                  <a:moveTo>
                    <a:pt x="44" y="0"/>
                  </a:moveTo>
                  <a:lnTo>
                    <a:pt x="44" y="0"/>
                  </a:lnTo>
                  <a:lnTo>
                    <a:pt x="53" y="2"/>
                  </a:lnTo>
                  <a:lnTo>
                    <a:pt x="61" y="5"/>
                  </a:lnTo>
                  <a:lnTo>
                    <a:pt x="68" y="7"/>
                  </a:lnTo>
                  <a:lnTo>
                    <a:pt x="75" y="13"/>
                  </a:lnTo>
                  <a:lnTo>
                    <a:pt x="80" y="20"/>
                  </a:lnTo>
                  <a:lnTo>
                    <a:pt x="83" y="27"/>
                  </a:lnTo>
                  <a:lnTo>
                    <a:pt x="86" y="35"/>
                  </a:lnTo>
                  <a:lnTo>
                    <a:pt x="87" y="43"/>
                  </a:lnTo>
                  <a:lnTo>
                    <a:pt x="87" y="43"/>
                  </a:lnTo>
                  <a:lnTo>
                    <a:pt x="86" y="53"/>
                  </a:lnTo>
                  <a:lnTo>
                    <a:pt x="83" y="59"/>
                  </a:lnTo>
                  <a:lnTo>
                    <a:pt x="80" y="68"/>
                  </a:lnTo>
                  <a:lnTo>
                    <a:pt x="75" y="73"/>
                  </a:lnTo>
                  <a:lnTo>
                    <a:pt x="68" y="79"/>
                  </a:lnTo>
                  <a:lnTo>
                    <a:pt x="61" y="83"/>
                  </a:lnTo>
                  <a:lnTo>
                    <a:pt x="53" y="86"/>
                  </a:lnTo>
                  <a:lnTo>
                    <a:pt x="44" y="86"/>
                  </a:lnTo>
                  <a:lnTo>
                    <a:pt x="44" y="86"/>
                  </a:lnTo>
                  <a:lnTo>
                    <a:pt x="35" y="86"/>
                  </a:lnTo>
                  <a:lnTo>
                    <a:pt x="28" y="83"/>
                  </a:lnTo>
                  <a:lnTo>
                    <a:pt x="20" y="79"/>
                  </a:lnTo>
                  <a:lnTo>
                    <a:pt x="14" y="73"/>
                  </a:lnTo>
                  <a:lnTo>
                    <a:pt x="9" y="68"/>
                  </a:lnTo>
                  <a:lnTo>
                    <a:pt x="4" y="59"/>
                  </a:lnTo>
                  <a:lnTo>
                    <a:pt x="2" y="53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2" y="35"/>
                  </a:lnTo>
                  <a:lnTo>
                    <a:pt x="4" y="27"/>
                  </a:lnTo>
                  <a:lnTo>
                    <a:pt x="9" y="20"/>
                  </a:lnTo>
                  <a:lnTo>
                    <a:pt x="14" y="13"/>
                  </a:lnTo>
                  <a:lnTo>
                    <a:pt x="20" y="7"/>
                  </a:lnTo>
                  <a:lnTo>
                    <a:pt x="28" y="5"/>
                  </a:lnTo>
                  <a:lnTo>
                    <a:pt x="35" y="2"/>
                  </a:lnTo>
                  <a:lnTo>
                    <a:pt x="44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83"/>
            <p:cNvSpPr>
              <a:spLocks/>
            </p:cNvSpPr>
            <p:nvPr userDrawn="1"/>
          </p:nvSpPr>
          <p:spPr bwMode="auto">
            <a:xfrm>
              <a:off x="4044" y="947"/>
              <a:ext cx="44" cy="43"/>
            </a:xfrm>
            <a:custGeom>
              <a:avLst/>
              <a:gdLst>
                <a:gd name="T0" fmla="*/ 44 w 87"/>
                <a:gd name="T1" fmla="*/ 0 h 85"/>
                <a:gd name="T2" fmla="*/ 44 w 87"/>
                <a:gd name="T3" fmla="*/ 0 h 85"/>
                <a:gd name="T4" fmla="*/ 53 w 87"/>
                <a:gd name="T5" fmla="*/ 1 h 85"/>
                <a:gd name="T6" fmla="*/ 61 w 87"/>
                <a:gd name="T7" fmla="*/ 2 h 85"/>
                <a:gd name="T8" fmla="*/ 68 w 87"/>
                <a:gd name="T9" fmla="*/ 7 h 85"/>
                <a:gd name="T10" fmla="*/ 75 w 87"/>
                <a:gd name="T11" fmla="*/ 12 h 85"/>
                <a:gd name="T12" fmla="*/ 80 w 87"/>
                <a:gd name="T13" fmla="*/ 19 h 85"/>
                <a:gd name="T14" fmla="*/ 83 w 87"/>
                <a:gd name="T15" fmla="*/ 26 h 85"/>
                <a:gd name="T16" fmla="*/ 86 w 87"/>
                <a:gd name="T17" fmla="*/ 34 h 85"/>
                <a:gd name="T18" fmla="*/ 87 w 87"/>
                <a:gd name="T19" fmla="*/ 42 h 85"/>
                <a:gd name="T20" fmla="*/ 87 w 87"/>
                <a:gd name="T21" fmla="*/ 42 h 85"/>
                <a:gd name="T22" fmla="*/ 86 w 87"/>
                <a:gd name="T23" fmla="*/ 51 h 85"/>
                <a:gd name="T24" fmla="*/ 83 w 87"/>
                <a:gd name="T25" fmla="*/ 59 h 85"/>
                <a:gd name="T26" fmla="*/ 80 w 87"/>
                <a:gd name="T27" fmla="*/ 67 h 85"/>
                <a:gd name="T28" fmla="*/ 75 w 87"/>
                <a:gd name="T29" fmla="*/ 73 h 85"/>
                <a:gd name="T30" fmla="*/ 68 w 87"/>
                <a:gd name="T31" fmla="*/ 78 h 85"/>
                <a:gd name="T32" fmla="*/ 61 w 87"/>
                <a:gd name="T33" fmla="*/ 82 h 85"/>
                <a:gd name="T34" fmla="*/ 53 w 87"/>
                <a:gd name="T35" fmla="*/ 85 h 85"/>
                <a:gd name="T36" fmla="*/ 44 w 87"/>
                <a:gd name="T37" fmla="*/ 85 h 85"/>
                <a:gd name="T38" fmla="*/ 44 w 87"/>
                <a:gd name="T39" fmla="*/ 85 h 85"/>
                <a:gd name="T40" fmla="*/ 35 w 87"/>
                <a:gd name="T41" fmla="*/ 85 h 85"/>
                <a:gd name="T42" fmla="*/ 28 w 87"/>
                <a:gd name="T43" fmla="*/ 82 h 85"/>
                <a:gd name="T44" fmla="*/ 20 w 87"/>
                <a:gd name="T45" fmla="*/ 78 h 85"/>
                <a:gd name="T46" fmla="*/ 14 w 87"/>
                <a:gd name="T47" fmla="*/ 73 h 85"/>
                <a:gd name="T48" fmla="*/ 9 w 87"/>
                <a:gd name="T49" fmla="*/ 67 h 85"/>
                <a:gd name="T50" fmla="*/ 4 w 87"/>
                <a:gd name="T51" fmla="*/ 59 h 85"/>
                <a:gd name="T52" fmla="*/ 2 w 87"/>
                <a:gd name="T53" fmla="*/ 51 h 85"/>
                <a:gd name="T54" fmla="*/ 0 w 87"/>
                <a:gd name="T55" fmla="*/ 42 h 85"/>
                <a:gd name="T56" fmla="*/ 0 w 87"/>
                <a:gd name="T57" fmla="*/ 42 h 85"/>
                <a:gd name="T58" fmla="*/ 2 w 87"/>
                <a:gd name="T59" fmla="*/ 34 h 85"/>
                <a:gd name="T60" fmla="*/ 4 w 87"/>
                <a:gd name="T61" fmla="*/ 26 h 85"/>
                <a:gd name="T62" fmla="*/ 9 w 87"/>
                <a:gd name="T63" fmla="*/ 19 h 85"/>
                <a:gd name="T64" fmla="*/ 14 w 87"/>
                <a:gd name="T65" fmla="*/ 12 h 85"/>
                <a:gd name="T66" fmla="*/ 20 w 87"/>
                <a:gd name="T67" fmla="*/ 7 h 85"/>
                <a:gd name="T68" fmla="*/ 28 w 87"/>
                <a:gd name="T69" fmla="*/ 2 h 85"/>
                <a:gd name="T70" fmla="*/ 35 w 87"/>
                <a:gd name="T71" fmla="*/ 1 h 85"/>
                <a:gd name="T72" fmla="*/ 44 w 87"/>
                <a:gd name="T73" fmla="*/ 0 h 85"/>
                <a:gd name="T74" fmla="*/ 44 w 87"/>
                <a:gd name="T7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5">
                  <a:moveTo>
                    <a:pt x="44" y="0"/>
                  </a:moveTo>
                  <a:lnTo>
                    <a:pt x="44" y="0"/>
                  </a:lnTo>
                  <a:lnTo>
                    <a:pt x="53" y="1"/>
                  </a:lnTo>
                  <a:lnTo>
                    <a:pt x="61" y="2"/>
                  </a:lnTo>
                  <a:lnTo>
                    <a:pt x="68" y="7"/>
                  </a:lnTo>
                  <a:lnTo>
                    <a:pt x="75" y="12"/>
                  </a:lnTo>
                  <a:lnTo>
                    <a:pt x="80" y="19"/>
                  </a:lnTo>
                  <a:lnTo>
                    <a:pt x="83" y="26"/>
                  </a:lnTo>
                  <a:lnTo>
                    <a:pt x="86" y="34"/>
                  </a:lnTo>
                  <a:lnTo>
                    <a:pt x="87" y="42"/>
                  </a:lnTo>
                  <a:lnTo>
                    <a:pt x="87" y="42"/>
                  </a:lnTo>
                  <a:lnTo>
                    <a:pt x="86" y="51"/>
                  </a:lnTo>
                  <a:lnTo>
                    <a:pt x="83" y="59"/>
                  </a:lnTo>
                  <a:lnTo>
                    <a:pt x="80" y="67"/>
                  </a:lnTo>
                  <a:lnTo>
                    <a:pt x="75" y="73"/>
                  </a:lnTo>
                  <a:lnTo>
                    <a:pt x="68" y="78"/>
                  </a:lnTo>
                  <a:lnTo>
                    <a:pt x="61" y="82"/>
                  </a:lnTo>
                  <a:lnTo>
                    <a:pt x="53" y="85"/>
                  </a:lnTo>
                  <a:lnTo>
                    <a:pt x="44" y="85"/>
                  </a:lnTo>
                  <a:lnTo>
                    <a:pt x="44" y="85"/>
                  </a:lnTo>
                  <a:lnTo>
                    <a:pt x="35" y="85"/>
                  </a:lnTo>
                  <a:lnTo>
                    <a:pt x="28" y="82"/>
                  </a:lnTo>
                  <a:lnTo>
                    <a:pt x="20" y="78"/>
                  </a:lnTo>
                  <a:lnTo>
                    <a:pt x="14" y="73"/>
                  </a:lnTo>
                  <a:lnTo>
                    <a:pt x="9" y="67"/>
                  </a:lnTo>
                  <a:lnTo>
                    <a:pt x="4" y="59"/>
                  </a:lnTo>
                  <a:lnTo>
                    <a:pt x="2" y="51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2" y="34"/>
                  </a:lnTo>
                  <a:lnTo>
                    <a:pt x="4" y="26"/>
                  </a:lnTo>
                  <a:lnTo>
                    <a:pt x="9" y="19"/>
                  </a:lnTo>
                  <a:lnTo>
                    <a:pt x="14" y="12"/>
                  </a:lnTo>
                  <a:lnTo>
                    <a:pt x="20" y="7"/>
                  </a:lnTo>
                  <a:lnTo>
                    <a:pt x="28" y="2"/>
                  </a:lnTo>
                  <a:lnTo>
                    <a:pt x="35" y="1"/>
                  </a:lnTo>
                  <a:lnTo>
                    <a:pt x="44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84"/>
            <p:cNvSpPr>
              <a:spLocks/>
            </p:cNvSpPr>
            <p:nvPr userDrawn="1"/>
          </p:nvSpPr>
          <p:spPr bwMode="auto">
            <a:xfrm>
              <a:off x="4044" y="891"/>
              <a:ext cx="44" cy="43"/>
            </a:xfrm>
            <a:custGeom>
              <a:avLst/>
              <a:gdLst>
                <a:gd name="T0" fmla="*/ 44 w 87"/>
                <a:gd name="T1" fmla="*/ 0 h 85"/>
                <a:gd name="T2" fmla="*/ 44 w 87"/>
                <a:gd name="T3" fmla="*/ 0 h 85"/>
                <a:gd name="T4" fmla="*/ 53 w 87"/>
                <a:gd name="T5" fmla="*/ 1 h 85"/>
                <a:gd name="T6" fmla="*/ 61 w 87"/>
                <a:gd name="T7" fmla="*/ 3 h 85"/>
                <a:gd name="T8" fmla="*/ 68 w 87"/>
                <a:gd name="T9" fmla="*/ 7 h 85"/>
                <a:gd name="T10" fmla="*/ 75 w 87"/>
                <a:gd name="T11" fmla="*/ 12 h 85"/>
                <a:gd name="T12" fmla="*/ 80 w 87"/>
                <a:gd name="T13" fmla="*/ 19 h 85"/>
                <a:gd name="T14" fmla="*/ 83 w 87"/>
                <a:gd name="T15" fmla="*/ 26 h 85"/>
                <a:gd name="T16" fmla="*/ 86 w 87"/>
                <a:gd name="T17" fmla="*/ 34 h 85"/>
                <a:gd name="T18" fmla="*/ 87 w 87"/>
                <a:gd name="T19" fmla="*/ 43 h 85"/>
                <a:gd name="T20" fmla="*/ 87 w 87"/>
                <a:gd name="T21" fmla="*/ 43 h 85"/>
                <a:gd name="T22" fmla="*/ 86 w 87"/>
                <a:gd name="T23" fmla="*/ 51 h 85"/>
                <a:gd name="T24" fmla="*/ 83 w 87"/>
                <a:gd name="T25" fmla="*/ 59 h 85"/>
                <a:gd name="T26" fmla="*/ 80 w 87"/>
                <a:gd name="T27" fmla="*/ 67 h 85"/>
                <a:gd name="T28" fmla="*/ 75 w 87"/>
                <a:gd name="T29" fmla="*/ 73 h 85"/>
                <a:gd name="T30" fmla="*/ 68 w 87"/>
                <a:gd name="T31" fmla="*/ 78 h 85"/>
                <a:gd name="T32" fmla="*/ 61 w 87"/>
                <a:gd name="T33" fmla="*/ 83 h 85"/>
                <a:gd name="T34" fmla="*/ 53 w 87"/>
                <a:gd name="T35" fmla="*/ 85 h 85"/>
                <a:gd name="T36" fmla="*/ 44 w 87"/>
                <a:gd name="T37" fmla="*/ 85 h 85"/>
                <a:gd name="T38" fmla="*/ 44 w 87"/>
                <a:gd name="T39" fmla="*/ 85 h 85"/>
                <a:gd name="T40" fmla="*/ 35 w 87"/>
                <a:gd name="T41" fmla="*/ 85 h 85"/>
                <a:gd name="T42" fmla="*/ 28 w 87"/>
                <a:gd name="T43" fmla="*/ 83 h 85"/>
                <a:gd name="T44" fmla="*/ 20 w 87"/>
                <a:gd name="T45" fmla="*/ 78 h 85"/>
                <a:gd name="T46" fmla="*/ 14 w 87"/>
                <a:gd name="T47" fmla="*/ 73 h 85"/>
                <a:gd name="T48" fmla="*/ 9 w 87"/>
                <a:gd name="T49" fmla="*/ 67 h 85"/>
                <a:gd name="T50" fmla="*/ 4 w 87"/>
                <a:gd name="T51" fmla="*/ 59 h 85"/>
                <a:gd name="T52" fmla="*/ 2 w 87"/>
                <a:gd name="T53" fmla="*/ 51 h 85"/>
                <a:gd name="T54" fmla="*/ 0 w 87"/>
                <a:gd name="T55" fmla="*/ 43 h 85"/>
                <a:gd name="T56" fmla="*/ 0 w 87"/>
                <a:gd name="T57" fmla="*/ 43 h 85"/>
                <a:gd name="T58" fmla="*/ 2 w 87"/>
                <a:gd name="T59" fmla="*/ 34 h 85"/>
                <a:gd name="T60" fmla="*/ 4 w 87"/>
                <a:gd name="T61" fmla="*/ 26 h 85"/>
                <a:gd name="T62" fmla="*/ 9 w 87"/>
                <a:gd name="T63" fmla="*/ 19 h 85"/>
                <a:gd name="T64" fmla="*/ 14 w 87"/>
                <a:gd name="T65" fmla="*/ 12 h 85"/>
                <a:gd name="T66" fmla="*/ 20 w 87"/>
                <a:gd name="T67" fmla="*/ 7 h 85"/>
                <a:gd name="T68" fmla="*/ 28 w 87"/>
                <a:gd name="T69" fmla="*/ 3 h 85"/>
                <a:gd name="T70" fmla="*/ 35 w 87"/>
                <a:gd name="T71" fmla="*/ 1 h 85"/>
                <a:gd name="T72" fmla="*/ 44 w 87"/>
                <a:gd name="T73" fmla="*/ 0 h 85"/>
                <a:gd name="T74" fmla="*/ 44 w 87"/>
                <a:gd name="T7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5">
                  <a:moveTo>
                    <a:pt x="44" y="0"/>
                  </a:moveTo>
                  <a:lnTo>
                    <a:pt x="44" y="0"/>
                  </a:lnTo>
                  <a:lnTo>
                    <a:pt x="53" y="1"/>
                  </a:lnTo>
                  <a:lnTo>
                    <a:pt x="61" y="3"/>
                  </a:lnTo>
                  <a:lnTo>
                    <a:pt x="68" y="7"/>
                  </a:lnTo>
                  <a:lnTo>
                    <a:pt x="75" y="12"/>
                  </a:lnTo>
                  <a:lnTo>
                    <a:pt x="80" y="19"/>
                  </a:lnTo>
                  <a:lnTo>
                    <a:pt x="83" y="26"/>
                  </a:lnTo>
                  <a:lnTo>
                    <a:pt x="86" y="34"/>
                  </a:lnTo>
                  <a:lnTo>
                    <a:pt x="87" y="43"/>
                  </a:lnTo>
                  <a:lnTo>
                    <a:pt x="87" y="43"/>
                  </a:lnTo>
                  <a:lnTo>
                    <a:pt x="86" y="51"/>
                  </a:lnTo>
                  <a:lnTo>
                    <a:pt x="83" y="59"/>
                  </a:lnTo>
                  <a:lnTo>
                    <a:pt x="80" y="67"/>
                  </a:lnTo>
                  <a:lnTo>
                    <a:pt x="75" y="73"/>
                  </a:lnTo>
                  <a:lnTo>
                    <a:pt x="68" y="78"/>
                  </a:lnTo>
                  <a:lnTo>
                    <a:pt x="61" y="83"/>
                  </a:lnTo>
                  <a:lnTo>
                    <a:pt x="53" y="85"/>
                  </a:lnTo>
                  <a:lnTo>
                    <a:pt x="44" y="85"/>
                  </a:lnTo>
                  <a:lnTo>
                    <a:pt x="44" y="85"/>
                  </a:lnTo>
                  <a:lnTo>
                    <a:pt x="35" y="85"/>
                  </a:lnTo>
                  <a:lnTo>
                    <a:pt x="28" y="83"/>
                  </a:lnTo>
                  <a:lnTo>
                    <a:pt x="20" y="78"/>
                  </a:lnTo>
                  <a:lnTo>
                    <a:pt x="14" y="73"/>
                  </a:lnTo>
                  <a:lnTo>
                    <a:pt x="9" y="67"/>
                  </a:lnTo>
                  <a:lnTo>
                    <a:pt x="4" y="59"/>
                  </a:lnTo>
                  <a:lnTo>
                    <a:pt x="2" y="51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2" y="34"/>
                  </a:lnTo>
                  <a:lnTo>
                    <a:pt x="4" y="26"/>
                  </a:lnTo>
                  <a:lnTo>
                    <a:pt x="9" y="19"/>
                  </a:lnTo>
                  <a:lnTo>
                    <a:pt x="14" y="12"/>
                  </a:lnTo>
                  <a:lnTo>
                    <a:pt x="20" y="7"/>
                  </a:lnTo>
                  <a:lnTo>
                    <a:pt x="28" y="3"/>
                  </a:lnTo>
                  <a:lnTo>
                    <a:pt x="35" y="1"/>
                  </a:lnTo>
                  <a:lnTo>
                    <a:pt x="44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 85"/>
            <p:cNvSpPr>
              <a:spLocks/>
            </p:cNvSpPr>
            <p:nvPr userDrawn="1"/>
          </p:nvSpPr>
          <p:spPr bwMode="auto">
            <a:xfrm>
              <a:off x="3875" y="1342"/>
              <a:ext cx="43" cy="43"/>
            </a:xfrm>
            <a:custGeom>
              <a:avLst/>
              <a:gdLst>
                <a:gd name="T0" fmla="*/ 42 w 86"/>
                <a:gd name="T1" fmla="*/ 0 h 85"/>
                <a:gd name="T2" fmla="*/ 42 w 86"/>
                <a:gd name="T3" fmla="*/ 0 h 85"/>
                <a:gd name="T4" fmla="*/ 52 w 86"/>
                <a:gd name="T5" fmla="*/ 0 h 85"/>
                <a:gd name="T6" fmla="*/ 59 w 86"/>
                <a:gd name="T7" fmla="*/ 3 h 85"/>
                <a:gd name="T8" fmla="*/ 67 w 86"/>
                <a:gd name="T9" fmla="*/ 7 h 85"/>
                <a:gd name="T10" fmla="*/ 73 w 86"/>
                <a:gd name="T11" fmla="*/ 12 h 85"/>
                <a:gd name="T12" fmla="*/ 78 w 86"/>
                <a:gd name="T13" fmla="*/ 18 h 85"/>
                <a:gd name="T14" fmla="*/ 82 w 86"/>
                <a:gd name="T15" fmla="*/ 26 h 85"/>
                <a:gd name="T16" fmla="*/ 85 w 86"/>
                <a:gd name="T17" fmla="*/ 34 h 85"/>
                <a:gd name="T18" fmla="*/ 86 w 86"/>
                <a:gd name="T19" fmla="*/ 42 h 85"/>
                <a:gd name="T20" fmla="*/ 86 w 86"/>
                <a:gd name="T21" fmla="*/ 42 h 85"/>
                <a:gd name="T22" fmla="*/ 85 w 86"/>
                <a:gd name="T23" fmla="*/ 51 h 85"/>
                <a:gd name="T24" fmla="*/ 82 w 86"/>
                <a:gd name="T25" fmla="*/ 59 h 85"/>
                <a:gd name="T26" fmla="*/ 78 w 86"/>
                <a:gd name="T27" fmla="*/ 66 h 85"/>
                <a:gd name="T28" fmla="*/ 73 w 86"/>
                <a:gd name="T29" fmla="*/ 73 h 85"/>
                <a:gd name="T30" fmla="*/ 67 w 86"/>
                <a:gd name="T31" fmla="*/ 78 h 85"/>
                <a:gd name="T32" fmla="*/ 59 w 86"/>
                <a:gd name="T33" fmla="*/ 82 h 85"/>
                <a:gd name="T34" fmla="*/ 52 w 86"/>
                <a:gd name="T35" fmla="*/ 84 h 85"/>
                <a:gd name="T36" fmla="*/ 42 w 86"/>
                <a:gd name="T37" fmla="*/ 85 h 85"/>
                <a:gd name="T38" fmla="*/ 42 w 86"/>
                <a:gd name="T39" fmla="*/ 85 h 85"/>
                <a:gd name="T40" fmla="*/ 34 w 86"/>
                <a:gd name="T41" fmla="*/ 84 h 85"/>
                <a:gd name="T42" fmla="*/ 26 w 86"/>
                <a:gd name="T43" fmla="*/ 82 h 85"/>
                <a:gd name="T44" fmla="*/ 19 w 86"/>
                <a:gd name="T45" fmla="*/ 78 h 85"/>
                <a:gd name="T46" fmla="*/ 12 w 86"/>
                <a:gd name="T47" fmla="*/ 73 h 85"/>
                <a:gd name="T48" fmla="*/ 6 w 86"/>
                <a:gd name="T49" fmla="*/ 66 h 85"/>
                <a:gd name="T50" fmla="*/ 4 w 86"/>
                <a:gd name="T51" fmla="*/ 59 h 85"/>
                <a:gd name="T52" fmla="*/ 1 w 86"/>
                <a:gd name="T53" fmla="*/ 51 h 85"/>
                <a:gd name="T54" fmla="*/ 0 w 86"/>
                <a:gd name="T55" fmla="*/ 42 h 85"/>
                <a:gd name="T56" fmla="*/ 0 w 86"/>
                <a:gd name="T57" fmla="*/ 42 h 85"/>
                <a:gd name="T58" fmla="*/ 1 w 86"/>
                <a:gd name="T59" fmla="*/ 34 h 85"/>
                <a:gd name="T60" fmla="*/ 4 w 86"/>
                <a:gd name="T61" fmla="*/ 26 h 85"/>
                <a:gd name="T62" fmla="*/ 6 w 86"/>
                <a:gd name="T63" fmla="*/ 18 h 85"/>
                <a:gd name="T64" fmla="*/ 12 w 86"/>
                <a:gd name="T65" fmla="*/ 12 h 85"/>
                <a:gd name="T66" fmla="*/ 19 w 86"/>
                <a:gd name="T67" fmla="*/ 7 h 85"/>
                <a:gd name="T68" fmla="*/ 26 w 86"/>
                <a:gd name="T69" fmla="*/ 3 h 85"/>
                <a:gd name="T70" fmla="*/ 34 w 86"/>
                <a:gd name="T71" fmla="*/ 0 h 85"/>
                <a:gd name="T72" fmla="*/ 42 w 86"/>
                <a:gd name="T73" fmla="*/ 0 h 85"/>
                <a:gd name="T74" fmla="*/ 42 w 86"/>
                <a:gd name="T7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6" h="85">
                  <a:moveTo>
                    <a:pt x="42" y="0"/>
                  </a:moveTo>
                  <a:lnTo>
                    <a:pt x="42" y="0"/>
                  </a:lnTo>
                  <a:lnTo>
                    <a:pt x="52" y="0"/>
                  </a:lnTo>
                  <a:lnTo>
                    <a:pt x="59" y="3"/>
                  </a:lnTo>
                  <a:lnTo>
                    <a:pt x="67" y="7"/>
                  </a:lnTo>
                  <a:lnTo>
                    <a:pt x="73" y="12"/>
                  </a:lnTo>
                  <a:lnTo>
                    <a:pt x="78" y="18"/>
                  </a:lnTo>
                  <a:lnTo>
                    <a:pt x="82" y="26"/>
                  </a:lnTo>
                  <a:lnTo>
                    <a:pt x="85" y="34"/>
                  </a:lnTo>
                  <a:lnTo>
                    <a:pt x="86" y="42"/>
                  </a:lnTo>
                  <a:lnTo>
                    <a:pt x="86" y="42"/>
                  </a:lnTo>
                  <a:lnTo>
                    <a:pt x="85" y="51"/>
                  </a:lnTo>
                  <a:lnTo>
                    <a:pt x="82" y="59"/>
                  </a:lnTo>
                  <a:lnTo>
                    <a:pt x="78" y="66"/>
                  </a:lnTo>
                  <a:lnTo>
                    <a:pt x="73" y="73"/>
                  </a:lnTo>
                  <a:lnTo>
                    <a:pt x="67" y="78"/>
                  </a:lnTo>
                  <a:lnTo>
                    <a:pt x="59" y="82"/>
                  </a:lnTo>
                  <a:lnTo>
                    <a:pt x="52" y="84"/>
                  </a:lnTo>
                  <a:lnTo>
                    <a:pt x="42" y="85"/>
                  </a:lnTo>
                  <a:lnTo>
                    <a:pt x="42" y="85"/>
                  </a:lnTo>
                  <a:lnTo>
                    <a:pt x="34" y="84"/>
                  </a:lnTo>
                  <a:lnTo>
                    <a:pt x="26" y="82"/>
                  </a:lnTo>
                  <a:lnTo>
                    <a:pt x="19" y="78"/>
                  </a:lnTo>
                  <a:lnTo>
                    <a:pt x="12" y="73"/>
                  </a:lnTo>
                  <a:lnTo>
                    <a:pt x="6" y="66"/>
                  </a:lnTo>
                  <a:lnTo>
                    <a:pt x="4" y="59"/>
                  </a:lnTo>
                  <a:lnTo>
                    <a:pt x="1" y="51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1" y="34"/>
                  </a:lnTo>
                  <a:lnTo>
                    <a:pt x="4" y="26"/>
                  </a:lnTo>
                  <a:lnTo>
                    <a:pt x="6" y="18"/>
                  </a:lnTo>
                  <a:lnTo>
                    <a:pt x="12" y="12"/>
                  </a:lnTo>
                  <a:lnTo>
                    <a:pt x="19" y="7"/>
                  </a:lnTo>
                  <a:lnTo>
                    <a:pt x="26" y="3"/>
                  </a:lnTo>
                  <a:lnTo>
                    <a:pt x="34" y="0"/>
                  </a:lnTo>
                  <a:lnTo>
                    <a:pt x="42" y="0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8ED8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Freeform 86"/>
            <p:cNvSpPr>
              <a:spLocks/>
            </p:cNvSpPr>
            <p:nvPr userDrawn="1"/>
          </p:nvSpPr>
          <p:spPr bwMode="auto">
            <a:xfrm>
              <a:off x="3875" y="1060"/>
              <a:ext cx="43" cy="43"/>
            </a:xfrm>
            <a:custGeom>
              <a:avLst/>
              <a:gdLst>
                <a:gd name="T0" fmla="*/ 42 w 86"/>
                <a:gd name="T1" fmla="*/ 0 h 87"/>
                <a:gd name="T2" fmla="*/ 42 w 86"/>
                <a:gd name="T3" fmla="*/ 0 h 87"/>
                <a:gd name="T4" fmla="*/ 52 w 86"/>
                <a:gd name="T5" fmla="*/ 1 h 87"/>
                <a:gd name="T6" fmla="*/ 59 w 86"/>
                <a:gd name="T7" fmla="*/ 4 h 87"/>
                <a:gd name="T8" fmla="*/ 67 w 86"/>
                <a:gd name="T9" fmla="*/ 8 h 87"/>
                <a:gd name="T10" fmla="*/ 73 w 86"/>
                <a:gd name="T11" fmla="*/ 12 h 87"/>
                <a:gd name="T12" fmla="*/ 78 w 86"/>
                <a:gd name="T13" fmla="*/ 19 h 87"/>
                <a:gd name="T14" fmla="*/ 82 w 86"/>
                <a:gd name="T15" fmla="*/ 26 h 87"/>
                <a:gd name="T16" fmla="*/ 85 w 86"/>
                <a:gd name="T17" fmla="*/ 34 h 87"/>
                <a:gd name="T18" fmla="*/ 86 w 86"/>
                <a:gd name="T19" fmla="*/ 43 h 87"/>
                <a:gd name="T20" fmla="*/ 86 w 86"/>
                <a:gd name="T21" fmla="*/ 43 h 87"/>
                <a:gd name="T22" fmla="*/ 85 w 86"/>
                <a:gd name="T23" fmla="*/ 52 h 87"/>
                <a:gd name="T24" fmla="*/ 82 w 86"/>
                <a:gd name="T25" fmla="*/ 61 h 87"/>
                <a:gd name="T26" fmla="*/ 78 w 86"/>
                <a:gd name="T27" fmla="*/ 67 h 87"/>
                <a:gd name="T28" fmla="*/ 73 w 86"/>
                <a:gd name="T29" fmla="*/ 73 h 87"/>
                <a:gd name="T30" fmla="*/ 67 w 86"/>
                <a:gd name="T31" fmla="*/ 78 h 87"/>
                <a:gd name="T32" fmla="*/ 59 w 86"/>
                <a:gd name="T33" fmla="*/ 83 h 87"/>
                <a:gd name="T34" fmla="*/ 52 w 86"/>
                <a:gd name="T35" fmla="*/ 85 h 87"/>
                <a:gd name="T36" fmla="*/ 42 w 86"/>
                <a:gd name="T37" fmla="*/ 87 h 87"/>
                <a:gd name="T38" fmla="*/ 42 w 86"/>
                <a:gd name="T39" fmla="*/ 87 h 87"/>
                <a:gd name="T40" fmla="*/ 34 w 86"/>
                <a:gd name="T41" fmla="*/ 85 h 87"/>
                <a:gd name="T42" fmla="*/ 26 w 86"/>
                <a:gd name="T43" fmla="*/ 83 h 87"/>
                <a:gd name="T44" fmla="*/ 19 w 86"/>
                <a:gd name="T45" fmla="*/ 78 h 87"/>
                <a:gd name="T46" fmla="*/ 12 w 86"/>
                <a:gd name="T47" fmla="*/ 73 h 87"/>
                <a:gd name="T48" fmla="*/ 6 w 86"/>
                <a:gd name="T49" fmla="*/ 67 h 87"/>
                <a:gd name="T50" fmla="*/ 4 w 86"/>
                <a:gd name="T51" fmla="*/ 61 h 87"/>
                <a:gd name="T52" fmla="*/ 1 w 86"/>
                <a:gd name="T53" fmla="*/ 52 h 87"/>
                <a:gd name="T54" fmla="*/ 0 w 86"/>
                <a:gd name="T55" fmla="*/ 43 h 87"/>
                <a:gd name="T56" fmla="*/ 0 w 86"/>
                <a:gd name="T57" fmla="*/ 43 h 87"/>
                <a:gd name="T58" fmla="*/ 1 w 86"/>
                <a:gd name="T59" fmla="*/ 34 h 87"/>
                <a:gd name="T60" fmla="*/ 4 w 86"/>
                <a:gd name="T61" fmla="*/ 26 h 87"/>
                <a:gd name="T62" fmla="*/ 6 w 86"/>
                <a:gd name="T63" fmla="*/ 19 h 87"/>
                <a:gd name="T64" fmla="*/ 12 w 86"/>
                <a:gd name="T65" fmla="*/ 12 h 87"/>
                <a:gd name="T66" fmla="*/ 19 w 86"/>
                <a:gd name="T67" fmla="*/ 8 h 87"/>
                <a:gd name="T68" fmla="*/ 26 w 86"/>
                <a:gd name="T69" fmla="*/ 4 h 87"/>
                <a:gd name="T70" fmla="*/ 34 w 86"/>
                <a:gd name="T71" fmla="*/ 1 h 87"/>
                <a:gd name="T72" fmla="*/ 42 w 86"/>
                <a:gd name="T73" fmla="*/ 0 h 87"/>
                <a:gd name="T74" fmla="*/ 42 w 86"/>
                <a:gd name="T75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6" h="87">
                  <a:moveTo>
                    <a:pt x="42" y="0"/>
                  </a:moveTo>
                  <a:lnTo>
                    <a:pt x="42" y="0"/>
                  </a:lnTo>
                  <a:lnTo>
                    <a:pt x="52" y="1"/>
                  </a:lnTo>
                  <a:lnTo>
                    <a:pt x="59" y="4"/>
                  </a:lnTo>
                  <a:lnTo>
                    <a:pt x="67" y="8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2" y="26"/>
                  </a:lnTo>
                  <a:lnTo>
                    <a:pt x="85" y="34"/>
                  </a:lnTo>
                  <a:lnTo>
                    <a:pt x="86" y="43"/>
                  </a:lnTo>
                  <a:lnTo>
                    <a:pt x="86" y="43"/>
                  </a:lnTo>
                  <a:lnTo>
                    <a:pt x="85" y="52"/>
                  </a:lnTo>
                  <a:lnTo>
                    <a:pt x="82" y="61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7" y="78"/>
                  </a:lnTo>
                  <a:lnTo>
                    <a:pt x="59" y="83"/>
                  </a:lnTo>
                  <a:lnTo>
                    <a:pt x="52" y="85"/>
                  </a:lnTo>
                  <a:lnTo>
                    <a:pt x="42" y="87"/>
                  </a:lnTo>
                  <a:lnTo>
                    <a:pt x="42" y="87"/>
                  </a:lnTo>
                  <a:lnTo>
                    <a:pt x="34" y="85"/>
                  </a:lnTo>
                  <a:lnTo>
                    <a:pt x="26" y="83"/>
                  </a:lnTo>
                  <a:lnTo>
                    <a:pt x="19" y="78"/>
                  </a:lnTo>
                  <a:lnTo>
                    <a:pt x="12" y="73"/>
                  </a:lnTo>
                  <a:lnTo>
                    <a:pt x="6" y="67"/>
                  </a:lnTo>
                  <a:lnTo>
                    <a:pt x="4" y="61"/>
                  </a:lnTo>
                  <a:lnTo>
                    <a:pt x="1" y="52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1" y="34"/>
                  </a:lnTo>
                  <a:lnTo>
                    <a:pt x="4" y="26"/>
                  </a:lnTo>
                  <a:lnTo>
                    <a:pt x="6" y="19"/>
                  </a:lnTo>
                  <a:lnTo>
                    <a:pt x="12" y="12"/>
                  </a:lnTo>
                  <a:lnTo>
                    <a:pt x="19" y="8"/>
                  </a:lnTo>
                  <a:lnTo>
                    <a:pt x="26" y="4"/>
                  </a:lnTo>
                  <a:lnTo>
                    <a:pt x="34" y="1"/>
                  </a:lnTo>
                  <a:lnTo>
                    <a:pt x="42" y="0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Freeform 87"/>
            <p:cNvSpPr>
              <a:spLocks/>
            </p:cNvSpPr>
            <p:nvPr userDrawn="1"/>
          </p:nvSpPr>
          <p:spPr bwMode="auto">
            <a:xfrm>
              <a:off x="3875" y="1004"/>
              <a:ext cx="43" cy="42"/>
            </a:xfrm>
            <a:custGeom>
              <a:avLst/>
              <a:gdLst>
                <a:gd name="T0" fmla="*/ 42 w 86"/>
                <a:gd name="T1" fmla="*/ 0 h 86"/>
                <a:gd name="T2" fmla="*/ 42 w 86"/>
                <a:gd name="T3" fmla="*/ 0 h 86"/>
                <a:gd name="T4" fmla="*/ 52 w 86"/>
                <a:gd name="T5" fmla="*/ 2 h 86"/>
                <a:gd name="T6" fmla="*/ 59 w 86"/>
                <a:gd name="T7" fmla="*/ 5 h 86"/>
                <a:gd name="T8" fmla="*/ 67 w 86"/>
                <a:gd name="T9" fmla="*/ 7 h 86"/>
                <a:gd name="T10" fmla="*/ 73 w 86"/>
                <a:gd name="T11" fmla="*/ 13 h 86"/>
                <a:gd name="T12" fmla="*/ 78 w 86"/>
                <a:gd name="T13" fmla="*/ 20 h 86"/>
                <a:gd name="T14" fmla="*/ 82 w 86"/>
                <a:gd name="T15" fmla="*/ 27 h 86"/>
                <a:gd name="T16" fmla="*/ 85 w 86"/>
                <a:gd name="T17" fmla="*/ 35 h 86"/>
                <a:gd name="T18" fmla="*/ 86 w 86"/>
                <a:gd name="T19" fmla="*/ 43 h 86"/>
                <a:gd name="T20" fmla="*/ 86 w 86"/>
                <a:gd name="T21" fmla="*/ 43 h 86"/>
                <a:gd name="T22" fmla="*/ 85 w 86"/>
                <a:gd name="T23" fmla="*/ 53 h 86"/>
                <a:gd name="T24" fmla="*/ 82 w 86"/>
                <a:gd name="T25" fmla="*/ 59 h 86"/>
                <a:gd name="T26" fmla="*/ 78 w 86"/>
                <a:gd name="T27" fmla="*/ 68 h 86"/>
                <a:gd name="T28" fmla="*/ 73 w 86"/>
                <a:gd name="T29" fmla="*/ 73 h 86"/>
                <a:gd name="T30" fmla="*/ 67 w 86"/>
                <a:gd name="T31" fmla="*/ 79 h 86"/>
                <a:gd name="T32" fmla="*/ 59 w 86"/>
                <a:gd name="T33" fmla="*/ 83 h 86"/>
                <a:gd name="T34" fmla="*/ 52 w 86"/>
                <a:gd name="T35" fmla="*/ 86 h 86"/>
                <a:gd name="T36" fmla="*/ 42 w 86"/>
                <a:gd name="T37" fmla="*/ 86 h 86"/>
                <a:gd name="T38" fmla="*/ 42 w 86"/>
                <a:gd name="T39" fmla="*/ 86 h 86"/>
                <a:gd name="T40" fmla="*/ 34 w 86"/>
                <a:gd name="T41" fmla="*/ 86 h 86"/>
                <a:gd name="T42" fmla="*/ 26 w 86"/>
                <a:gd name="T43" fmla="*/ 83 h 86"/>
                <a:gd name="T44" fmla="*/ 19 w 86"/>
                <a:gd name="T45" fmla="*/ 79 h 86"/>
                <a:gd name="T46" fmla="*/ 12 w 86"/>
                <a:gd name="T47" fmla="*/ 73 h 86"/>
                <a:gd name="T48" fmla="*/ 6 w 86"/>
                <a:gd name="T49" fmla="*/ 68 h 86"/>
                <a:gd name="T50" fmla="*/ 4 w 86"/>
                <a:gd name="T51" fmla="*/ 59 h 86"/>
                <a:gd name="T52" fmla="*/ 1 w 86"/>
                <a:gd name="T53" fmla="*/ 53 h 86"/>
                <a:gd name="T54" fmla="*/ 0 w 86"/>
                <a:gd name="T55" fmla="*/ 43 h 86"/>
                <a:gd name="T56" fmla="*/ 0 w 86"/>
                <a:gd name="T57" fmla="*/ 43 h 86"/>
                <a:gd name="T58" fmla="*/ 1 w 86"/>
                <a:gd name="T59" fmla="*/ 35 h 86"/>
                <a:gd name="T60" fmla="*/ 4 w 86"/>
                <a:gd name="T61" fmla="*/ 27 h 86"/>
                <a:gd name="T62" fmla="*/ 6 w 86"/>
                <a:gd name="T63" fmla="*/ 20 h 86"/>
                <a:gd name="T64" fmla="*/ 12 w 86"/>
                <a:gd name="T65" fmla="*/ 13 h 86"/>
                <a:gd name="T66" fmla="*/ 19 w 86"/>
                <a:gd name="T67" fmla="*/ 7 h 86"/>
                <a:gd name="T68" fmla="*/ 26 w 86"/>
                <a:gd name="T69" fmla="*/ 5 h 86"/>
                <a:gd name="T70" fmla="*/ 34 w 86"/>
                <a:gd name="T71" fmla="*/ 2 h 86"/>
                <a:gd name="T72" fmla="*/ 42 w 86"/>
                <a:gd name="T73" fmla="*/ 0 h 86"/>
                <a:gd name="T74" fmla="*/ 42 w 86"/>
                <a:gd name="T7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6" h="86">
                  <a:moveTo>
                    <a:pt x="42" y="0"/>
                  </a:moveTo>
                  <a:lnTo>
                    <a:pt x="42" y="0"/>
                  </a:lnTo>
                  <a:lnTo>
                    <a:pt x="52" y="2"/>
                  </a:lnTo>
                  <a:lnTo>
                    <a:pt x="59" y="5"/>
                  </a:lnTo>
                  <a:lnTo>
                    <a:pt x="67" y="7"/>
                  </a:lnTo>
                  <a:lnTo>
                    <a:pt x="73" y="13"/>
                  </a:lnTo>
                  <a:lnTo>
                    <a:pt x="78" y="20"/>
                  </a:lnTo>
                  <a:lnTo>
                    <a:pt x="82" y="27"/>
                  </a:lnTo>
                  <a:lnTo>
                    <a:pt x="85" y="35"/>
                  </a:lnTo>
                  <a:lnTo>
                    <a:pt x="86" y="43"/>
                  </a:lnTo>
                  <a:lnTo>
                    <a:pt x="86" y="43"/>
                  </a:lnTo>
                  <a:lnTo>
                    <a:pt x="85" y="53"/>
                  </a:lnTo>
                  <a:lnTo>
                    <a:pt x="82" y="59"/>
                  </a:lnTo>
                  <a:lnTo>
                    <a:pt x="78" y="68"/>
                  </a:lnTo>
                  <a:lnTo>
                    <a:pt x="73" y="73"/>
                  </a:lnTo>
                  <a:lnTo>
                    <a:pt x="67" y="79"/>
                  </a:lnTo>
                  <a:lnTo>
                    <a:pt x="59" y="83"/>
                  </a:lnTo>
                  <a:lnTo>
                    <a:pt x="52" y="86"/>
                  </a:lnTo>
                  <a:lnTo>
                    <a:pt x="42" y="86"/>
                  </a:lnTo>
                  <a:lnTo>
                    <a:pt x="42" y="86"/>
                  </a:lnTo>
                  <a:lnTo>
                    <a:pt x="34" y="86"/>
                  </a:lnTo>
                  <a:lnTo>
                    <a:pt x="26" y="83"/>
                  </a:lnTo>
                  <a:lnTo>
                    <a:pt x="19" y="79"/>
                  </a:lnTo>
                  <a:lnTo>
                    <a:pt x="12" y="73"/>
                  </a:lnTo>
                  <a:lnTo>
                    <a:pt x="6" y="68"/>
                  </a:lnTo>
                  <a:lnTo>
                    <a:pt x="4" y="59"/>
                  </a:lnTo>
                  <a:lnTo>
                    <a:pt x="1" y="53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1" y="35"/>
                  </a:lnTo>
                  <a:lnTo>
                    <a:pt x="4" y="27"/>
                  </a:lnTo>
                  <a:lnTo>
                    <a:pt x="6" y="20"/>
                  </a:lnTo>
                  <a:lnTo>
                    <a:pt x="12" y="13"/>
                  </a:lnTo>
                  <a:lnTo>
                    <a:pt x="19" y="7"/>
                  </a:lnTo>
                  <a:lnTo>
                    <a:pt x="26" y="5"/>
                  </a:lnTo>
                  <a:lnTo>
                    <a:pt x="34" y="2"/>
                  </a:lnTo>
                  <a:lnTo>
                    <a:pt x="42" y="0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Freeform 88"/>
            <p:cNvSpPr>
              <a:spLocks/>
            </p:cNvSpPr>
            <p:nvPr userDrawn="1"/>
          </p:nvSpPr>
          <p:spPr bwMode="auto">
            <a:xfrm>
              <a:off x="3875" y="947"/>
              <a:ext cx="43" cy="43"/>
            </a:xfrm>
            <a:custGeom>
              <a:avLst/>
              <a:gdLst>
                <a:gd name="T0" fmla="*/ 42 w 86"/>
                <a:gd name="T1" fmla="*/ 0 h 85"/>
                <a:gd name="T2" fmla="*/ 42 w 86"/>
                <a:gd name="T3" fmla="*/ 0 h 85"/>
                <a:gd name="T4" fmla="*/ 52 w 86"/>
                <a:gd name="T5" fmla="*/ 1 h 85"/>
                <a:gd name="T6" fmla="*/ 59 w 86"/>
                <a:gd name="T7" fmla="*/ 2 h 85"/>
                <a:gd name="T8" fmla="*/ 67 w 86"/>
                <a:gd name="T9" fmla="*/ 7 h 85"/>
                <a:gd name="T10" fmla="*/ 73 w 86"/>
                <a:gd name="T11" fmla="*/ 12 h 85"/>
                <a:gd name="T12" fmla="*/ 78 w 86"/>
                <a:gd name="T13" fmla="*/ 19 h 85"/>
                <a:gd name="T14" fmla="*/ 82 w 86"/>
                <a:gd name="T15" fmla="*/ 26 h 85"/>
                <a:gd name="T16" fmla="*/ 85 w 86"/>
                <a:gd name="T17" fmla="*/ 34 h 85"/>
                <a:gd name="T18" fmla="*/ 86 w 86"/>
                <a:gd name="T19" fmla="*/ 42 h 85"/>
                <a:gd name="T20" fmla="*/ 86 w 86"/>
                <a:gd name="T21" fmla="*/ 42 h 85"/>
                <a:gd name="T22" fmla="*/ 85 w 86"/>
                <a:gd name="T23" fmla="*/ 51 h 85"/>
                <a:gd name="T24" fmla="*/ 82 w 86"/>
                <a:gd name="T25" fmla="*/ 59 h 85"/>
                <a:gd name="T26" fmla="*/ 78 w 86"/>
                <a:gd name="T27" fmla="*/ 67 h 85"/>
                <a:gd name="T28" fmla="*/ 73 w 86"/>
                <a:gd name="T29" fmla="*/ 73 h 85"/>
                <a:gd name="T30" fmla="*/ 67 w 86"/>
                <a:gd name="T31" fmla="*/ 78 h 85"/>
                <a:gd name="T32" fmla="*/ 59 w 86"/>
                <a:gd name="T33" fmla="*/ 82 h 85"/>
                <a:gd name="T34" fmla="*/ 52 w 86"/>
                <a:gd name="T35" fmla="*/ 85 h 85"/>
                <a:gd name="T36" fmla="*/ 42 w 86"/>
                <a:gd name="T37" fmla="*/ 85 h 85"/>
                <a:gd name="T38" fmla="*/ 42 w 86"/>
                <a:gd name="T39" fmla="*/ 85 h 85"/>
                <a:gd name="T40" fmla="*/ 34 w 86"/>
                <a:gd name="T41" fmla="*/ 85 h 85"/>
                <a:gd name="T42" fmla="*/ 26 w 86"/>
                <a:gd name="T43" fmla="*/ 82 h 85"/>
                <a:gd name="T44" fmla="*/ 19 w 86"/>
                <a:gd name="T45" fmla="*/ 78 h 85"/>
                <a:gd name="T46" fmla="*/ 12 w 86"/>
                <a:gd name="T47" fmla="*/ 73 h 85"/>
                <a:gd name="T48" fmla="*/ 6 w 86"/>
                <a:gd name="T49" fmla="*/ 67 h 85"/>
                <a:gd name="T50" fmla="*/ 4 w 86"/>
                <a:gd name="T51" fmla="*/ 59 h 85"/>
                <a:gd name="T52" fmla="*/ 1 w 86"/>
                <a:gd name="T53" fmla="*/ 51 h 85"/>
                <a:gd name="T54" fmla="*/ 0 w 86"/>
                <a:gd name="T55" fmla="*/ 42 h 85"/>
                <a:gd name="T56" fmla="*/ 0 w 86"/>
                <a:gd name="T57" fmla="*/ 42 h 85"/>
                <a:gd name="T58" fmla="*/ 1 w 86"/>
                <a:gd name="T59" fmla="*/ 34 h 85"/>
                <a:gd name="T60" fmla="*/ 4 w 86"/>
                <a:gd name="T61" fmla="*/ 26 h 85"/>
                <a:gd name="T62" fmla="*/ 6 w 86"/>
                <a:gd name="T63" fmla="*/ 19 h 85"/>
                <a:gd name="T64" fmla="*/ 12 w 86"/>
                <a:gd name="T65" fmla="*/ 12 h 85"/>
                <a:gd name="T66" fmla="*/ 19 w 86"/>
                <a:gd name="T67" fmla="*/ 7 h 85"/>
                <a:gd name="T68" fmla="*/ 26 w 86"/>
                <a:gd name="T69" fmla="*/ 2 h 85"/>
                <a:gd name="T70" fmla="*/ 34 w 86"/>
                <a:gd name="T71" fmla="*/ 1 h 85"/>
                <a:gd name="T72" fmla="*/ 42 w 86"/>
                <a:gd name="T73" fmla="*/ 0 h 85"/>
                <a:gd name="T74" fmla="*/ 42 w 86"/>
                <a:gd name="T7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6" h="85">
                  <a:moveTo>
                    <a:pt x="42" y="0"/>
                  </a:moveTo>
                  <a:lnTo>
                    <a:pt x="42" y="0"/>
                  </a:lnTo>
                  <a:lnTo>
                    <a:pt x="52" y="1"/>
                  </a:lnTo>
                  <a:lnTo>
                    <a:pt x="59" y="2"/>
                  </a:lnTo>
                  <a:lnTo>
                    <a:pt x="67" y="7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2" y="26"/>
                  </a:lnTo>
                  <a:lnTo>
                    <a:pt x="85" y="34"/>
                  </a:lnTo>
                  <a:lnTo>
                    <a:pt x="86" y="42"/>
                  </a:lnTo>
                  <a:lnTo>
                    <a:pt x="86" y="42"/>
                  </a:lnTo>
                  <a:lnTo>
                    <a:pt x="85" y="51"/>
                  </a:lnTo>
                  <a:lnTo>
                    <a:pt x="82" y="59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7" y="78"/>
                  </a:lnTo>
                  <a:lnTo>
                    <a:pt x="59" y="82"/>
                  </a:lnTo>
                  <a:lnTo>
                    <a:pt x="52" y="85"/>
                  </a:lnTo>
                  <a:lnTo>
                    <a:pt x="42" y="85"/>
                  </a:lnTo>
                  <a:lnTo>
                    <a:pt x="42" y="85"/>
                  </a:lnTo>
                  <a:lnTo>
                    <a:pt x="34" y="85"/>
                  </a:lnTo>
                  <a:lnTo>
                    <a:pt x="26" y="82"/>
                  </a:lnTo>
                  <a:lnTo>
                    <a:pt x="19" y="78"/>
                  </a:lnTo>
                  <a:lnTo>
                    <a:pt x="12" y="73"/>
                  </a:lnTo>
                  <a:lnTo>
                    <a:pt x="6" y="67"/>
                  </a:lnTo>
                  <a:lnTo>
                    <a:pt x="4" y="59"/>
                  </a:lnTo>
                  <a:lnTo>
                    <a:pt x="1" y="51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1" y="34"/>
                  </a:lnTo>
                  <a:lnTo>
                    <a:pt x="4" y="26"/>
                  </a:lnTo>
                  <a:lnTo>
                    <a:pt x="6" y="19"/>
                  </a:lnTo>
                  <a:lnTo>
                    <a:pt x="12" y="12"/>
                  </a:lnTo>
                  <a:lnTo>
                    <a:pt x="19" y="7"/>
                  </a:lnTo>
                  <a:lnTo>
                    <a:pt x="26" y="2"/>
                  </a:lnTo>
                  <a:lnTo>
                    <a:pt x="34" y="1"/>
                  </a:lnTo>
                  <a:lnTo>
                    <a:pt x="42" y="0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89"/>
            <p:cNvSpPr>
              <a:spLocks/>
            </p:cNvSpPr>
            <p:nvPr userDrawn="1"/>
          </p:nvSpPr>
          <p:spPr bwMode="auto">
            <a:xfrm>
              <a:off x="3931" y="1342"/>
              <a:ext cx="44" cy="43"/>
            </a:xfrm>
            <a:custGeom>
              <a:avLst/>
              <a:gdLst>
                <a:gd name="T0" fmla="*/ 43 w 87"/>
                <a:gd name="T1" fmla="*/ 0 h 85"/>
                <a:gd name="T2" fmla="*/ 43 w 87"/>
                <a:gd name="T3" fmla="*/ 0 h 85"/>
                <a:gd name="T4" fmla="*/ 53 w 87"/>
                <a:gd name="T5" fmla="*/ 0 h 85"/>
                <a:gd name="T6" fmla="*/ 61 w 87"/>
                <a:gd name="T7" fmla="*/ 3 h 85"/>
                <a:gd name="T8" fmla="*/ 68 w 87"/>
                <a:gd name="T9" fmla="*/ 7 h 85"/>
                <a:gd name="T10" fmla="*/ 73 w 87"/>
                <a:gd name="T11" fmla="*/ 12 h 85"/>
                <a:gd name="T12" fmla="*/ 79 w 87"/>
                <a:gd name="T13" fmla="*/ 18 h 85"/>
                <a:gd name="T14" fmla="*/ 83 w 87"/>
                <a:gd name="T15" fmla="*/ 26 h 85"/>
                <a:gd name="T16" fmla="*/ 86 w 87"/>
                <a:gd name="T17" fmla="*/ 34 h 85"/>
                <a:gd name="T18" fmla="*/ 87 w 87"/>
                <a:gd name="T19" fmla="*/ 42 h 85"/>
                <a:gd name="T20" fmla="*/ 87 w 87"/>
                <a:gd name="T21" fmla="*/ 42 h 85"/>
                <a:gd name="T22" fmla="*/ 86 w 87"/>
                <a:gd name="T23" fmla="*/ 51 h 85"/>
                <a:gd name="T24" fmla="*/ 83 w 87"/>
                <a:gd name="T25" fmla="*/ 59 h 85"/>
                <a:gd name="T26" fmla="*/ 79 w 87"/>
                <a:gd name="T27" fmla="*/ 66 h 85"/>
                <a:gd name="T28" fmla="*/ 73 w 87"/>
                <a:gd name="T29" fmla="*/ 73 h 85"/>
                <a:gd name="T30" fmla="*/ 68 w 87"/>
                <a:gd name="T31" fmla="*/ 78 h 85"/>
                <a:gd name="T32" fmla="*/ 61 w 87"/>
                <a:gd name="T33" fmla="*/ 82 h 85"/>
                <a:gd name="T34" fmla="*/ 53 w 87"/>
                <a:gd name="T35" fmla="*/ 84 h 85"/>
                <a:gd name="T36" fmla="*/ 43 w 87"/>
                <a:gd name="T37" fmla="*/ 85 h 85"/>
                <a:gd name="T38" fmla="*/ 43 w 87"/>
                <a:gd name="T39" fmla="*/ 85 h 85"/>
                <a:gd name="T40" fmla="*/ 35 w 87"/>
                <a:gd name="T41" fmla="*/ 84 h 85"/>
                <a:gd name="T42" fmla="*/ 27 w 87"/>
                <a:gd name="T43" fmla="*/ 82 h 85"/>
                <a:gd name="T44" fmla="*/ 20 w 87"/>
                <a:gd name="T45" fmla="*/ 78 h 85"/>
                <a:gd name="T46" fmla="*/ 13 w 87"/>
                <a:gd name="T47" fmla="*/ 73 h 85"/>
                <a:gd name="T48" fmla="*/ 9 w 87"/>
                <a:gd name="T49" fmla="*/ 66 h 85"/>
                <a:gd name="T50" fmla="*/ 5 w 87"/>
                <a:gd name="T51" fmla="*/ 59 h 85"/>
                <a:gd name="T52" fmla="*/ 2 w 87"/>
                <a:gd name="T53" fmla="*/ 51 h 85"/>
                <a:gd name="T54" fmla="*/ 0 w 87"/>
                <a:gd name="T55" fmla="*/ 42 h 85"/>
                <a:gd name="T56" fmla="*/ 0 w 87"/>
                <a:gd name="T57" fmla="*/ 42 h 85"/>
                <a:gd name="T58" fmla="*/ 2 w 87"/>
                <a:gd name="T59" fmla="*/ 34 h 85"/>
                <a:gd name="T60" fmla="*/ 5 w 87"/>
                <a:gd name="T61" fmla="*/ 26 h 85"/>
                <a:gd name="T62" fmla="*/ 9 w 87"/>
                <a:gd name="T63" fmla="*/ 18 h 85"/>
                <a:gd name="T64" fmla="*/ 13 w 87"/>
                <a:gd name="T65" fmla="*/ 12 h 85"/>
                <a:gd name="T66" fmla="*/ 20 w 87"/>
                <a:gd name="T67" fmla="*/ 7 h 85"/>
                <a:gd name="T68" fmla="*/ 27 w 87"/>
                <a:gd name="T69" fmla="*/ 3 h 85"/>
                <a:gd name="T70" fmla="*/ 35 w 87"/>
                <a:gd name="T71" fmla="*/ 0 h 85"/>
                <a:gd name="T72" fmla="*/ 43 w 87"/>
                <a:gd name="T73" fmla="*/ 0 h 85"/>
                <a:gd name="T74" fmla="*/ 43 w 87"/>
                <a:gd name="T7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5">
                  <a:moveTo>
                    <a:pt x="43" y="0"/>
                  </a:moveTo>
                  <a:lnTo>
                    <a:pt x="43" y="0"/>
                  </a:lnTo>
                  <a:lnTo>
                    <a:pt x="53" y="0"/>
                  </a:lnTo>
                  <a:lnTo>
                    <a:pt x="61" y="3"/>
                  </a:lnTo>
                  <a:lnTo>
                    <a:pt x="68" y="7"/>
                  </a:lnTo>
                  <a:lnTo>
                    <a:pt x="73" y="12"/>
                  </a:lnTo>
                  <a:lnTo>
                    <a:pt x="79" y="18"/>
                  </a:lnTo>
                  <a:lnTo>
                    <a:pt x="83" y="26"/>
                  </a:lnTo>
                  <a:lnTo>
                    <a:pt x="86" y="34"/>
                  </a:lnTo>
                  <a:lnTo>
                    <a:pt x="87" y="42"/>
                  </a:lnTo>
                  <a:lnTo>
                    <a:pt x="87" y="42"/>
                  </a:lnTo>
                  <a:lnTo>
                    <a:pt x="86" y="51"/>
                  </a:lnTo>
                  <a:lnTo>
                    <a:pt x="83" y="59"/>
                  </a:lnTo>
                  <a:lnTo>
                    <a:pt x="79" y="66"/>
                  </a:lnTo>
                  <a:lnTo>
                    <a:pt x="73" y="73"/>
                  </a:lnTo>
                  <a:lnTo>
                    <a:pt x="68" y="78"/>
                  </a:lnTo>
                  <a:lnTo>
                    <a:pt x="61" y="82"/>
                  </a:lnTo>
                  <a:lnTo>
                    <a:pt x="53" y="84"/>
                  </a:lnTo>
                  <a:lnTo>
                    <a:pt x="43" y="85"/>
                  </a:lnTo>
                  <a:lnTo>
                    <a:pt x="43" y="85"/>
                  </a:lnTo>
                  <a:lnTo>
                    <a:pt x="35" y="84"/>
                  </a:lnTo>
                  <a:lnTo>
                    <a:pt x="27" y="82"/>
                  </a:lnTo>
                  <a:lnTo>
                    <a:pt x="20" y="78"/>
                  </a:lnTo>
                  <a:lnTo>
                    <a:pt x="13" y="73"/>
                  </a:lnTo>
                  <a:lnTo>
                    <a:pt x="9" y="66"/>
                  </a:lnTo>
                  <a:lnTo>
                    <a:pt x="5" y="59"/>
                  </a:lnTo>
                  <a:lnTo>
                    <a:pt x="2" y="51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2" y="34"/>
                  </a:lnTo>
                  <a:lnTo>
                    <a:pt x="5" y="26"/>
                  </a:lnTo>
                  <a:lnTo>
                    <a:pt x="9" y="18"/>
                  </a:lnTo>
                  <a:lnTo>
                    <a:pt x="13" y="12"/>
                  </a:lnTo>
                  <a:lnTo>
                    <a:pt x="20" y="7"/>
                  </a:lnTo>
                  <a:lnTo>
                    <a:pt x="27" y="3"/>
                  </a:lnTo>
                  <a:lnTo>
                    <a:pt x="35" y="0"/>
                  </a:lnTo>
                  <a:lnTo>
                    <a:pt x="43" y="0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90"/>
            <p:cNvSpPr>
              <a:spLocks/>
            </p:cNvSpPr>
            <p:nvPr userDrawn="1"/>
          </p:nvSpPr>
          <p:spPr bwMode="auto">
            <a:xfrm>
              <a:off x="3931" y="1286"/>
              <a:ext cx="44" cy="43"/>
            </a:xfrm>
            <a:custGeom>
              <a:avLst/>
              <a:gdLst>
                <a:gd name="T0" fmla="*/ 43 w 87"/>
                <a:gd name="T1" fmla="*/ 0 h 85"/>
                <a:gd name="T2" fmla="*/ 43 w 87"/>
                <a:gd name="T3" fmla="*/ 0 h 85"/>
                <a:gd name="T4" fmla="*/ 53 w 87"/>
                <a:gd name="T5" fmla="*/ 0 h 85"/>
                <a:gd name="T6" fmla="*/ 61 w 87"/>
                <a:gd name="T7" fmla="*/ 3 h 85"/>
                <a:gd name="T8" fmla="*/ 68 w 87"/>
                <a:gd name="T9" fmla="*/ 7 h 85"/>
                <a:gd name="T10" fmla="*/ 73 w 87"/>
                <a:gd name="T11" fmla="*/ 13 h 85"/>
                <a:gd name="T12" fmla="*/ 79 w 87"/>
                <a:gd name="T13" fmla="*/ 18 h 85"/>
                <a:gd name="T14" fmla="*/ 83 w 87"/>
                <a:gd name="T15" fmla="*/ 26 h 85"/>
                <a:gd name="T16" fmla="*/ 86 w 87"/>
                <a:gd name="T17" fmla="*/ 34 h 85"/>
                <a:gd name="T18" fmla="*/ 87 w 87"/>
                <a:gd name="T19" fmla="*/ 43 h 85"/>
                <a:gd name="T20" fmla="*/ 87 w 87"/>
                <a:gd name="T21" fmla="*/ 43 h 85"/>
                <a:gd name="T22" fmla="*/ 86 w 87"/>
                <a:gd name="T23" fmla="*/ 51 h 85"/>
                <a:gd name="T24" fmla="*/ 83 w 87"/>
                <a:gd name="T25" fmla="*/ 59 h 85"/>
                <a:gd name="T26" fmla="*/ 79 w 87"/>
                <a:gd name="T27" fmla="*/ 66 h 85"/>
                <a:gd name="T28" fmla="*/ 73 w 87"/>
                <a:gd name="T29" fmla="*/ 73 h 85"/>
                <a:gd name="T30" fmla="*/ 68 w 87"/>
                <a:gd name="T31" fmla="*/ 78 h 85"/>
                <a:gd name="T32" fmla="*/ 61 w 87"/>
                <a:gd name="T33" fmla="*/ 83 h 85"/>
                <a:gd name="T34" fmla="*/ 53 w 87"/>
                <a:gd name="T35" fmla="*/ 84 h 85"/>
                <a:gd name="T36" fmla="*/ 43 w 87"/>
                <a:gd name="T37" fmla="*/ 85 h 85"/>
                <a:gd name="T38" fmla="*/ 43 w 87"/>
                <a:gd name="T39" fmla="*/ 85 h 85"/>
                <a:gd name="T40" fmla="*/ 35 w 87"/>
                <a:gd name="T41" fmla="*/ 84 h 85"/>
                <a:gd name="T42" fmla="*/ 27 w 87"/>
                <a:gd name="T43" fmla="*/ 83 h 85"/>
                <a:gd name="T44" fmla="*/ 20 w 87"/>
                <a:gd name="T45" fmla="*/ 78 h 85"/>
                <a:gd name="T46" fmla="*/ 13 w 87"/>
                <a:gd name="T47" fmla="*/ 73 h 85"/>
                <a:gd name="T48" fmla="*/ 9 w 87"/>
                <a:gd name="T49" fmla="*/ 66 h 85"/>
                <a:gd name="T50" fmla="*/ 5 w 87"/>
                <a:gd name="T51" fmla="*/ 59 h 85"/>
                <a:gd name="T52" fmla="*/ 2 w 87"/>
                <a:gd name="T53" fmla="*/ 51 h 85"/>
                <a:gd name="T54" fmla="*/ 0 w 87"/>
                <a:gd name="T55" fmla="*/ 43 h 85"/>
                <a:gd name="T56" fmla="*/ 0 w 87"/>
                <a:gd name="T57" fmla="*/ 43 h 85"/>
                <a:gd name="T58" fmla="*/ 2 w 87"/>
                <a:gd name="T59" fmla="*/ 34 h 85"/>
                <a:gd name="T60" fmla="*/ 5 w 87"/>
                <a:gd name="T61" fmla="*/ 26 h 85"/>
                <a:gd name="T62" fmla="*/ 9 w 87"/>
                <a:gd name="T63" fmla="*/ 18 h 85"/>
                <a:gd name="T64" fmla="*/ 13 w 87"/>
                <a:gd name="T65" fmla="*/ 13 h 85"/>
                <a:gd name="T66" fmla="*/ 20 w 87"/>
                <a:gd name="T67" fmla="*/ 7 h 85"/>
                <a:gd name="T68" fmla="*/ 27 w 87"/>
                <a:gd name="T69" fmla="*/ 3 h 85"/>
                <a:gd name="T70" fmla="*/ 35 w 87"/>
                <a:gd name="T71" fmla="*/ 0 h 85"/>
                <a:gd name="T72" fmla="*/ 43 w 87"/>
                <a:gd name="T73" fmla="*/ 0 h 85"/>
                <a:gd name="T74" fmla="*/ 43 w 87"/>
                <a:gd name="T7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5">
                  <a:moveTo>
                    <a:pt x="43" y="0"/>
                  </a:moveTo>
                  <a:lnTo>
                    <a:pt x="43" y="0"/>
                  </a:lnTo>
                  <a:lnTo>
                    <a:pt x="53" y="0"/>
                  </a:lnTo>
                  <a:lnTo>
                    <a:pt x="61" y="3"/>
                  </a:lnTo>
                  <a:lnTo>
                    <a:pt x="68" y="7"/>
                  </a:lnTo>
                  <a:lnTo>
                    <a:pt x="73" y="13"/>
                  </a:lnTo>
                  <a:lnTo>
                    <a:pt x="79" y="18"/>
                  </a:lnTo>
                  <a:lnTo>
                    <a:pt x="83" y="26"/>
                  </a:lnTo>
                  <a:lnTo>
                    <a:pt x="86" y="34"/>
                  </a:lnTo>
                  <a:lnTo>
                    <a:pt x="87" y="43"/>
                  </a:lnTo>
                  <a:lnTo>
                    <a:pt x="87" y="43"/>
                  </a:lnTo>
                  <a:lnTo>
                    <a:pt x="86" y="51"/>
                  </a:lnTo>
                  <a:lnTo>
                    <a:pt x="83" y="59"/>
                  </a:lnTo>
                  <a:lnTo>
                    <a:pt x="79" y="66"/>
                  </a:lnTo>
                  <a:lnTo>
                    <a:pt x="73" y="73"/>
                  </a:lnTo>
                  <a:lnTo>
                    <a:pt x="68" y="78"/>
                  </a:lnTo>
                  <a:lnTo>
                    <a:pt x="61" y="83"/>
                  </a:lnTo>
                  <a:lnTo>
                    <a:pt x="53" y="84"/>
                  </a:lnTo>
                  <a:lnTo>
                    <a:pt x="43" y="85"/>
                  </a:lnTo>
                  <a:lnTo>
                    <a:pt x="43" y="85"/>
                  </a:lnTo>
                  <a:lnTo>
                    <a:pt x="35" y="84"/>
                  </a:lnTo>
                  <a:lnTo>
                    <a:pt x="27" y="83"/>
                  </a:lnTo>
                  <a:lnTo>
                    <a:pt x="20" y="78"/>
                  </a:lnTo>
                  <a:lnTo>
                    <a:pt x="13" y="73"/>
                  </a:lnTo>
                  <a:lnTo>
                    <a:pt x="9" y="66"/>
                  </a:lnTo>
                  <a:lnTo>
                    <a:pt x="5" y="59"/>
                  </a:lnTo>
                  <a:lnTo>
                    <a:pt x="2" y="51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2" y="34"/>
                  </a:lnTo>
                  <a:lnTo>
                    <a:pt x="5" y="26"/>
                  </a:lnTo>
                  <a:lnTo>
                    <a:pt x="9" y="18"/>
                  </a:lnTo>
                  <a:lnTo>
                    <a:pt x="13" y="13"/>
                  </a:lnTo>
                  <a:lnTo>
                    <a:pt x="20" y="7"/>
                  </a:lnTo>
                  <a:lnTo>
                    <a:pt x="27" y="3"/>
                  </a:lnTo>
                  <a:lnTo>
                    <a:pt x="35" y="0"/>
                  </a:lnTo>
                  <a:lnTo>
                    <a:pt x="43" y="0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rgbClr val="8ED8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91"/>
            <p:cNvSpPr>
              <a:spLocks/>
            </p:cNvSpPr>
            <p:nvPr userDrawn="1"/>
          </p:nvSpPr>
          <p:spPr bwMode="auto">
            <a:xfrm>
              <a:off x="3931" y="1060"/>
              <a:ext cx="44" cy="43"/>
            </a:xfrm>
            <a:custGeom>
              <a:avLst/>
              <a:gdLst>
                <a:gd name="T0" fmla="*/ 43 w 87"/>
                <a:gd name="T1" fmla="*/ 0 h 87"/>
                <a:gd name="T2" fmla="*/ 43 w 87"/>
                <a:gd name="T3" fmla="*/ 0 h 87"/>
                <a:gd name="T4" fmla="*/ 53 w 87"/>
                <a:gd name="T5" fmla="*/ 1 h 87"/>
                <a:gd name="T6" fmla="*/ 61 w 87"/>
                <a:gd name="T7" fmla="*/ 4 h 87"/>
                <a:gd name="T8" fmla="*/ 68 w 87"/>
                <a:gd name="T9" fmla="*/ 8 h 87"/>
                <a:gd name="T10" fmla="*/ 73 w 87"/>
                <a:gd name="T11" fmla="*/ 12 h 87"/>
                <a:gd name="T12" fmla="*/ 79 w 87"/>
                <a:gd name="T13" fmla="*/ 19 h 87"/>
                <a:gd name="T14" fmla="*/ 83 w 87"/>
                <a:gd name="T15" fmla="*/ 26 h 87"/>
                <a:gd name="T16" fmla="*/ 86 w 87"/>
                <a:gd name="T17" fmla="*/ 34 h 87"/>
                <a:gd name="T18" fmla="*/ 87 w 87"/>
                <a:gd name="T19" fmla="*/ 43 h 87"/>
                <a:gd name="T20" fmla="*/ 87 w 87"/>
                <a:gd name="T21" fmla="*/ 43 h 87"/>
                <a:gd name="T22" fmla="*/ 86 w 87"/>
                <a:gd name="T23" fmla="*/ 52 h 87"/>
                <a:gd name="T24" fmla="*/ 83 w 87"/>
                <a:gd name="T25" fmla="*/ 61 h 87"/>
                <a:gd name="T26" fmla="*/ 79 w 87"/>
                <a:gd name="T27" fmla="*/ 67 h 87"/>
                <a:gd name="T28" fmla="*/ 73 w 87"/>
                <a:gd name="T29" fmla="*/ 73 h 87"/>
                <a:gd name="T30" fmla="*/ 68 w 87"/>
                <a:gd name="T31" fmla="*/ 78 h 87"/>
                <a:gd name="T32" fmla="*/ 61 w 87"/>
                <a:gd name="T33" fmla="*/ 83 h 87"/>
                <a:gd name="T34" fmla="*/ 53 w 87"/>
                <a:gd name="T35" fmla="*/ 85 h 87"/>
                <a:gd name="T36" fmla="*/ 43 w 87"/>
                <a:gd name="T37" fmla="*/ 87 h 87"/>
                <a:gd name="T38" fmla="*/ 43 w 87"/>
                <a:gd name="T39" fmla="*/ 87 h 87"/>
                <a:gd name="T40" fmla="*/ 35 w 87"/>
                <a:gd name="T41" fmla="*/ 85 h 87"/>
                <a:gd name="T42" fmla="*/ 27 w 87"/>
                <a:gd name="T43" fmla="*/ 83 h 87"/>
                <a:gd name="T44" fmla="*/ 20 w 87"/>
                <a:gd name="T45" fmla="*/ 78 h 87"/>
                <a:gd name="T46" fmla="*/ 13 w 87"/>
                <a:gd name="T47" fmla="*/ 73 h 87"/>
                <a:gd name="T48" fmla="*/ 9 w 87"/>
                <a:gd name="T49" fmla="*/ 67 h 87"/>
                <a:gd name="T50" fmla="*/ 5 w 87"/>
                <a:gd name="T51" fmla="*/ 61 h 87"/>
                <a:gd name="T52" fmla="*/ 2 w 87"/>
                <a:gd name="T53" fmla="*/ 52 h 87"/>
                <a:gd name="T54" fmla="*/ 0 w 87"/>
                <a:gd name="T55" fmla="*/ 43 h 87"/>
                <a:gd name="T56" fmla="*/ 0 w 87"/>
                <a:gd name="T57" fmla="*/ 43 h 87"/>
                <a:gd name="T58" fmla="*/ 2 w 87"/>
                <a:gd name="T59" fmla="*/ 34 h 87"/>
                <a:gd name="T60" fmla="*/ 5 w 87"/>
                <a:gd name="T61" fmla="*/ 26 h 87"/>
                <a:gd name="T62" fmla="*/ 9 w 87"/>
                <a:gd name="T63" fmla="*/ 19 h 87"/>
                <a:gd name="T64" fmla="*/ 13 w 87"/>
                <a:gd name="T65" fmla="*/ 12 h 87"/>
                <a:gd name="T66" fmla="*/ 20 w 87"/>
                <a:gd name="T67" fmla="*/ 8 h 87"/>
                <a:gd name="T68" fmla="*/ 27 w 87"/>
                <a:gd name="T69" fmla="*/ 4 h 87"/>
                <a:gd name="T70" fmla="*/ 35 w 87"/>
                <a:gd name="T71" fmla="*/ 1 h 87"/>
                <a:gd name="T72" fmla="*/ 43 w 87"/>
                <a:gd name="T73" fmla="*/ 0 h 87"/>
                <a:gd name="T74" fmla="*/ 43 w 87"/>
                <a:gd name="T75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7">
                  <a:moveTo>
                    <a:pt x="43" y="0"/>
                  </a:moveTo>
                  <a:lnTo>
                    <a:pt x="43" y="0"/>
                  </a:lnTo>
                  <a:lnTo>
                    <a:pt x="53" y="1"/>
                  </a:lnTo>
                  <a:lnTo>
                    <a:pt x="61" y="4"/>
                  </a:lnTo>
                  <a:lnTo>
                    <a:pt x="68" y="8"/>
                  </a:lnTo>
                  <a:lnTo>
                    <a:pt x="73" y="12"/>
                  </a:lnTo>
                  <a:lnTo>
                    <a:pt x="79" y="19"/>
                  </a:lnTo>
                  <a:lnTo>
                    <a:pt x="83" y="26"/>
                  </a:lnTo>
                  <a:lnTo>
                    <a:pt x="86" y="34"/>
                  </a:lnTo>
                  <a:lnTo>
                    <a:pt x="87" y="43"/>
                  </a:lnTo>
                  <a:lnTo>
                    <a:pt x="87" y="43"/>
                  </a:lnTo>
                  <a:lnTo>
                    <a:pt x="86" y="52"/>
                  </a:lnTo>
                  <a:lnTo>
                    <a:pt x="83" y="61"/>
                  </a:lnTo>
                  <a:lnTo>
                    <a:pt x="79" y="67"/>
                  </a:lnTo>
                  <a:lnTo>
                    <a:pt x="73" y="73"/>
                  </a:lnTo>
                  <a:lnTo>
                    <a:pt x="68" y="78"/>
                  </a:lnTo>
                  <a:lnTo>
                    <a:pt x="61" y="83"/>
                  </a:lnTo>
                  <a:lnTo>
                    <a:pt x="53" y="85"/>
                  </a:lnTo>
                  <a:lnTo>
                    <a:pt x="43" y="87"/>
                  </a:lnTo>
                  <a:lnTo>
                    <a:pt x="43" y="87"/>
                  </a:lnTo>
                  <a:lnTo>
                    <a:pt x="35" y="85"/>
                  </a:lnTo>
                  <a:lnTo>
                    <a:pt x="27" y="83"/>
                  </a:lnTo>
                  <a:lnTo>
                    <a:pt x="20" y="78"/>
                  </a:lnTo>
                  <a:lnTo>
                    <a:pt x="13" y="73"/>
                  </a:lnTo>
                  <a:lnTo>
                    <a:pt x="9" y="67"/>
                  </a:lnTo>
                  <a:lnTo>
                    <a:pt x="5" y="61"/>
                  </a:lnTo>
                  <a:lnTo>
                    <a:pt x="2" y="52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2" y="34"/>
                  </a:lnTo>
                  <a:lnTo>
                    <a:pt x="5" y="26"/>
                  </a:lnTo>
                  <a:lnTo>
                    <a:pt x="9" y="19"/>
                  </a:lnTo>
                  <a:lnTo>
                    <a:pt x="13" y="12"/>
                  </a:lnTo>
                  <a:lnTo>
                    <a:pt x="20" y="8"/>
                  </a:lnTo>
                  <a:lnTo>
                    <a:pt x="27" y="4"/>
                  </a:lnTo>
                  <a:lnTo>
                    <a:pt x="35" y="1"/>
                  </a:lnTo>
                  <a:lnTo>
                    <a:pt x="43" y="0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92"/>
            <p:cNvSpPr>
              <a:spLocks/>
            </p:cNvSpPr>
            <p:nvPr userDrawn="1"/>
          </p:nvSpPr>
          <p:spPr bwMode="auto">
            <a:xfrm>
              <a:off x="3931" y="1004"/>
              <a:ext cx="44" cy="42"/>
            </a:xfrm>
            <a:custGeom>
              <a:avLst/>
              <a:gdLst>
                <a:gd name="T0" fmla="*/ 43 w 87"/>
                <a:gd name="T1" fmla="*/ 0 h 86"/>
                <a:gd name="T2" fmla="*/ 43 w 87"/>
                <a:gd name="T3" fmla="*/ 0 h 86"/>
                <a:gd name="T4" fmla="*/ 53 w 87"/>
                <a:gd name="T5" fmla="*/ 2 h 86"/>
                <a:gd name="T6" fmla="*/ 61 w 87"/>
                <a:gd name="T7" fmla="*/ 5 h 86"/>
                <a:gd name="T8" fmla="*/ 68 w 87"/>
                <a:gd name="T9" fmla="*/ 7 h 86"/>
                <a:gd name="T10" fmla="*/ 73 w 87"/>
                <a:gd name="T11" fmla="*/ 13 h 86"/>
                <a:gd name="T12" fmla="*/ 79 w 87"/>
                <a:gd name="T13" fmla="*/ 20 h 86"/>
                <a:gd name="T14" fmla="*/ 83 w 87"/>
                <a:gd name="T15" fmla="*/ 27 h 86"/>
                <a:gd name="T16" fmla="*/ 86 w 87"/>
                <a:gd name="T17" fmla="*/ 35 h 86"/>
                <a:gd name="T18" fmla="*/ 87 w 87"/>
                <a:gd name="T19" fmla="*/ 43 h 86"/>
                <a:gd name="T20" fmla="*/ 87 w 87"/>
                <a:gd name="T21" fmla="*/ 43 h 86"/>
                <a:gd name="T22" fmla="*/ 86 w 87"/>
                <a:gd name="T23" fmla="*/ 53 h 86"/>
                <a:gd name="T24" fmla="*/ 83 w 87"/>
                <a:gd name="T25" fmla="*/ 59 h 86"/>
                <a:gd name="T26" fmla="*/ 79 w 87"/>
                <a:gd name="T27" fmla="*/ 68 h 86"/>
                <a:gd name="T28" fmla="*/ 73 w 87"/>
                <a:gd name="T29" fmla="*/ 73 h 86"/>
                <a:gd name="T30" fmla="*/ 68 w 87"/>
                <a:gd name="T31" fmla="*/ 79 h 86"/>
                <a:gd name="T32" fmla="*/ 61 w 87"/>
                <a:gd name="T33" fmla="*/ 83 h 86"/>
                <a:gd name="T34" fmla="*/ 53 w 87"/>
                <a:gd name="T35" fmla="*/ 86 h 86"/>
                <a:gd name="T36" fmla="*/ 43 w 87"/>
                <a:gd name="T37" fmla="*/ 86 h 86"/>
                <a:gd name="T38" fmla="*/ 43 w 87"/>
                <a:gd name="T39" fmla="*/ 86 h 86"/>
                <a:gd name="T40" fmla="*/ 35 w 87"/>
                <a:gd name="T41" fmla="*/ 86 h 86"/>
                <a:gd name="T42" fmla="*/ 27 w 87"/>
                <a:gd name="T43" fmla="*/ 83 h 86"/>
                <a:gd name="T44" fmla="*/ 20 w 87"/>
                <a:gd name="T45" fmla="*/ 79 h 86"/>
                <a:gd name="T46" fmla="*/ 13 w 87"/>
                <a:gd name="T47" fmla="*/ 73 h 86"/>
                <a:gd name="T48" fmla="*/ 9 w 87"/>
                <a:gd name="T49" fmla="*/ 68 h 86"/>
                <a:gd name="T50" fmla="*/ 5 w 87"/>
                <a:gd name="T51" fmla="*/ 59 h 86"/>
                <a:gd name="T52" fmla="*/ 2 w 87"/>
                <a:gd name="T53" fmla="*/ 53 h 86"/>
                <a:gd name="T54" fmla="*/ 0 w 87"/>
                <a:gd name="T55" fmla="*/ 43 h 86"/>
                <a:gd name="T56" fmla="*/ 0 w 87"/>
                <a:gd name="T57" fmla="*/ 43 h 86"/>
                <a:gd name="T58" fmla="*/ 2 w 87"/>
                <a:gd name="T59" fmla="*/ 35 h 86"/>
                <a:gd name="T60" fmla="*/ 5 w 87"/>
                <a:gd name="T61" fmla="*/ 27 h 86"/>
                <a:gd name="T62" fmla="*/ 9 w 87"/>
                <a:gd name="T63" fmla="*/ 20 h 86"/>
                <a:gd name="T64" fmla="*/ 13 w 87"/>
                <a:gd name="T65" fmla="*/ 13 h 86"/>
                <a:gd name="T66" fmla="*/ 20 w 87"/>
                <a:gd name="T67" fmla="*/ 7 h 86"/>
                <a:gd name="T68" fmla="*/ 27 w 87"/>
                <a:gd name="T69" fmla="*/ 5 h 86"/>
                <a:gd name="T70" fmla="*/ 35 w 87"/>
                <a:gd name="T71" fmla="*/ 2 h 86"/>
                <a:gd name="T72" fmla="*/ 43 w 87"/>
                <a:gd name="T73" fmla="*/ 0 h 86"/>
                <a:gd name="T74" fmla="*/ 43 w 87"/>
                <a:gd name="T7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6">
                  <a:moveTo>
                    <a:pt x="43" y="0"/>
                  </a:moveTo>
                  <a:lnTo>
                    <a:pt x="43" y="0"/>
                  </a:lnTo>
                  <a:lnTo>
                    <a:pt x="53" y="2"/>
                  </a:lnTo>
                  <a:lnTo>
                    <a:pt x="61" y="5"/>
                  </a:lnTo>
                  <a:lnTo>
                    <a:pt x="68" y="7"/>
                  </a:lnTo>
                  <a:lnTo>
                    <a:pt x="73" y="13"/>
                  </a:lnTo>
                  <a:lnTo>
                    <a:pt x="79" y="20"/>
                  </a:lnTo>
                  <a:lnTo>
                    <a:pt x="83" y="27"/>
                  </a:lnTo>
                  <a:lnTo>
                    <a:pt x="86" y="35"/>
                  </a:lnTo>
                  <a:lnTo>
                    <a:pt x="87" y="43"/>
                  </a:lnTo>
                  <a:lnTo>
                    <a:pt x="87" y="43"/>
                  </a:lnTo>
                  <a:lnTo>
                    <a:pt x="86" y="53"/>
                  </a:lnTo>
                  <a:lnTo>
                    <a:pt x="83" y="59"/>
                  </a:lnTo>
                  <a:lnTo>
                    <a:pt x="79" y="68"/>
                  </a:lnTo>
                  <a:lnTo>
                    <a:pt x="73" y="73"/>
                  </a:lnTo>
                  <a:lnTo>
                    <a:pt x="68" y="79"/>
                  </a:lnTo>
                  <a:lnTo>
                    <a:pt x="61" y="83"/>
                  </a:lnTo>
                  <a:lnTo>
                    <a:pt x="53" y="86"/>
                  </a:lnTo>
                  <a:lnTo>
                    <a:pt x="43" y="86"/>
                  </a:lnTo>
                  <a:lnTo>
                    <a:pt x="43" y="86"/>
                  </a:lnTo>
                  <a:lnTo>
                    <a:pt x="35" y="86"/>
                  </a:lnTo>
                  <a:lnTo>
                    <a:pt x="27" y="83"/>
                  </a:lnTo>
                  <a:lnTo>
                    <a:pt x="20" y="79"/>
                  </a:lnTo>
                  <a:lnTo>
                    <a:pt x="13" y="73"/>
                  </a:lnTo>
                  <a:lnTo>
                    <a:pt x="9" y="68"/>
                  </a:lnTo>
                  <a:lnTo>
                    <a:pt x="5" y="59"/>
                  </a:lnTo>
                  <a:lnTo>
                    <a:pt x="2" y="53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2" y="35"/>
                  </a:lnTo>
                  <a:lnTo>
                    <a:pt x="5" y="27"/>
                  </a:lnTo>
                  <a:lnTo>
                    <a:pt x="9" y="20"/>
                  </a:lnTo>
                  <a:lnTo>
                    <a:pt x="13" y="13"/>
                  </a:lnTo>
                  <a:lnTo>
                    <a:pt x="20" y="7"/>
                  </a:lnTo>
                  <a:lnTo>
                    <a:pt x="27" y="5"/>
                  </a:lnTo>
                  <a:lnTo>
                    <a:pt x="35" y="2"/>
                  </a:lnTo>
                  <a:lnTo>
                    <a:pt x="43" y="0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93"/>
            <p:cNvSpPr>
              <a:spLocks/>
            </p:cNvSpPr>
            <p:nvPr userDrawn="1"/>
          </p:nvSpPr>
          <p:spPr bwMode="auto">
            <a:xfrm>
              <a:off x="3931" y="947"/>
              <a:ext cx="44" cy="43"/>
            </a:xfrm>
            <a:custGeom>
              <a:avLst/>
              <a:gdLst>
                <a:gd name="T0" fmla="*/ 43 w 87"/>
                <a:gd name="T1" fmla="*/ 0 h 85"/>
                <a:gd name="T2" fmla="*/ 43 w 87"/>
                <a:gd name="T3" fmla="*/ 0 h 85"/>
                <a:gd name="T4" fmla="*/ 53 w 87"/>
                <a:gd name="T5" fmla="*/ 1 h 85"/>
                <a:gd name="T6" fmla="*/ 61 w 87"/>
                <a:gd name="T7" fmla="*/ 2 h 85"/>
                <a:gd name="T8" fmla="*/ 68 w 87"/>
                <a:gd name="T9" fmla="*/ 7 h 85"/>
                <a:gd name="T10" fmla="*/ 73 w 87"/>
                <a:gd name="T11" fmla="*/ 12 h 85"/>
                <a:gd name="T12" fmla="*/ 79 w 87"/>
                <a:gd name="T13" fmla="*/ 19 h 85"/>
                <a:gd name="T14" fmla="*/ 83 w 87"/>
                <a:gd name="T15" fmla="*/ 26 h 85"/>
                <a:gd name="T16" fmla="*/ 86 w 87"/>
                <a:gd name="T17" fmla="*/ 34 h 85"/>
                <a:gd name="T18" fmla="*/ 87 w 87"/>
                <a:gd name="T19" fmla="*/ 42 h 85"/>
                <a:gd name="T20" fmla="*/ 87 w 87"/>
                <a:gd name="T21" fmla="*/ 42 h 85"/>
                <a:gd name="T22" fmla="*/ 86 w 87"/>
                <a:gd name="T23" fmla="*/ 51 h 85"/>
                <a:gd name="T24" fmla="*/ 83 w 87"/>
                <a:gd name="T25" fmla="*/ 59 h 85"/>
                <a:gd name="T26" fmla="*/ 79 w 87"/>
                <a:gd name="T27" fmla="*/ 67 h 85"/>
                <a:gd name="T28" fmla="*/ 73 w 87"/>
                <a:gd name="T29" fmla="*/ 73 h 85"/>
                <a:gd name="T30" fmla="*/ 68 w 87"/>
                <a:gd name="T31" fmla="*/ 78 h 85"/>
                <a:gd name="T32" fmla="*/ 61 w 87"/>
                <a:gd name="T33" fmla="*/ 82 h 85"/>
                <a:gd name="T34" fmla="*/ 53 w 87"/>
                <a:gd name="T35" fmla="*/ 85 h 85"/>
                <a:gd name="T36" fmla="*/ 43 w 87"/>
                <a:gd name="T37" fmla="*/ 85 h 85"/>
                <a:gd name="T38" fmla="*/ 43 w 87"/>
                <a:gd name="T39" fmla="*/ 85 h 85"/>
                <a:gd name="T40" fmla="*/ 35 w 87"/>
                <a:gd name="T41" fmla="*/ 85 h 85"/>
                <a:gd name="T42" fmla="*/ 27 w 87"/>
                <a:gd name="T43" fmla="*/ 82 h 85"/>
                <a:gd name="T44" fmla="*/ 20 w 87"/>
                <a:gd name="T45" fmla="*/ 78 h 85"/>
                <a:gd name="T46" fmla="*/ 13 w 87"/>
                <a:gd name="T47" fmla="*/ 73 h 85"/>
                <a:gd name="T48" fmla="*/ 9 w 87"/>
                <a:gd name="T49" fmla="*/ 67 h 85"/>
                <a:gd name="T50" fmla="*/ 5 w 87"/>
                <a:gd name="T51" fmla="*/ 59 h 85"/>
                <a:gd name="T52" fmla="*/ 2 w 87"/>
                <a:gd name="T53" fmla="*/ 51 h 85"/>
                <a:gd name="T54" fmla="*/ 0 w 87"/>
                <a:gd name="T55" fmla="*/ 42 h 85"/>
                <a:gd name="T56" fmla="*/ 0 w 87"/>
                <a:gd name="T57" fmla="*/ 42 h 85"/>
                <a:gd name="T58" fmla="*/ 2 w 87"/>
                <a:gd name="T59" fmla="*/ 34 h 85"/>
                <a:gd name="T60" fmla="*/ 5 w 87"/>
                <a:gd name="T61" fmla="*/ 26 h 85"/>
                <a:gd name="T62" fmla="*/ 9 w 87"/>
                <a:gd name="T63" fmla="*/ 19 h 85"/>
                <a:gd name="T64" fmla="*/ 13 w 87"/>
                <a:gd name="T65" fmla="*/ 12 h 85"/>
                <a:gd name="T66" fmla="*/ 20 w 87"/>
                <a:gd name="T67" fmla="*/ 7 h 85"/>
                <a:gd name="T68" fmla="*/ 27 w 87"/>
                <a:gd name="T69" fmla="*/ 2 h 85"/>
                <a:gd name="T70" fmla="*/ 35 w 87"/>
                <a:gd name="T71" fmla="*/ 1 h 85"/>
                <a:gd name="T72" fmla="*/ 43 w 87"/>
                <a:gd name="T73" fmla="*/ 0 h 85"/>
                <a:gd name="T74" fmla="*/ 43 w 87"/>
                <a:gd name="T7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5">
                  <a:moveTo>
                    <a:pt x="43" y="0"/>
                  </a:moveTo>
                  <a:lnTo>
                    <a:pt x="43" y="0"/>
                  </a:lnTo>
                  <a:lnTo>
                    <a:pt x="53" y="1"/>
                  </a:lnTo>
                  <a:lnTo>
                    <a:pt x="61" y="2"/>
                  </a:lnTo>
                  <a:lnTo>
                    <a:pt x="68" y="7"/>
                  </a:lnTo>
                  <a:lnTo>
                    <a:pt x="73" y="12"/>
                  </a:lnTo>
                  <a:lnTo>
                    <a:pt x="79" y="19"/>
                  </a:lnTo>
                  <a:lnTo>
                    <a:pt x="83" y="26"/>
                  </a:lnTo>
                  <a:lnTo>
                    <a:pt x="86" y="34"/>
                  </a:lnTo>
                  <a:lnTo>
                    <a:pt x="87" y="42"/>
                  </a:lnTo>
                  <a:lnTo>
                    <a:pt x="87" y="42"/>
                  </a:lnTo>
                  <a:lnTo>
                    <a:pt x="86" y="51"/>
                  </a:lnTo>
                  <a:lnTo>
                    <a:pt x="83" y="59"/>
                  </a:lnTo>
                  <a:lnTo>
                    <a:pt x="79" y="67"/>
                  </a:lnTo>
                  <a:lnTo>
                    <a:pt x="73" y="73"/>
                  </a:lnTo>
                  <a:lnTo>
                    <a:pt x="68" y="78"/>
                  </a:lnTo>
                  <a:lnTo>
                    <a:pt x="61" y="82"/>
                  </a:lnTo>
                  <a:lnTo>
                    <a:pt x="53" y="85"/>
                  </a:lnTo>
                  <a:lnTo>
                    <a:pt x="43" y="85"/>
                  </a:lnTo>
                  <a:lnTo>
                    <a:pt x="43" y="85"/>
                  </a:lnTo>
                  <a:lnTo>
                    <a:pt x="35" y="85"/>
                  </a:lnTo>
                  <a:lnTo>
                    <a:pt x="27" y="82"/>
                  </a:lnTo>
                  <a:lnTo>
                    <a:pt x="20" y="78"/>
                  </a:lnTo>
                  <a:lnTo>
                    <a:pt x="13" y="73"/>
                  </a:lnTo>
                  <a:lnTo>
                    <a:pt x="9" y="67"/>
                  </a:lnTo>
                  <a:lnTo>
                    <a:pt x="5" y="59"/>
                  </a:lnTo>
                  <a:lnTo>
                    <a:pt x="2" y="51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2" y="34"/>
                  </a:lnTo>
                  <a:lnTo>
                    <a:pt x="5" y="26"/>
                  </a:lnTo>
                  <a:lnTo>
                    <a:pt x="9" y="19"/>
                  </a:lnTo>
                  <a:lnTo>
                    <a:pt x="13" y="12"/>
                  </a:lnTo>
                  <a:lnTo>
                    <a:pt x="20" y="7"/>
                  </a:lnTo>
                  <a:lnTo>
                    <a:pt x="27" y="2"/>
                  </a:lnTo>
                  <a:lnTo>
                    <a:pt x="35" y="1"/>
                  </a:lnTo>
                  <a:lnTo>
                    <a:pt x="43" y="0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94"/>
            <p:cNvSpPr>
              <a:spLocks/>
            </p:cNvSpPr>
            <p:nvPr userDrawn="1"/>
          </p:nvSpPr>
          <p:spPr bwMode="auto">
            <a:xfrm>
              <a:off x="3931" y="891"/>
              <a:ext cx="44" cy="43"/>
            </a:xfrm>
            <a:custGeom>
              <a:avLst/>
              <a:gdLst>
                <a:gd name="T0" fmla="*/ 43 w 87"/>
                <a:gd name="T1" fmla="*/ 0 h 85"/>
                <a:gd name="T2" fmla="*/ 43 w 87"/>
                <a:gd name="T3" fmla="*/ 0 h 85"/>
                <a:gd name="T4" fmla="*/ 53 w 87"/>
                <a:gd name="T5" fmla="*/ 1 h 85"/>
                <a:gd name="T6" fmla="*/ 61 w 87"/>
                <a:gd name="T7" fmla="*/ 3 h 85"/>
                <a:gd name="T8" fmla="*/ 68 w 87"/>
                <a:gd name="T9" fmla="*/ 7 h 85"/>
                <a:gd name="T10" fmla="*/ 73 w 87"/>
                <a:gd name="T11" fmla="*/ 12 h 85"/>
                <a:gd name="T12" fmla="*/ 79 w 87"/>
                <a:gd name="T13" fmla="*/ 19 h 85"/>
                <a:gd name="T14" fmla="*/ 83 w 87"/>
                <a:gd name="T15" fmla="*/ 26 h 85"/>
                <a:gd name="T16" fmla="*/ 86 w 87"/>
                <a:gd name="T17" fmla="*/ 34 h 85"/>
                <a:gd name="T18" fmla="*/ 87 w 87"/>
                <a:gd name="T19" fmla="*/ 43 h 85"/>
                <a:gd name="T20" fmla="*/ 87 w 87"/>
                <a:gd name="T21" fmla="*/ 43 h 85"/>
                <a:gd name="T22" fmla="*/ 86 w 87"/>
                <a:gd name="T23" fmla="*/ 51 h 85"/>
                <a:gd name="T24" fmla="*/ 83 w 87"/>
                <a:gd name="T25" fmla="*/ 59 h 85"/>
                <a:gd name="T26" fmla="*/ 79 w 87"/>
                <a:gd name="T27" fmla="*/ 67 h 85"/>
                <a:gd name="T28" fmla="*/ 73 w 87"/>
                <a:gd name="T29" fmla="*/ 73 h 85"/>
                <a:gd name="T30" fmla="*/ 68 w 87"/>
                <a:gd name="T31" fmla="*/ 78 h 85"/>
                <a:gd name="T32" fmla="*/ 61 w 87"/>
                <a:gd name="T33" fmla="*/ 83 h 85"/>
                <a:gd name="T34" fmla="*/ 53 w 87"/>
                <a:gd name="T35" fmla="*/ 85 h 85"/>
                <a:gd name="T36" fmla="*/ 43 w 87"/>
                <a:gd name="T37" fmla="*/ 85 h 85"/>
                <a:gd name="T38" fmla="*/ 43 w 87"/>
                <a:gd name="T39" fmla="*/ 85 h 85"/>
                <a:gd name="T40" fmla="*/ 35 w 87"/>
                <a:gd name="T41" fmla="*/ 85 h 85"/>
                <a:gd name="T42" fmla="*/ 27 w 87"/>
                <a:gd name="T43" fmla="*/ 83 h 85"/>
                <a:gd name="T44" fmla="*/ 20 w 87"/>
                <a:gd name="T45" fmla="*/ 78 h 85"/>
                <a:gd name="T46" fmla="*/ 13 w 87"/>
                <a:gd name="T47" fmla="*/ 73 h 85"/>
                <a:gd name="T48" fmla="*/ 9 w 87"/>
                <a:gd name="T49" fmla="*/ 67 h 85"/>
                <a:gd name="T50" fmla="*/ 5 w 87"/>
                <a:gd name="T51" fmla="*/ 59 h 85"/>
                <a:gd name="T52" fmla="*/ 2 w 87"/>
                <a:gd name="T53" fmla="*/ 51 h 85"/>
                <a:gd name="T54" fmla="*/ 0 w 87"/>
                <a:gd name="T55" fmla="*/ 43 h 85"/>
                <a:gd name="T56" fmla="*/ 0 w 87"/>
                <a:gd name="T57" fmla="*/ 43 h 85"/>
                <a:gd name="T58" fmla="*/ 2 w 87"/>
                <a:gd name="T59" fmla="*/ 34 h 85"/>
                <a:gd name="T60" fmla="*/ 5 w 87"/>
                <a:gd name="T61" fmla="*/ 26 h 85"/>
                <a:gd name="T62" fmla="*/ 9 w 87"/>
                <a:gd name="T63" fmla="*/ 19 h 85"/>
                <a:gd name="T64" fmla="*/ 13 w 87"/>
                <a:gd name="T65" fmla="*/ 12 h 85"/>
                <a:gd name="T66" fmla="*/ 20 w 87"/>
                <a:gd name="T67" fmla="*/ 7 h 85"/>
                <a:gd name="T68" fmla="*/ 27 w 87"/>
                <a:gd name="T69" fmla="*/ 3 h 85"/>
                <a:gd name="T70" fmla="*/ 35 w 87"/>
                <a:gd name="T71" fmla="*/ 1 h 85"/>
                <a:gd name="T72" fmla="*/ 43 w 87"/>
                <a:gd name="T73" fmla="*/ 0 h 85"/>
                <a:gd name="T74" fmla="*/ 43 w 87"/>
                <a:gd name="T7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5">
                  <a:moveTo>
                    <a:pt x="43" y="0"/>
                  </a:moveTo>
                  <a:lnTo>
                    <a:pt x="43" y="0"/>
                  </a:lnTo>
                  <a:lnTo>
                    <a:pt x="53" y="1"/>
                  </a:lnTo>
                  <a:lnTo>
                    <a:pt x="61" y="3"/>
                  </a:lnTo>
                  <a:lnTo>
                    <a:pt x="68" y="7"/>
                  </a:lnTo>
                  <a:lnTo>
                    <a:pt x="73" y="12"/>
                  </a:lnTo>
                  <a:lnTo>
                    <a:pt x="79" y="19"/>
                  </a:lnTo>
                  <a:lnTo>
                    <a:pt x="83" y="26"/>
                  </a:lnTo>
                  <a:lnTo>
                    <a:pt x="86" y="34"/>
                  </a:lnTo>
                  <a:lnTo>
                    <a:pt x="87" y="43"/>
                  </a:lnTo>
                  <a:lnTo>
                    <a:pt x="87" y="43"/>
                  </a:lnTo>
                  <a:lnTo>
                    <a:pt x="86" y="51"/>
                  </a:lnTo>
                  <a:lnTo>
                    <a:pt x="83" y="59"/>
                  </a:lnTo>
                  <a:lnTo>
                    <a:pt x="79" y="67"/>
                  </a:lnTo>
                  <a:lnTo>
                    <a:pt x="73" y="73"/>
                  </a:lnTo>
                  <a:lnTo>
                    <a:pt x="68" y="78"/>
                  </a:lnTo>
                  <a:lnTo>
                    <a:pt x="61" y="83"/>
                  </a:lnTo>
                  <a:lnTo>
                    <a:pt x="53" y="85"/>
                  </a:lnTo>
                  <a:lnTo>
                    <a:pt x="43" y="85"/>
                  </a:lnTo>
                  <a:lnTo>
                    <a:pt x="43" y="85"/>
                  </a:lnTo>
                  <a:lnTo>
                    <a:pt x="35" y="85"/>
                  </a:lnTo>
                  <a:lnTo>
                    <a:pt x="27" y="83"/>
                  </a:lnTo>
                  <a:lnTo>
                    <a:pt x="20" y="78"/>
                  </a:lnTo>
                  <a:lnTo>
                    <a:pt x="13" y="73"/>
                  </a:lnTo>
                  <a:lnTo>
                    <a:pt x="9" y="67"/>
                  </a:lnTo>
                  <a:lnTo>
                    <a:pt x="5" y="59"/>
                  </a:lnTo>
                  <a:lnTo>
                    <a:pt x="2" y="51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2" y="34"/>
                  </a:lnTo>
                  <a:lnTo>
                    <a:pt x="5" y="26"/>
                  </a:lnTo>
                  <a:lnTo>
                    <a:pt x="9" y="19"/>
                  </a:lnTo>
                  <a:lnTo>
                    <a:pt x="13" y="12"/>
                  </a:lnTo>
                  <a:lnTo>
                    <a:pt x="20" y="7"/>
                  </a:lnTo>
                  <a:lnTo>
                    <a:pt x="27" y="3"/>
                  </a:lnTo>
                  <a:lnTo>
                    <a:pt x="35" y="1"/>
                  </a:lnTo>
                  <a:lnTo>
                    <a:pt x="43" y="0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95"/>
            <p:cNvSpPr>
              <a:spLocks/>
            </p:cNvSpPr>
            <p:nvPr userDrawn="1"/>
          </p:nvSpPr>
          <p:spPr bwMode="auto">
            <a:xfrm>
              <a:off x="3988" y="1286"/>
              <a:ext cx="43" cy="43"/>
            </a:xfrm>
            <a:custGeom>
              <a:avLst/>
              <a:gdLst>
                <a:gd name="T0" fmla="*/ 44 w 87"/>
                <a:gd name="T1" fmla="*/ 0 h 85"/>
                <a:gd name="T2" fmla="*/ 44 w 87"/>
                <a:gd name="T3" fmla="*/ 0 h 85"/>
                <a:gd name="T4" fmla="*/ 53 w 87"/>
                <a:gd name="T5" fmla="*/ 0 h 85"/>
                <a:gd name="T6" fmla="*/ 61 w 87"/>
                <a:gd name="T7" fmla="*/ 3 h 85"/>
                <a:gd name="T8" fmla="*/ 68 w 87"/>
                <a:gd name="T9" fmla="*/ 7 h 85"/>
                <a:gd name="T10" fmla="*/ 75 w 87"/>
                <a:gd name="T11" fmla="*/ 13 h 85"/>
                <a:gd name="T12" fmla="*/ 79 w 87"/>
                <a:gd name="T13" fmla="*/ 18 h 85"/>
                <a:gd name="T14" fmla="*/ 83 w 87"/>
                <a:gd name="T15" fmla="*/ 26 h 85"/>
                <a:gd name="T16" fmla="*/ 86 w 87"/>
                <a:gd name="T17" fmla="*/ 34 h 85"/>
                <a:gd name="T18" fmla="*/ 87 w 87"/>
                <a:gd name="T19" fmla="*/ 43 h 85"/>
                <a:gd name="T20" fmla="*/ 87 w 87"/>
                <a:gd name="T21" fmla="*/ 43 h 85"/>
                <a:gd name="T22" fmla="*/ 86 w 87"/>
                <a:gd name="T23" fmla="*/ 51 h 85"/>
                <a:gd name="T24" fmla="*/ 83 w 87"/>
                <a:gd name="T25" fmla="*/ 59 h 85"/>
                <a:gd name="T26" fmla="*/ 79 w 87"/>
                <a:gd name="T27" fmla="*/ 66 h 85"/>
                <a:gd name="T28" fmla="*/ 75 w 87"/>
                <a:gd name="T29" fmla="*/ 73 h 85"/>
                <a:gd name="T30" fmla="*/ 68 w 87"/>
                <a:gd name="T31" fmla="*/ 78 h 85"/>
                <a:gd name="T32" fmla="*/ 61 w 87"/>
                <a:gd name="T33" fmla="*/ 83 h 85"/>
                <a:gd name="T34" fmla="*/ 53 w 87"/>
                <a:gd name="T35" fmla="*/ 84 h 85"/>
                <a:gd name="T36" fmla="*/ 44 w 87"/>
                <a:gd name="T37" fmla="*/ 85 h 85"/>
                <a:gd name="T38" fmla="*/ 44 w 87"/>
                <a:gd name="T39" fmla="*/ 85 h 85"/>
                <a:gd name="T40" fmla="*/ 35 w 87"/>
                <a:gd name="T41" fmla="*/ 84 h 85"/>
                <a:gd name="T42" fmla="*/ 27 w 87"/>
                <a:gd name="T43" fmla="*/ 83 h 85"/>
                <a:gd name="T44" fmla="*/ 20 w 87"/>
                <a:gd name="T45" fmla="*/ 78 h 85"/>
                <a:gd name="T46" fmla="*/ 13 w 87"/>
                <a:gd name="T47" fmla="*/ 73 h 85"/>
                <a:gd name="T48" fmla="*/ 9 w 87"/>
                <a:gd name="T49" fmla="*/ 66 h 85"/>
                <a:gd name="T50" fmla="*/ 5 w 87"/>
                <a:gd name="T51" fmla="*/ 59 h 85"/>
                <a:gd name="T52" fmla="*/ 2 w 87"/>
                <a:gd name="T53" fmla="*/ 51 h 85"/>
                <a:gd name="T54" fmla="*/ 0 w 87"/>
                <a:gd name="T55" fmla="*/ 43 h 85"/>
                <a:gd name="T56" fmla="*/ 0 w 87"/>
                <a:gd name="T57" fmla="*/ 43 h 85"/>
                <a:gd name="T58" fmla="*/ 2 w 87"/>
                <a:gd name="T59" fmla="*/ 34 h 85"/>
                <a:gd name="T60" fmla="*/ 5 w 87"/>
                <a:gd name="T61" fmla="*/ 26 h 85"/>
                <a:gd name="T62" fmla="*/ 9 w 87"/>
                <a:gd name="T63" fmla="*/ 18 h 85"/>
                <a:gd name="T64" fmla="*/ 13 w 87"/>
                <a:gd name="T65" fmla="*/ 13 h 85"/>
                <a:gd name="T66" fmla="*/ 20 w 87"/>
                <a:gd name="T67" fmla="*/ 7 h 85"/>
                <a:gd name="T68" fmla="*/ 27 w 87"/>
                <a:gd name="T69" fmla="*/ 3 h 85"/>
                <a:gd name="T70" fmla="*/ 35 w 87"/>
                <a:gd name="T71" fmla="*/ 0 h 85"/>
                <a:gd name="T72" fmla="*/ 44 w 87"/>
                <a:gd name="T73" fmla="*/ 0 h 85"/>
                <a:gd name="T74" fmla="*/ 44 w 87"/>
                <a:gd name="T7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5">
                  <a:moveTo>
                    <a:pt x="44" y="0"/>
                  </a:moveTo>
                  <a:lnTo>
                    <a:pt x="44" y="0"/>
                  </a:lnTo>
                  <a:lnTo>
                    <a:pt x="53" y="0"/>
                  </a:lnTo>
                  <a:lnTo>
                    <a:pt x="61" y="3"/>
                  </a:lnTo>
                  <a:lnTo>
                    <a:pt x="68" y="7"/>
                  </a:lnTo>
                  <a:lnTo>
                    <a:pt x="75" y="13"/>
                  </a:lnTo>
                  <a:lnTo>
                    <a:pt x="79" y="18"/>
                  </a:lnTo>
                  <a:lnTo>
                    <a:pt x="83" y="26"/>
                  </a:lnTo>
                  <a:lnTo>
                    <a:pt x="86" y="34"/>
                  </a:lnTo>
                  <a:lnTo>
                    <a:pt x="87" y="43"/>
                  </a:lnTo>
                  <a:lnTo>
                    <a:pt x="87" y="43"/>
                  </a:lnTo>
                  <a:lnTo>
                    <a:pt x="86" y="51"/>
                  </a:lnTo>
                  <a:lnTo>
                    <a:pt x="83" y="59"/>
                  </a:lnTo>
                  <a:lnTo>
                    <a:pt x="79" y="66"/>
                  </a:lnTo>
                  <a:lnTo>
                    <a:pt x="75" y="73"/>
                  </a:lnTo>
                  <a:lnTo>
                    <a:pt x="68" y="78"/>
                  </a:lnTo>
                  <a:lnTo>
                    <a:pt x="61" y="83"/>
                  </a:lnTo>
                  <a:lnTo>
                    <a:pt x="53" y="84"/>
                  </a:lnTo>
                  <a:lnTo>
                    <a:pt x="44" y="85"/>
                  </a:lnTo>
                  <a:lnTo>
                    <a:pt x="44" y="85"/>
                  </a:lnTo>
                  <a:lnTo>
                    <a:pt x="35" y="84"/>
                  </a:lnTo>
                  <a:lnTo>
                    <a:pt x="27" y="83"/>
                  </a:lnTo>
                  <a:lnTo>
                    <a:pt x="20" y="78"/>
                  </a:lnTo>
                  <a:lnTo>
                    <a:pt x="13" y="73"/>
                  </a:lnTo>
                  <a:lnTo>
                    <a:pt x="9" y="66"/>
                  </a:lnTo>
                  <a:lnTo>
                    <a:pt x="5" y="59"/>
                  </a:lnTo>
                  <a:lnTo>
                    <a:pt x="2" y="51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2" y="34"/>
                  </a:lnTo>
                  <a:lnTo>
                    <a:pt x="5" y="26"/>
                  </a:lnTo>
                  <a:lnTo>
                    <a:pt x="9" y="18"/>
                  </a:lnTo>
                  <a:lnTo>
                    <a:pt x="13" y="13"/>
                  </a:lnTo>
                  <a:lnTo>
                    <a:pt x="20" y="7"/>
                  </a:lnTo>
                  <a:lnTo>
                    <a:pt x="27" y="3"/>
                  </a:lnTo>
                  <a:lnTo>
                    <a:pt x="35" y="0"/>
                  </a:lnTo>
                  <a:lnTo>
                    <a:pt x="44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Freeform 96"/>
            <p:cNvSpPr>
              <a:spLocks/>
            </p:cNvSpPr>
            <p:nvPr userDrawn="1"/>
          </p:nvSpPr>
          <p:spPr bwMode="auto">
            <a:xfrm>
              <a:off x="3988" y="1060"/>
              <a:ext cx="43" cy="43"/>
            </a:xfrm>
            <a:custGeom>
              <a:avLst/>
              <a:gdLst>
                <a:gd name="T0" fmla="*/ 44 w 87"/>
                <a:gd name="T1" fmla="*/ 0 h 87"/>
                <a:gd name="T2" fmla="*/ 44 w 87"/>
                <a:gd name="T3" fmla="*/ 0 h 87"/>
                <a:gd name="T4" fmla="*/ 53 w 87"/>
                <a:gd name="T5" fmla="*/ 1 h 87"/>
                <a:gd name="T6" fmla="*/ 61 w 87"/>
                <a:gd name="T7" fmla="*/ 4 h 87"/>
                <a:gd name="T8" fmla="*/ 68 w 87"/>
                <a:gd name="T9" fmla="*/ 8 h 87"/>
                <a:gd name="T10" fmla="*/ 75 w 87"/>
                <a:gd name="T11" fmla="*/ 12 h 87"/>
                <a:gd name="T12" fmla="*/ 79 w 87"/>
                <a:gd name="T13" fmla="*/ 19 h 87"/>
                <a:gd name="T14" fmla="*/ 83 w 87"/>
                <a:gd name="T15" fmla="*/ 26 h 87"/>
                <a:gd name="T16" fmla="*/ 86 w 87"/>
                <a:gd name="T17" fmla="*/ 34 h 87"/>
                <a:gd name="T18" fmla="*/ 87 w 87"/>
                <a:gd name="T19" fmla="*/ 43 h 87"/>
                <a:gd name="T20" fmla="*/ 87 w 87"/>
                <a:gd name="T21" fmla="*/ 43 h 87"/>
                <a:gd name="T22" fmla="*/ 86 w 87"/>
                <a:gd name="T23" fmla="*/ 52 h 87"/>
                <a:gd name="T24" fmla="*/ 83 w 87"/>
                <a:gd name="T25" fmla="*/ 61 h 87"/>
                <a:gd name="T26" fmla="*/ 79 w 87"/>
                <a:gd name="T27" fmla="*/ 67 h 87"/>
                <a:gd name="T28" fmla="*/ 75 w 87"/>
                <a:gd name="T29" fmla="*/ 73 h 87"/>
                <a:gd name="T30" fmla="*/ 68 w 87"/>
                <a:gd name="T31" fmla="*/ 78 h 87"/>
                <a:gd name="T32" fmla="*/ 61 w 87"/>
                <a:gd name="T33" fmla="*/ 83 h 87"/>
                <a:gd name="T34" fmla="*/ 53 w 87"/>
                <a:gd name="T35" fmla="*/ 85 h 87"/>
                <a:gd name="T36" fmla="*/ 44 w 87"/>
                <a:gd name="T37" fmla="*/ 87 h 87"/>
                <a:gd name="T38" fmla="*/ 44 w 87"/>
                <a:gd name="T39" fmla="*/ 87 h 87"/>
                <a:gd name="T40" fmla="*/ 35 w 87"/>
                <a:gd name="T41" fmla="*/ 85 h 87"/>
                <a:gd name="T42" fmla="*/ 27 w 87"/>
                <a:gd name="T43" fmla="*/ 83 h 87"/>
                <a:gd name="T44" fmla="*/ 20 w 87"/>
                <a:gd name="T45" fmla="*/ 78 h 87"/>
                <a:gd name="T46" fmla="*/ 13 w 87"/>
                <a:gd name="T47" fmla="*/ 73 h 87"/>
                <a:gd name="T48" fmla="*/ 9 w 87"/>
                <a:gd name="T49" fmla="*/ 67 h 87"/>
                <a:gd name="T50" fmla="*/ 5 w 87"/>
                <a:gd name="T51" fmla="*/ 61 h 87"/>
                <a:gd name="T52" fmla="*/ 2 w 87"/>
                <a:gd name="T53" fmla="*/ 52 h 87"/>
                <a:gd name="T54" fmla="*/ 0 w 87"/>
                <a:gd name="T55" fmla="*/ 43 h 87"/>
                <a:gd name="T56" fmla="*/ 0 w 87"/>
                <a:gd name="T57" fmla="*/ 43 h 87"/>
                <a:gd name="T58" fmla="*/ 2 w 87"/>
                <a:gd name="T59" fmla="*/ 34 h 87"/>
                <a:gd name="T60" fmla="*/ 5 w 87"/>
                <a:gd name="T61" fmla="*/ 26 h 87"/>
                <a:gd name="T62" fmla="*/ 9 w 87"/>
                <a:gd name="T63" fmla="*/ 19 h 87"/>
                <a:gd name="T64" fmla="*/ 13 w 87"/>
                <a:gd name="T65" fmla="*/ 12 h 87"/>
                <a:gd name="T66" fmla="*/ 20 w 87"/>
                <a:gd name="T67" fmla="*/ 8 h 87"/>
                <a:gd name="T68" fmla="*/ 27 w 87"/>
                <a:gd name="T69" fmla="*/ 4 h 87"/>
                <a:gd name="T70" fmla="*/ 35 w 87"/>
                <a:gd name="T71" fmla="*/ 1 h 87"/>
                <a:gd name="T72" fmla="*/ 44 w 87"/>
                <a:gd name="T73" fmla="*/ 0 h 87"/>
                <a:gd name="T74" fmla="*/ 44 w 87"/>
                <a:gd name="T75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7">
                  <a:moveTo>
                    <a:pt x="44" y="0"/>
                  </a:moveTo>
                  <a:lnTo>
                    <a:pt x="44" y="0"/>
                  </a:lnTo>
                  <a:lnTo>
                    <a:pt x="53" y="1"/>
                  </a:lnTo>
                  <a:lnTo>
                    <a:pt x="61" y="4"/>
                  </a:lnTo>
                  <a:lnTo>
                    <a:pt x="68" y="8"/>
                  </a:lnTo>
                  <a:lnTo>
                    <a:pt x="75" y="12"/>
                  </a:lnTo>
                  <a:lnTo>
                    <a:pt x="79" y="19"/>
                  </a:lnTo>
                  <a:lnTo>
                    <a:pt x="83" y="26"/>
                  </a:lnTo>
                  <a:lnTo>
                    <a:pt x="86" y="34"/>
                  </a:lnTo>
                  <a:lnTo>
                    <a:pt x="87" y="43"/>
                  </a:lnTo>
                  <a:lnTo>
                    <a:pt x="87" y="43"/>
                  </a:lnTo>
                  <a:lnTo>
                    <a:pt x="86" y="52"/>
                  </a:lnTo>
                  <a:lnTo>
                    <a:pt x="83" y="61"/>
                  </a:lnTo>
                  <a:lnTo>
                    <a:pt x="79" y="67"/>
                  </a:lnTo>
                  <a:lnTo>
                    <a:pt x="75" y="73"/>
                  </a:lnTo>
                  <a:lnTo>
                    <a:pt x="68" y="78"/>
                  </a:lnTo>
                  <a:lnTo>
                    <a:pt x="61" y="83"/>
                  </a:lnTo>
                  <a:lnTo>
                    <a:pt x="53" y="85"/>
                  </a:lnTo>
                  <a:lnTo>
                    <a:pt x="44" y="87"/>
                  </a:lnTo>
                  <a:lnTo>
                    <a:pt x="44" y="87"/>
                  </a:lnTo>
                  <a:lnTo>
                    <a:pt x="35" y="85"/>
                  </a:lnTo>
                  <a:lnTo>
                    <a:pt x="27" y="83"/>
                  </a:lnTo>
                  <a:lnTo>
                    <a:pt x="20" y="78"/>
                  </a:lnTo>
                  <a:lnTo>
                    <a:pt x="13" y="73"/>
                  </a:lnTo>
                  <a:lnTo>
                    <a:pt x="9" y="67"/>
                  </a:lnTo>
                  <a:lnTo>
                    <a:pt x="5" y="61"/>
                  </a:lnTo>
                  <a:lnTo>
                    <a:pt x="2" y="52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2" y="34"/>
                  </a:lnTo>
                  <a:lnTo>
                    <a:pt x="5" y="26"/>
                  </a:lnTo>
                  <a:lnTo>
                    <a:pt x="9" y="19"/>
                  </a:lnTo>
                  <a:lnTo>
                    <a:pt x="13" y="12"/>
                  </a:lnTo>
                  <a:lnTo>
                    <a:pt x="20" y="8"/>
                  </a:lnTo>
                  <a:lnTo>
                    <a:pt x="27" y="4"/>
                  </a:lnTo>
                  <a:lnTo>
                    <a:pt x="35" y="1"/>
                  </a:lnTo>
                  <a:lnTo>
                    <a:pt x="44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Freeform 97"/>
            <p:cNvSpPr>
              <a:spLocks/>
            </p:cNvSpPr>
            <p:nvPr userDrawn="1"/>
          </p:nvSpPr>
          <p:spPr bwMode="auto">
            <a:xfrm>
              <a:off x="3988" y="1004"/>
              <a:ext cx="43" cy="42"/>
            </a:xfrm>
            <a:custGeom>
              <a:avLst/>
              <a:gdLst>
                <a:gd name="T0" fmla="*/ 44 w 87"/>
                <a:gd name="T1" fmla="*/ 0 h 86"/>
                <a:gd name="T2" fmla="*/ 44 w 87"/>
                <a:gd name="T3" fmla="*/ 0 h 86"/>
                <a:gd name="T4" fmla="*/ 53 w 87"/>
                <a:gd name="T5" fmla="*/ 2 h 86"/>
                <a:gd name="T6" fmla="*/ 61 w 87"/>
                <a:gd name="T7" fmla="*/ 5 h 86"/>
                <a:gd name="T8" fmla="*/ 68 w 87"/>
                <a:gd name="T9" fmla="*/ 7 h 86"/>
                <a:gd name="T10" fmla="*/ 75 w 87"/>
                <a:gd name="T11" fmla="*/ 13 h 86"/>
                <a:gd name="T12" fmla="*/ 79 w 87"/>
                <a:gd name="T13" fmla="*/ 20 h 86"/>
                <a:gd name="T14" fmla="*/ 83 w 87"/>
                <a:gd name="T15" fmla="*/ 27 h 86"/>
                <a:gd name="T16" fmla="*/ 86 w 87"/>
                <a:gd name="T17" fmla="*/ 35 h 86"/>
                <a:gd name="T18" fmla="*/ 87 w 87"/>
                <a:gd name="T19" fmla="*/ 43 h 86"/>
                <a:gd name="T20" fmla="*/ 87 w 87"/>
                <a:gd name="T21" fmla="*/ 43 h 86"/>
                <a:gd name="T22" fmla="*/ 86 w 87"/>
                <a:gd name="T23" fmla="*/ 53 h 86"/>
                <a:gd name="T24" fmla="*/ 83 w 87"/>
                <a:gd name="T25" fmla="*/ 59 h 86"/>
                <a:gd name="T26" fmla="*/ 79 w 87"/>
                <a:gd name="T27" fmla="*/ 68 h 86"/>
                <a:gd name="T28" fmla="*/ 75 w 87"/>
                <a:gd name="T29" fmla="*/ 73 h 86"/>
                <a:gd name="T30" fmla="*/ 68 w 87"/>
                <a:gd name="T31" fmla="*/ 79 h 86"/>
                <a:gd name="T32" fmla="*/ 61 w 87"/>
                <a:gd name="T33" fmla="*/ 83 h 86"/>
                <a:gd name="T34" fmla="*/ 53 w 87"/>
                <a:gd name="T35" fmla="*/ 86 h 86"/>
                <a:gd name="T36" fmla="*/ 44 w 87"/>
                <a:gd name="T37" fmla="*/ 86 h 86"/>
                <a:gd name="T38" fmla="*/ 44 w 87"/>
                <a:gd name="T39" fmla="*/ 86 h 86"/>
                <a:gd name="T40" fmla="*/ 35 w 87"/>
                <a:gd name="T41" fmla="*/ 86 h 86"/>
                <a:gd name="T42" fmla="*/ 27 w 87"/>
                <a:gd name="T43" fmla="*/ 83 h 86"/>
                <a:gd name="T44" fmla="*/ 20 w 87"/>
                <a:gd name="T45" fmla="*/ 79 h 86"/>
                <a:gd name="T46" fmla="*/ 13 w 87"/>
                <a:gd name="T47" fmla="*/ 73 h 86"/>
                <a:gd name="T48" fmla="*/ 9 w 87"/>
                <a:gd name="T49" fmla="*/ 68 h 86"/>
                <a:gd name="T50" fmla="*/ 5 w 87"/>
                <a:gd name="T51" fmla="*/ 59 h 86"/>
                <a:gd name="T52" fmla="*/ 2 w 87"/>
                <a:gd name="T53" fmla="*/ 53 h 86"/>
                <a:gd name="T54" fmla="*/ 0 w 87"/>
                <a:gd name="T55" fmla="*/ 43 h 86"/>
                <a:gd name="T56" fmla="*/ 0 w 87"/>
                <a:gd name="T57" fmla="*/ 43 h 86"/>
                <a:gd name="T58" fmla="*/ 2 w 87"/>
                <a:gd name="T59" fmla="*/ 35 h 86"/>
                <a:gd name="T60" fmla="*/ 5 w 87"/>
                <a:gd name="T61" fmla="*/ 27 h 86"/>
                <a:gd name="T62" fmla="*/ 9 w 87"/>
                <a:gd name="T63" fmla="*/ 20 h 86"/>
                <a:gd name="T64" fmla="*/ 13 w 87"/>
                <a:gd name="T65" fmla="*/ 13 h 86"/>
                <a:gd name="T66" fmla="*/ 20 w 87"/>
                <a:gd name="T67" fmla="*/ 7 h 86"/>
                <a:gd name="T68" fmla="*/ 27 w 87"/>
                <a:gd name="T69" fmla="*/ 5 h 86"/>
                <a:gd name="T70" fmla="*/ 35 w 87"/>
                <a:gd name="T71" fmla="*/ 2 h 86"/>
                <a:gd name="T72" fmla="*/ 44 w 87"/>
                <a:gd name="T73" fmla="*/ 0 h 86"/>
                <a:gd name="T74" fmla="*/ 44 w 87"/>
                <a:gd name="T7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6">
                  <a:moveTo>
                    <a:pt x="44" y="0"/>
                  </a:moveTo>
                  <a:lnTo>
                    <a:pt x="44" y="0"/>
                  </a:lnTo>
                  <a:lnTo>
                    <a:pt x="53" y="2"/>
                  </a:lnTo>
                  <a:lnTo>
                    <a:pt x="61" y="5"/>
                  </a:lnTo>
                  <a:lnTo>
                    <a:pt x="68" y="7"/>
                  </a:lnTo>
                  <a:lnTo>
                    <a:pt x="75" y="13"/>
                  </a:lnTo>
                  <a:lnTo>
                    <a:pt x="79" y="20"/>
                  </a:lnTo>
                  <a:lnTo>
                    <a:pt x="83" y="27"/>
                  </a:lnTo>
                  <a:lnTo>
                    <a:pt x="86" y="35"/>
                  </a:lnTo>
                  <a:lnTo>
                    <a:pt x="87" y="43"/>
                  </a:lnTo>
                  <a:lnTo>
                    <a:pt x="87" y="43"/>
                  </a:lnTo>
                  <a:lnTo>
                    <a:pt x="86" y="53"/>
                  </a:lnTo>
                  <a:lnTo>
                    <a:pt x="83" y="59"/>
                  </a:lnTo>
                  <a:lnTo>
                    <a:pt x="79" y="68"/>
                  </a:lnTo>
                  <a:lnTo>
                    <a:pt x="75" y="73"/>
                  </a:lnTo>
                  <a:lnTo>
                    <a:pt x="68" y="79"/>
                  </a:lnTo>
                  <a:lnTo>
                    <a:pt x="61" y="83"/>
                  </a:lnTo>
                  <a:lnTo>
                    <a:pt x="53" y="86"/>
                  </a:lnTo>
                  <a:lnTo>
                    <a:pt x="44" y="86"/>
                  </a:lnTo>
                  <a:lnTo>
                    <a:pt x="44" y="86"/>
                  </a:lnTo>
                  <a:lnTo>
                    <a:pt x="35" y="86"/>
                  </a:lnTo>
                  <a:lnTo>
                    <a:pt x="27" y="83"/>
                  </a:lnTo>
                  <a:lnTo>
                    <a:pt x="20" y="79"/>
                  </a:lnTo>
                  <a:lnTo>
                    <a:pt x="13" y="73"/>
                  </a:lnTo>
                  <a:lnTo>
                    <a:pt x="9" y="68"/>
                  </a:lnTo>
                  <a:lnTo>
                    <a:pt x="5" y="59"/>
                  </a:lnTo>
                  <a:lnTo>
                    <a:pt x="2" y="53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2" y="35"/>
                  </a:lnTo>
                  <a:lnTo>
                    <a:pt x="5" y="27"/>
                  </a:lnTo>
                  <a:lnTo>
                    <a:pt x="9" y="20"/>
                  </a:lnTo>
                  <a:lnTo>
                    <a:pt x="13" y="13"/>
                  </a:lnTo>
                  <a:lnTo>
                    <a:pt x="20" y="7"/>
                  </a:lnTo>
                  <a:lnTo>
                    <a:pt x="27" y="5"/>
                  </a:lnTo>
                  <a:lnTo>
                    <a:pt x="35" y="2"/>
                  </a:lnTo>
                  <a:lnTo>
                    <a:pt x="44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98"/>
            <p:cNvSpPr>
              <a:spLocks/>
            </p:cNvSpPr>
            <p:nvPr userDrawn="1"/>
          </p:nvSpPr>
          <p:spPr bwMode="auto">
            <a:xfrm>
              <a:off x="3988" y="947"/>
              <a:ext cx="43" cy="43"/>
            </a:xfrm>
            <a:custGeom>
              <a:avLst/>
              <a:gdLst>
                <a:gd name="T0" fmla="*/ 44 w 87"/>
                <a:gd name="T1" fmla="*/ 0 h 85"/>
                <a:gd name="T2" fmla="*/ 44 w 87"/>
                <a:gd name="T3" fmla="*/ 0 h 85"/>
                <a:gd name="T4" fmla="*/ 53 w 87"/>
                <a:gd name="T5" fmla="*/ 1 h 85"/>
                <a:gd name="T6" fmla="*/ 61 w 87"/>
                <a:gd name="T7" fmla="*/ 2 h 85"/>
                <a:gd name="T8" fmla="*/ 68 w 87"/>
                <a:gd name="T9" fmla="*/ 7 h 85"/>
                <a:gd name="T10" fmla="*/ 75 w 87"/>
                <a:gd name="T11" fmla="*/ 12 h 85"/>
                <a:gd name="T12" fmla="*/ 79 w 87"/>
                <a:gd name="T13" fmla="*/ 19 h 85"/>
                <a:gd name="T14" fmla="*/ 83 w 87"/>
                <a:gd name="T15" fmla="*/ 26 h 85"/>
                <a:gd name="T16" fmla="*/ 86 w 87"/>
                <a:gd name="T17" fmla="*/ 34 h 85"/>
                <a:gd name="T18" fmla="*/ 87 w 87"/>
                <a:gd name="T19" fmla="*/ 42 h 85"/>
                <a:gd name="T20" fmla="*/ 87 w 87"/>
                <a:gd name="T21" fmla="*/ 42 h 85"/>
                <a:gd name="T22" fmla="*/ 86 w 87"/>
                <a:gd name="T23" fmla="*/ 51 h 85"/>
                <a:gd name="T24" fmla="*/ 83 w 87"/>
                <a:gd name="T25" fmla="*/ 59 h 85"/>
                <a:gd name="T26" fmla="*/ 79 w 87"/>
                <a:gd name="T27" fmla="*/ 67 h 85"/>
                <a:gd name="T28" fmla="*/ 75 w 87"/>
                <a:gd name="T29" fmla="*/ 73 h 85"/>
                <a:gd name="T30" fmla="*/ 68 w 87"/>
                <a:gd name="T31" fmla="*/ 78 h 85"/>
                <a:gd name="T32" fmla="*/ 61 w 87"/>
                <a:gd name="T33" fmla="*/ 82 h 85"/>
                <a:gd name="T34" fmla="*/ 53 w 87"/>
                <a:gd name="T35" fmla="*/ 85 h 85"/>
                <a:gd name="T36" fmla="*/ 44 w 87"/>
                <a:gd name="T37" fmla="*/ 85 h 85"/>
                <a:gd name="T38" fmla="*/ 44 w 87"/>
                <a:gd name="T39" fmla="*/ 85 h 85"/>
                <a:gd name="T40" fmla="*/ 35 w 87"/>
                <a:gd name="T41" fmla="*/ 85 h 85"/>
                <a:gd name="T42" fmla="*/ 27 w 87"/>
                <a:gd name="T43" fmla="*/ 82 h 85"/>
                <a:gd name="T44" fmla="*/ 20 w 87"/>
                <a:gd name="T45" fmla="*/ 78 h 85"/>
                <a:gd name="T46" fmla="*/ 13 w 87"/>
                <a:gd name="T47" fmla="*/ 73 h 85"/>
                <a:gd name="T48" fmla="*/ 9 w 87"/>
                <a:gd name="T49" fmla="*/ 67 h 85"/>
                <a:gd name="T50" fmla="*/ 5 w 87"/>
                <a:gd name="T51" fmla="*/ 59 h 85"/>
                <a:gd name="T52" fmla="*/ 2 w 87"/>
                <a:gd name="T53" fmla="*/ 51 h 85"/>
                <a:gd name="T54" fmla="*/ 0 w 87"/>
                <a:gd name="T55" fmla="*/ 42 h 85"/>
                <a:gd name="T56" fmla="*/ 0 w 87"/>
                <a:gd name="T57" fmla="*/ 42 h 85"/>
                <a:gd name="T58" fmla="*/ 2 w 87"/>
                <a:gd name="T59" fmla="*/ 34 h 85"/>
                <a:gd name="T60" fmla="*/ 5 w 87"/>
                <a:gd name="T61" fmla="*/ 26 h 85"/>
                <a:gd name="T62" fmla="*/ 9 w 87"/>
                <a:gd name="T63" fmla="*/ 19 h 85"/>
                <a:gd name="T64" fmla="*/ 13 w 87"/>
                <a:gd name="T65" fmla="*/ 12 h 85"/>
                <a:gd name="T66" fmla="*/ 20 w 87"/>
                <a:gd name="T67" fmla="*/ 7 h 85"/>
                <a:gd name="T68" fmla="*/ 27 w 87"/>
                <a:gd name="T69" fmla="*/ 2 h 85"/>
                <a:gd name="T70" fmla="*/ 35 w 87"/>
                <a:gd name="T71" fmla="*/ 1 h 85"/>
                <a:gd name="T72" fmla="*/ 44 w 87"/>
                <a:gd name="T73" fmla="*/ 0 h 85"/>
                <a:gd name="T74" fmla="*/ 44 w 87"/>
                <a:gd name="T7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5">
                  <a:moveTo>
                    <a:pt x="44" y="0"/>
                  </a:moveTo>
                  <a:lnTo>
                    <a:pt x="44" y="0"/>
                  </a:lnTo>
                  <a:lnTo>
                    <a:pt x="53" y="1"/>
                  </a:lnTo>
                  <a:lnTo>
                    <a:pt x="61" y="2"/>
                  </a:lnTo>
                  <a:lnTo>
                    <a:pt x="68" y="7"/>
                  </a:lnTo>
                  <a:lnTo>
                    <a:pt x="75" y="12"/>
                  </a:lnTo>
                  <a:lnTo>
                    <a:pt x="79" y="19"/>
                  </a:lnTo>
                  <a:lnTo>
                    <a:pt x="83" y="26"/>
                  </a:lnTo>
                  <a:lnTo>
                    <a:pt x="86" y="34"/>
                  </a:lnTo>
                  <a:lnTo>
                    <a:pt x="87" y="42"/>
                  </a:lnTo>
                  <a:lnTo>
                    <a:pt x="87" y="42"/>
                  </a:lnTo>
                  <a:lnTo>
                    <a:pt x="86" y="51"/>
                  </a:lnTo>
                  <a:lnTo>
                    <a:pt x="83" y="59"/>
                  </a:lnTo>
                  <a:lnTo>
                    <a:pt x="79" y="67"/>
                  </a:lnTo>
                  <a:lnTo>
                    <a:pt x="75" y="73"/>
                  </a:lnTo>
                  <a:lnTo>
                    <a:pt x="68" y="78"/>
                  </a:lnTo>
                  <a:lnTo>
                    <a:pt x="61" y="82"/>
                  </a:lnTo>
                  <a:lnTo>
                    <a:pt x="53" y="85"/>
                  </a:lnTo>
                  <a:lnTo>
                    <a:pt x="44" y="85"/>
                  </a:lnTo>
                  <a:lnTo>
                    <a:pt x="44" y="85"/>
                  </a:lnTo>
                  <a:lnTo>
                    <a:pt x="35" y="85"/>
                  </a:lnTo>
                  <a:lnTo>
                    <a:pt x="27" y="82"/>
                  </a:lnTo>
                  <a:lnTo>
                    <a:pt x="20" y="78"/>
                  </a:lnTo>
                  <a:lnTo>
                    <a:pt x="13" y="73"/>
                  </a:lnTo>
                  <a:lnTo>
                    <a:pt x="9" y="67"/>
                  </a:lnTo>
                  <a:lnTo>
                    <a:pt x="5" y="59"/>
                  </a:lnTo>
                  <a:lnTo>
                    <a:pt x="2" y="51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2" y="34"/>
                  </a:lnTo>
                  <a:lnTo>
                    <a:pt x="5" y="26"/>
                  </a:lnTo>
                  <a:lnTo>
                    <a:pt x="9" y="19"/>
                  </a:lnTo>
                  <a:lnTo>
                    <a:pt x="13" y="12"/>
                  </a:lnTo>
                  <a:lnTo>
                    <a:pt x="20" y="7"/>
                  </a:lnTo>
                  <a:lnTo>
                    <a:pt x="27" y="2"/>
                  </a:lnTo>
                  <a:lnTo>
                    <a:pt x="35" y="1"/>
                  </a:lnTo>
                  <a:lnTo>
                    <a:pt x="44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99"/>
            <p:cNvSpPr>
              <a:spLocks/>
            </p:cNvSpPr>
            <p:nvPr userDrawn="1"/>
          </p:nvSpPr>
          <p:spPr bwMode="auto">
            <a:xfrm>
              <a:off x="3988" y="891"/>
              <a:ext cx="43" cy="43"/>
            </a:xfrm>
            <a:custGeom>
              <a:avLst/>
              <a:gdLst>
                <a:gd name="T0" fmla="*/ 44 w 87"/>
                <a:gd name="T1" fmla="*/ 0 h 85"/>
                <a:gd name="T2" fmla="*/ 44 w 87"/>
                <a:gd name="T3" fmla="*/ 0 h 85"/>
                <a:gd name="T4" fmla="*/ 53 w 87"/>
                <a:gd name="T5" fmla="*/ 1 h 85"/>
                <a:gd name="T6" fmla="*/ 61 w 87"/>
                <a:gd name="T7" fmla="*/ 3 h 85"/>
                <a:gd name="T8" fmla="*/ 68 w 87"/>
                <a:gd name="T9" fmla="*/ 7 h 85"/>
                <a:gd name="T10" fmla="*/ 75 w 87"/>
                <a:gd name="T11" fmla="*/ 12 h 85"/>
                <a:gd name="T12" fmla="*/ 79 w 87"/>
                <a:gd name="T13" fmla="*/ 19 h 85"/>
                <a:gd name="T14" fmla="*/ 83 w 87"/>
                <a:gd name="T15" fmla="*/ 26 h 85"/>
                <a:gd name="T16" fmla="*/ 86 w 87"/>
                <a:gd name="T17" fmla="*/ 34 h 85"/>
                <a:gd name="T18" fmla="*/ 87 w 87"/>
                <a:gd name="T19" fmla="*/ 43 h 85"/>
                <a:gd name="T20" fmla="*/ 87 w 87"/>
                <a:gd name="T21" fmla="*/ 43 h 85"/>
                <a:gd name="T22" fmla="*/ 86 w 87"/>
                <a:gd name="T23" fmla="*/ 51 h 85"/>
                <a:gd name="T24" fmla="*/ 83 w 87"/>
                <a:gd name="T25" fmla="*/ 59 h 85"/>
                <a:gd name="T26" fmla="*/ 79 w 87"/>
                <a:gd name="T27" fmla="*/ 67 h 85"/>
                <a:gd name="T28" fmla="*/ 75 w 87"/>
                <a:gd name="T29" fmla="*/ 73 h 85"/>
                <a:gd name="T30" fmla="*/ 68 w 87"/>
                <a:gd name="T31" fmla="*/ 78 h 85"/>
                <a:gd name="T32" fmla="*/ 61 w 87"/>
                <a:gd name="T33" fmla="*/ 83 h 85"/>
                <a:gd name="T34" fmla="*/ 53 w 87"/>
                <a:gd name="T35" fmla="*/ 85 h 85"/>
                <a:gd name="T36" fmla="*/ 44 w 87"/>
                <a:gd name="T37" fmla="*/ 85 h 85"/>
                <a:gd name="T38" fmla="*/ 44 w 87"/>
                <a:gd name="T39" fmla="*/ 85 h 85"/>
                <a:gd name="T40" fmla="*/ 35 w 87"/>
                <a:gd name="T41" fmla="*/ 85 h 85"/>
                <a:gd name="T42" fmla="*/ 27 w 87"/>
                <a:gd name="T43" fmla="*/ 83 h 85"/>
                <a:gd name="T44" fmla="*/ 20 w 87"/>
                <a:gd name="T45" fmla="*/ 78 h 85"/>
                <a:gd name="T46" fmla="*/ 13 w 87"/>
                <a:gd name="T47" fmla="*/ 73 h 85"/>
                <a:gd name="T48" fmla="*/ 9 w 87"/>
                <a:gd name="T49" fmla="*/ 67 h 85"/>
                <a:gd name="T50" fmla="*/ 5 w 87"/>
                <a:gd name="T51" fmla="*/ 59 h 85"/>
                <a:gd name="T52" fmla="*/ 2 w 87"/>
                <a:gd name="T53" fmla="*/ 51 h 85"/>
                <a:gd name="T54" fmla="*/ 0 w 87"/>
                <a:gd name="T55" fmla="*/ 43 h 85"/>
                <a:gd name="T56" fmla="*/ 0 w 87"/>
                <a:gd name="T57" fmla="*/ 43 h 85"/>
                <a:gd name="T58" fmla="*/ 2 w 87"/>
                <a:gd name="T59" fmla="*/ 34 h 85"/>
                <a:gd name="T60" fmla="*/ 5 w 87"/>
                <a:gd name="T61" fmla="*/ 26 h 85"/>
                <a:gd name="T62" fmla="*/ 9 w 87"/>
                <a:gd name="T63" fmla="*/ 19 h 85"/>
                <a:gd name="T64" fmla="*/ 13 w 87"/>
                <a:gd name="T65" fmla="*/ 12 h 85"/>
                <a:gd name="T66" fmla="*/ 20 w 87"/>
                <a:gd name="T67" fmla="*/ 7 h 85"/>
                <a:gd name="T68" fmla="*/ 27 w 87"/>
                <a:gd name="T69" fmla="*/ 3 h 85"/>
                <a:gd name="T70" fmla="*/ 35 w 87"/>
                <a:gd name="T71" fmla="*/ 1 h 85"/>
                <a:gd name="T72" fmla="*/ 44 w 87"/>
                <a:gd name="T73" fmla="*/ 0 h 85"/>
                <a:gd name="T74" fmla="*/ 44 w 87"/>
                <a:gd name="T7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5">
                  <a:moveTo>
                    <a:pt x="44" y="0"/>
                  </a:moveTo>
                  <a:lnTo>
                    <a:pt x="44" y="0"/>
                  </a:lnTo>
                  <a:lnTo>
                    <a:pt x="53" y="1"/>
                  </a:lnTo>
                  <a:lnTo>
                    <a:pt x="61" y="3"/>
                  </a:lnTo>
                  <a:lnTo>
                    <a:pt x="68" y="7"/>
                  </a:lnTo>
                  <a:lnTo>
                    <a:pt x="75" y="12"/>
                  </a:lnTo>
                  <a:lnTo>
                    <a:pt x="79" y="19"/>
                  </a:lnTo>
                  <a:lnTo>
                    <a:pt x="83" y="26"/>
                  </a:lnTo>
                  <a:lnTo>
                    <a:pt x="86" y="34"/>
                  </a:lnTo>
                  <a:lnTo>
                    <a:pt x="87" y="43"/>
                  </a:lnTo>
                  <a:lnTo>
                    <a:pt x="87" y="43"/>
                  </a:lnTo>
                  <a:lnTo>
                    <a:pt x="86" y="51"/>
                  </a:lnTo>
                  <a:lnTo>
                    <a:pt x="83" y="59"/>
                  </a:lnTo>
                  <a:lnTo>
                    <a:pt x="79" y="67"/>
                  </a:lnTo>
                  <a:lnTo>
                    <a:pt x="75" y="73"/>
                  </a:lnTo>
                  <a:lnTo>
                    <a:pt x="68" y="78"/>
                  </a:lnTo>
                  <a:lnTo>
                    <a:pt x="61" y="83"/>
                  </a:lnTo>
                  <a:lnTo>
                    <a:pt x="53" y="85"/>
                  </a:lnTo>
                  <a:lnTo>
                    <a:pt x="44" y="85"/>
                  </a:lnTo>
                  <a:lnTo>
                    <a:pt x="44" y="85"/>
                  </a:lnTo>
                  <a:lnTo>
                    <a:pt x="35" y="85"/>
                  </a:lnTo>
                  <a:lnTo>
                    <a:pt x="27" y="83"/>
                  </a:lnTo>
                  <a:lnTo>
                    <a:pt x="20" y="78"/>
                  </a:lnTo>
                  <a:lnTo>
                    <a:pt x="13" y="73"/>
                  </a:lnTo>
                  <a:lnTo>
                    <a:pt x="9" y="67"/>
                  </a:lnTo>
                  <a:lnTo>
                    <a:pt x="5" y="59"/>
                  </a:lnTo>
                  <a:lnTo>
                    <a:pt x="2" y="51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2" y="34"/>
                  </a:lnTo>
                  <a:lnTo>
                    <a:pt x="5" y="26"/>
                  </a:lnTo>
                  <a:lnTo>
                    <a:pt x="9" y="19"/>
                  </a:lnTo>
                  <a:lnTo>
                    <a:pt x="13" y="12"/>
                  </a:lnTo>
                  <a:lnTo>
                    <a:pt x="20" y="7"/>
                  </a:lnTo>
                  <a:lnTo>
                    <a:pt x="27" y="3"/>
                  </a:lnTo>
                  <a:lnTo>
                    <a:pt x="35" y="1"/>
                  </a:lnTo>
                  <a:lnTo>
                    <a:pt x="44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100"/>
            <p:cNvSpPr>
              <a:spLocks/>
            </p:cNvSpPr>
            <p:nvPr userDrawn="1"/>
          </p:nvSpPr>
          <p:spPr bwMode="auto">
            <a:xfrm>
              <a:off x="4044" y="1230"/>
              <a:ext cx="44" cy="42"/>
            </a:xfrm>
            <a:custGeom>
              <a:avLst/>
              <a:gdLst>
                <a:gd name="T0" fmla="*/ 44 w 87"/>
                <a:gd name="T1" fmla="*/ 0 h 86"/>
                <a:gd name="T2" fmla="*/ 44 w 87"/>
                <a:gd name="T3" fmla="*/ 0 h 86"/>
                <a:gd name="T4" fmla="*/ 53 w 87"/>
                <a:gd name="T5" fmla="*/ 0 h 86"/>
                <a:gd name="T6" fmla="*/ 61 w 87"/>
                <a:gd name="T7" fmla="*/ 3 h 86"/>
                <a:gd name="T8" fmla="*/ 68 w 87"/>
                <a:gd name="T9" fmla="*/ 7 h 86"/>
                <a:gd name="T10" fmla="*/ 75 w 87"/>
                <a:gd name="T11" fmla="*/ 13 h 86"/>
                <a:gd name="T12" fmla="*/ 80 w 87"/>
                <a:gd name="T13" fmla="*/ 18 h 86"/>
                <a:gd name="T14" fmla="*/ 83 w 87"/>
                <a:gd name="T15" fmla="*/ 27 h 86"/>
                <a:gd name="T16" fmla="*/ 86 w 87"/>
                <a:gd name="T17" fmla="*/ 33 h 86"/>
                <a:gd name="T18" fmla="*/ 87 w 87"/>
                <a:gd name="T19" fmla="*/ 43 h 86"/>
                <a:gd name="T20" fmla="*/ 87 w 87"/>
                <a:gd name="T21" fmla="*/ 43 h 86"/>
                <a:gd name="T22" fmla="*/ 86 w 87"/>
                <a:gd name="T23" fmla="*/ 51 h 86"/>
                <a:gd name="T24" fmla="*/ 83 w 87"/>
                <a:gd name="T25" fmla="*/ 60 h 86"/>
                <a:gd name="T26" fmla="*/ 80 w 87"/>
                <a:gd name="T27" fmla="*/ 66 h 86"/>
                <a:gd name="T28" fmla="*/ 75 w 87"/>
                <a:gd name="T29" fmla="*/ 73 h 86"/>
                <a:gd name="T30" fmla="*/ 68 w 87"/>
                <a:gd name="T31" fmla="*/ 79 h 86"/>
                <a:gd name="T32" fmla="*/ 61 w 87"/>
                <a:gd name="T33" fmla="*/ 82 h 86"/>
                <a:gd name="T34" fmla="*/ 53 w 87"/>
                <a:gd name="T35" fmla="*/ 84 h 86"/>
                <a:gd name="T36" fmla="*/ 44 w 87"/>
                <a:gd name="T37" fmla="*/ 86 h 86"/>
                <a:gd name="T38" fmla="*/ 44 w 87"/>
                <a:gd name="T39" fmla="*/ 86 h 86"/>
                <a:gd name="T40" fmla="*/ 35 w 87"/>
                <a:gd name="T41" fmla="*/ 84 h 86"/>
                <a:gd name="T42" fmla="*/ 28 w 87"/>
                <a:gd name="T43" fmla="*/ 82 h 86"/>
                <a:gd name="T44" fmla="*/ 20 w 87"/>
                <a:gd name="T45" fmla="*/ 79 h 86"/>
                <a:gd name="T46" fmla="*/ 14 w 87"/>
                <a:gd name="T47" fmla="*/ 73 h 86"/>
                <a:gd name="T48" fmla="*/ 9 w 87"/>
                <a:gd name="T49" fmla="*/ 66 h 86"/>
                <a:gd name="T50" fmla="*/ 4 w 87"/>
                <a:gd name="T51" fmla="*/ 60 h 86"/>
                <a:gd name="T52" fmla="*/ 2 w 87"/>
                <a:gd name="T53" fmla="*/ 51 h 86"/>
                <a:gd name="T54" fmla="*/ 0 w 87"/>
                <a:gd name="T55" fmla="*/ 43 h 86"/>
                <a:gd name="T56" fmla="*/ 0 w 87"/>
                <a:gd name="T57" fmla="*/ 43 h 86"/>
                <a:gd name="T58" fmla="*/ 2 w 87"/>
                <a:gd name="T59" fmla="*/ 33 h 86"/>
                <a:gd name="T60" fmla="*/ 4 w 87"/>
                <a:gd name="T61" fmla="*/ 27 h 86"/>
                <a:gd name="T62" fmla="*/ 9 w 87"/>
                <a:gd name="T63" fmla="*/ 18 h 86"/>
                <a:gd name="T64" fmla="*/ 14 w 87"/>
                <a:gd name="T65" fmla="*/ 13 h 86"/>
                <a:gd name="T66" fmla="*/ 20 w 87"/>
                <a:gd name="T67" fmla="*/ 7 h 86"/>
                <a:gd name="T68" fmla="*/ 28 w 87"/>
                <a:gd name="T69" fmla="*/ 3 h 86"/>
                <a:gd name="T70" fmla="*/ 35 w 87"/>
                <a:gd name="T71" fmla="*/ 0 h 86"/>
                <a:gd name="T72" fmla="*/ 44 w 87"/>
                <a:gd name="T73" fmla="*/ 0 h 86"/>
                <a:gd name="T74" fmla="*/ 44 w 87"/>
                <a:gd name="T7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6">
                  <a:moveTo>
                    <a:pt x="44" y="0"/>
                  </a:moveTo>
                  <a:lnTo>
                    <a:pt x="44" y="0"/>
                  </a:lnTo>
                  <a:lnTo>
                    <a:pt x="53" y="0"/>
                  </a:lnTo>
                  <a:lnTo>
                    <a:pt x="61" y="3"/>
                  </a:lnTo>
                  <a:lnTo>
                    <a:pt x="68" y="7"/>
                  </a:lnTo>
                  <a:lnTo>
                    <a:pt x="75" y="13"/>
                  </a:lnTo>
                  <a:lnTo>
                    <a:pt x="80" y="18"/>
                  </a:lnTo>
                  <a:lnTo>
                    <a:pt x="83" y="27"/>
                  </a:lnTo>
                  <a:lnTo>
                    <a:pt x="86" y="33"/>
                  </a:lnTo>
                  <a:lnTo>
                    <a:pt x="87" y="43"/>
                  </a:lnTo>
                  <a:lnTo>
                    <a:pt x="87" y="43"/>
                  </a:lnTo>
                  <a:lnTo>
                    <a:pt x="86" y="51"/>
                  </a:lnTo>
                  <a:lnTo>
                    <a:pt x="83" y="60"/>
                  </a:lnTo>
                  <a:lnTo>
                    <a:pt x="80" y="66"/>
                  </a:lnTo>
                  <a:lnTo>
                    <a:pt x="75" y="73"/>
                  </a:lnTo>
                  <a:lnTo>
                    <a:pt x="68" y="79"/>
                  </a:lnTo>
                  <a:lnTo>
                    <a:pt x="61" y="82"/>
                  </a:lnTo>
                  <a:lnTo>
                    <a:pt x="53" y="84"/>
                  </a:lnTo>
                  <a:lnTo>
                    <a:pt x="44" y="86"/>
                  </a:lnTo>
                  <a:lnTo>
                    <a:pt x="44" y="86"/>
                  </a:lnTo>
                  <a:lnTo>
                    <a:pt x="35" y="84"/>
                  </a:lnTo>
                  <a:lnTo>
                    <a:pt x="28" y="82"/>
                  </a:lnTo>
                  <a:lnTo>
                    <a:pt x="20" y="79"/>
                  </a:lnTo>
                  <a:lnTo>
                    <a:pt x="14" y="73"/>
                  </a:lnTo>
                  <a:lnTo>
                    <a:pt x="9" y="66"/>
                  </a:lnTo>
                  <a:lnTo>
                    <a:pt x="4" y="60"/>
                  </a:lnTo>
                  <a:lnTo>
                    <a:pt x="2" y="51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2" y="33"/>
                  </a:lnTo>
                  <a:lnTo>
                    <a:pt x="4" y="27"/>
                  </a:lnTo>
                  <a:lnTo>
                    <a:pt x="9" y="18"/>
                  </a:lnTo>
                  <a:lnTo>
                    <a:pt x="14" y="13"/>
                  </a:lnTo>
                  <a:lnTo>
                    <a:pt x="20" y="7"/>
                  </a:lnTo>
                  <a:lnTo>
                    <a:pt x="28" y="3"/>
                  </a:lnTo>
                  <a:lnTo>
                    <a:pt x="35" y="0"/>
                  </a:lnTo>
                  <a:lnTo>
                    <a:pt x="44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5628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101"/>
            <p:cNvSpPr>
              <a:spLocks/>
            </p:cNvSpPr>
            <p:nvPr userDrawn="1"/>
          </p:nvSpPr>
          <p:spPr bwMode="auto">
            <a:xfrm>
              <a:off x="4044" y="1173"/>
              <a:ext cx="44" cy="43"/>
            </a:xfrm>
            <a:custGeom>
              <a:avLst/>
              <a:gdLst>
                <a:gd name="T0" fmla="*/ 44 w 87"/>
                <a:gd name="T1" fmla="*/ 0 h 87"/>
                <a:gd name="T2" fmla="*/ 44 w 87"/>
                <a:gd name="T3" fmla="*/ 0 h 87"/>
                <a:gd name="T4" fmla="*/ 53 w 87"/>
                <a:gd name="T5" fmla="*/ 2 h 87"/>
                <a:gd name="T6" fmla="*/ 61 w 87"/>
                <a:gd name="T7" fmla="*/ 5 h 87"/>
                <a:gd name="T8" fmla="*/ 68 w 87"/>
                <a:gd name="T9" fmla="*/ 9 h 87"/>
                <a:gd name="T10" fmla="*/ 75 w 87"/>
                <a:gd name="T11" fmla="*/ 14 h 87"/>
                <a:gd name="T12" fmla="*/ 80 w 87"/>
                <a:gd name="T13" fmla="*/ 20 h 87"/>
                <a:gd name="T14" fmla="*/ 83 w 87"/>
                <a:gd name="T15" fmla="*/ 27 h 87"/>
                <a:gd name="T16" fmla="*/ 86 w 87"/>
                <a:gd name="T17" fmla="*/ 35 h 87"/>
                <a:gd name="T18" fmla="*/ 87 w 87"/>
                <a:gd name="T19" fmla="*/ 44 h 87"/>
                <a:gd name="T20" fmla="*/ 87 w 87"/>
                <a:gd name="T21" fmla="*/ 44 h 87"/>
                <a:gd name="T22" fmla="*/ 86 w 87"/>
                <a:gd name="T23" fmla="*/ 53 h 87"/>
                <a:gd name="T24" fmla="*/ 83 w 87"/>
                <a:gd name="T25" fmla="*/ 61 h 87"/>
                <a:gd name="T26" fmla="*/ 80 w 87"/>
                <a:gd name="T27" fmla="*/ 68 h 87"/>
                <a:gd name="T28" fmla="*/ 75 w 87"/>
                <a:gd name="T29" fmla="*/ 75 h 87"/>
                <a:gd name="T30" fmla="*/ 68 w 87"/>
                <a:gd name="T31" fmla="*/ 79 h 87"/>
                <a:gd name="T32" fmla="*/ 61 w 87"/>
                <a:gd name="T33" fmla="*/ 83 h 87"/>
                <a:gd name="T34" fmla="*/ 53 w 87"/>
                <a:gd name="T35" fmla="*/ 86 h 87"/>
                <a:gd name="T36" fmla="*/ 44 w 87"/>
                <a:gd name="T37" fmla="*/ 87 h 87"/>
                <a:gd name="T38" fmla="*/ 44 w 87"/>
                <a:gd name="T39" fmla="*/ 87 h 87"/>
                <a:gd name="T40" fmla="*/ 35 w 87"/>
                <a:gd name="T41" fmla="*/ 86 h 87"/>
                <a:gd name="T42" fmla="*/ 28 w 87"/>
                <a:gd name="T43" fmla="*/ 83 h 87"/>
                <a:gd name="T44" fmla="*/ 20 w 87"/>
                <a:gd name="T45" fmla="*/ 79 h 87"/>
                <a:gd name="T46" fmla="*/ 14 w 87"/>
                <a:gd name="T47" fmla="*/ 75 h 87"/>
                <a:gd name="T48" fmla="*/ 9 w 87"/>
                <a:gd name="T49" fmla="*/ 68 h 87"/>
                <a:gd name="T50" fmla="*/ 4 w 87"/>
                <a:gd name="T51" fmla="*/ 61 h 87"/>
                <a:gd name="T52" fmla="*/ 2 w 87"/>
                <a:gd name="T53" fmla="*/ 53 h 87"/>
                <a:gd name="T54" fmla="*/ 0 w 87"/>
                <a:gd name="T55" fmla="*/ 44 h 87"/>
                <a:gd name="T56" fmla="*/ 0 w 87"/>
                <a:gd name="T57" fmla="*/ 44 h 87"/>
                <a:gd name="T58" fmla="*/ 2 w 87"/>
                <a:gd name="T59" fmla="*/ 35 h 87"/>
                <a:gd name="T60" fmla="*/ 4 w 87"/>
                <a:gd name="T61" fmla="*/ 27 h 87"/>
                <a:gd name="T62" fmla="*/ 9 w 87"/>
                <a:gd name="T63" fmla="*/ 20 h 87"/>
                <a:gd name="T64" fmla="*/ 14 w 87"/>
                <a:gd name="T65" fmla="*/ 14 h 87"/>
                <a:gd name="T66" fmla="*/ 20 w 87"/>
                <a:gd name="T67" fmla="*/ 9 h 87"/>
                <a:gd name="T68" fmla="*/ 28 w 87"/>
                <a:gd name="T69" fmla="*/ 5 h 87"/>
                <a:gd name="T70" fmla="*/ 35 w 87"/>
                <a:gd name="T71" fmla="*/ 2 h 87"/>
                <a:gd name="T72" fmla="*/ 44 w 87"/>
                <a:gd name="T73" fmla="*/ 0 h 87"/>
                <a:gd name="T74" fmla="*/ 44 w 87"/>
                <a:gd name="T75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7">
                  <a:moveTo>
                    <a:pt x="44" y="0"/>
                  </a:moveTo>
                  <a:lnTo>
                    <a:pt x="44" y="0"/>
                  </a:lnTo>
                  <a:lnTo>
                    <a:pt x="53" y="2"/>
                  </a:lnTo>
                  <a:lnTo>
                    <a:pt x="61" y="5"/>
                  </a:lnTo>
                  <a:lnTo>
                    <a:pt x="68" y="9"/>
                  </a:lnTo>
                  <a:lnTo>
                    <a:pt x="75" y="14"/>
                  </a:lnTo>
                  <a:lnTo>
                    <a:pt x="80" y="20"/>
                  </a:lnTo>
                  <a:lnTo>
                    <a:pt x="83" y="27"/>
                  </a:lnTo>
                  <a:lnTo>
                    <a:pt x="86" y="35"/>
                  </a:lnTo>
                  <a:lnTo>
                    <a:pt x="87" y="44"/>
                  </a:lnTo>
                  <a:lnTo>
                    <a:pt x="87" y="44"/>
                  </a:lnTo>
                  <a:lnTo>
                    <a:pt x="86" y="53"/>
                  </a:lnTo>
                  <a:lnTo>
                    <a:pt x="83" y="61"/>
                  </a:lnTo>
                  <a:lnTo>
                    <a:pt x="80" y="68"/>
                  </a:lnTo>
                  <a:lnTo>
                    <a:pt x="75" y="75"/>
                  </a:lnTo>
                  <a:lnTo>
                    <a:pt x="68" y="79"/>
                  </a:lnTo>
                  <a:lnTo>
                    <a:pt x="61" y="83"/>
                  </a:lnTo>
                  <a:lnTo>
                    <a:pt x="53" y="86"/>
                  </a:lnTo>
                  <a:lnTo>
                    <a:pt x="44" y="87"/>
                  </a:lnTo>
                  <a:lnTo>
                    <a:pt x="44" y="87"/>
                  </a:lnTo>
                  <a:lnTo>
                    <a:pt x="35" y="86"/>
                  </a:lnTo>
                  <a:lnTo>
                    <a:pt x="28" y="83"/>
                  </a:lnTo>
                  <a:lnTo>
                    <a:pt x="20" y="79"/>
                  </a:lnTo>
                  <a:lnTo>
                    <a:pt x="14" y="75"/>
                  </a:lnTo>
                  <a:lnTo>
                    <a:pt x="9" y="68"/>
                  </a:lnTo>
                  <a:lnTo>
                    <a:pt x="4" y="61"/>
                  </a:lnTo>
                  <a:lnTo>
                    <a:pt x="2" y="53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2" y="35"/>
                  </a:lnTo>
                  <a:lnTo>
                    <a:pt x="4" y="27"/>
                  </a:lnTo>
                  <a:lnTo>
                    <a:pt x="9" y="20"/>
                  </a:lnTo>
                  <a:lnTo>
                    <a:pt x="14" y="14"/>
                  </a:lnTo>
                  <a:lnTo>
                    <a:pt x="20" y="9"/>
                  </a:lnTo>
                  <a:lnTo>
                    <a:pt x="28" y="5"/>
                  </a:lnTo>
                  <a:lnTo>
                    <a:pt x="35" y="2"/>
                  </a:lnTo>
                  <a:lnTo>
                    <a:pt x="44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102"/>
            <p:cNvSpPr>
              <a:spLocks/>
            </p:cNvSpPr>
            <p:nvPr userDrawn="1"/>
          </p:nvSpPr>
          <p:spPr bwMode="auto">
            <a:xfrm>
              <a:off x="4044" y="1116"/>
              <a:ext cx="44" cy="44"/>
            </a:xfrm>
            <a:custGeom>
              <a:avLst/>
              <a:gdLst>
                <a:gd name="T0" fmla="*/ 44 w 87"/>
                <a:gd name="T1" fmla="*/ 0 h 86"/>
                <a:gd name="T2" fmla="*/ 44 w 87"/>
                <a:gd name="T3" fmla="*/ 0 h 86"/>
                <a:gd name="T4" fmla="*/ 53 w 87"/>
                <a:gd name="T5" fmla="*/ 1 h 86"/>
                <a:gd name="T6" fmla="*/ 61 w 87"/>
                <a:gd name="T7" fmla="*/ 4 h 86"/>
                <a:gd name="T8" fmla="*/ 68 w 87"/>
                <a:gd name="T9" fmla="*/ 8 h 86"/>
                <a:gd name="T10" fmla="*/ 75 w 87"/>
                <a:gd name="T11" fmla="*/ 12 h 86"/>
                <a:gd name="T12" fmla="*/ 80 w 87"/>
                <a:gd name="T13" fmla="*/ 19 h 86"/>
                <a:gd name="T14" fmla="*/ 83 w 87"/>
                <a:gd name="T15" fmla="*/ 26 h 86"/>
                <a:gd name="T16" fmla="*/ 86 w 87"/>
                <a:gd name="T17" fmla="*/ 34 h 86"/>
                <a:gd name="T18" fmla="*/ 87 w 87"/>
                <a:gd name="T19" fmla="*/ 44 h 86"/>
                <a:gd name="T20" fmla="*/ 87 w 87"/>
                <a:gd name="T21" fmla="*/ 44 h 86"/>
                <a:gd name="T22" fmla="*/ 86 w 87"/>
                <a:gd name="T23" fmla="*/ 52 h 86"/>
                <a:gd name="T24" fmla="*/ 83 w 87"/>
                <a:gd name="T25" fmla="*/ 60 h 86"/>
                <a:gd name="T26" fmla="*/ 80 w 87"/>
                <a:gd name="T27" fmla="*/ 67 h 86"/>
                <a:gd name="T28" fmla="*/ 75 w 87"/>
                <a:gd name="T29" fmla="*/ 74 h 86"/>
                <a:gd name="T30" fmla="*/ 68 w 87"/>
                <a:gd name="T31" fmla="*/ 78 h 86"/>
                <a:gd name="T32" fmla="*/ 61 w 87"/>
                <a:gd name="T33" fmla="*/ 82 h 86"/>
                <a:gd name="T34" fmla="*/ 53 w 87"/>
                <a:gd name="T35" fmla="*/ 85 h 86"/>
                <a:gd name="T36" fmla="*/ 44 w 87"/>
                <a:gd name="T37" fmla="*/ 86 h 86"/>
                <a:gd name="T38" fmla="*/ 44 w 87"/>
                <a:gd name="T39" fmla="*/ 86 h 86"/>
                <a:gd name="T40" fmla="*/ 35 w 87"/>
                <a:gd name="T41" fmla="*/ 85 h 86"/>
                <a:gd name="T42" fmla="*/ 28 w 87"/>
                <a:gd name="T43" fmla="*/ 82 h 86"/>
                <a:gd name="T44" fmla="*/ 20 w 87"/>
                <a:gd name="T45" fmla="*/ 78 h 86"/>
                <a:gd name="T46" fmla="*/ 14 w 87"/>
                <a:gd name="T47" fmla="*/ 74 h 86"/>
                <a:gd name="T48" fmla="*/ 9 w 87"/>
                <a:gd name="T49" fmla="*/ 67 h 86"/>
                <a:gd name="T50" fmla="*/ 4 w 87"/>
                <a:gd name="T51" fmla="*/ 60 h 86"/>
                <a:gd name="T52" fmla="*/ 2 w 87"/>
                <a:gd name="T53" fmla="*/ 52 h 86"/>
                <a:gd name="T54" fmla="*/ 0 w 87"/>
                <a:gd name="T55" fmla="*/ 44 h 86"/>
                <a:gd name="T56" fmla="*/ 0 w 87"/>
                <a:gd name="T57" fmla="*/ 44 h 86"/>
                <a:gd name="T58" fmla="*/ 2 w 87"/>
                <a:gd name="T59" fmla="*/ 34 h 86"/>
                <a:gd name="T60" fmla="*/ 4 w 87"/>
                <a:gd name="T61" fmla="*/ 26 h 86"/>
                <a:gd name="T62" fmla="*/ 9 w 87"/>
                <a:gd name="T63" fmla="*/ 19 h 86"/>
                <a:gd name="T64" fmla="*/ 14 w 87"/>
                <a:gd name="T65" fmla="*/ 12 h 86"/>
                <a:gd name="T66" fmla="*/ 20 w 87"/>
                <a:gd name="T67" fmla="*/ 8 h 86"/>
                <a:gd name="T68" fmla="*/ 28 w 87"/>
                <a:gd name="T69" fmla="*/ 4 h 86"/>
                <a:gd name="T70" fmla="*/ 35 w 87"/>
                <a:gd name="T71" fmla="*/ 1 h 86"/>
                <a:gd name="T72" fmla="*/ 44 w 87"/>
                <a:gd name="T73" fmla="*/ 0 h 86"/>
                <a:gd name="T74" fmla="*/ 44 w 87"/>
                <a:gd name="T7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6">
                  <a:moveTo>
                    <a:pt x="44" y="0"/>
                  </a:moveTo>
                  <a:lnTo>
                    <a:pt x="44" y="0"/>
                  </a:lnTo>
                  <a:lnTo>
                    <a:pt x="53" y="1"/>
                  </a:lnTo>
                  <a:lnTo>
                    <a:pt x="61" y="4"/>
                  </a:lnTo>
                  <a:lnTo>
                    <a:pt x="68" y="8"/>
                  </a:lnTo>
                  <a:lnTo>
                    <a:pt x="75" y="12"/>
                  </a:lnTo>
                  <a:lnTo>
                    <a:pt x="80" y="19"/>
                  </a:lnTo>
                  <a:lnTo>
                    <a:pt x="83" y="26"/>
                  </a:lnTo>
                  <a:lnTo>
                    <a:pt x="86" y="34"/>
                  </a:lnTo>
                  <a:lnTo>
                    <a:pt x="87" y="44"/>
                  </a:lnTo>
                  <a:lnTo>
                    <a:pt x="87" y="44"/>
                  </a:lnTo>
                  <a:lnTo>
                    <a:pt x="86" y="52"/>
                  </a:lnTo>
                  <a:lnTo>
                    <a:pt x="83" y="60"/>
                  </a:lnTo>
                  <a:lnTo>
                    <a:pt x="80" y="67"/>
                  </a:lnTo>
                  <a:lnTo>
                    <a:pt x="75" y="74"/>
                  </a:lnTo>
                  <a:lnTo>
                    <a:pt x="68" y="78"/>
                  </a:lnTo>
                  <a:lnTo>
                    <a:pt x="61" y="82"/>
                  </a:lnTo>
                  <a:lnTo>
                    <a:pt x="53" y="85"/>
                  </a:lnTo>
                  <a:lnTo>
                    <a:pt x="44" y="86"/>
                  </a:lnTo>
                  <a:lnTo>
                    <a:pt x="44" y="86"/>
                  </a:lnTo>
                  <a:lnTo>
                    <a:pt x="35" y="85"/>
                  </a:lnTo>
                  <a:lnTo>
                    <a:pt x="28" y="82"/>
                  </a:lnTo>
                  <a:lnTo>
                    <a:pt x="20" y="78"/>
                  </a:lnTo>
                  <a:lnTo>
                    <a:pt x="14" y="74"/>
                  </a:lnTo>
                  <a:lnTo>
                    <a:pt x="9" y="67"/>
                  </a:lnTo>
                  <a:lnTo>
                    <a:pt x="4" y="60"/>
                  </a:lnTo>
                  <a:lnTo>
                    <a:pt x="2" y="52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2" y="34"/>
                  </a:lnTo>
                  <a:lnTo>
                    <a:pt x="4" y="26"/>
                  </a:lnTo>
                  <a:lnTo>
                    <a:pt x="9" y="19"/>
                  </a:lnTo>
                  <a:lnTo>
                    <a:pt x="14" y="12"/>
                  </a:lnTo>
                  <a:lnTo>
                    <a:pt x="20" y="8"/>
                  </a:lnTo>
                  <a:lnTo>
                    <a:pt x="28" y="4"/>
                  </a:lnTo>
                  <a:lnTo>
                    <a:pt x="35" y="1"/>
                  </a:lnTo>
                  <a:lnTo>
                    <a:pt x="44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103"/>
            <p:cNvSpPr>
              <a:spLocks/>
            </p:cNvSpPr>
            <p:nvPr userDrawn="1"/>
          </p:nvSpPr>
          <p:spPr bwMode="auto">
            <a:xfrm>
              <a:off x="4044" y="1060"/>
              <a:ext cx="44" cy="43"/>
            </a:xfrm>
            <a:custGeom>
              <a:avLst/>
              <a:gdLst>
                <a:gd name="T0" fmla="*/ 44 w 87"/>
                <a:gd name="T1" fmla="*/ 0 h 87"/>
                <a:gd name="T2" fmla="*/ 44 w 87"/>
                <a:gd name="T3" fmla="*/ 0 h 87"/>
                <a:gd name="T4" fmla="*/ 53 w 87"/>
                <a:gd name="T5" fmla="*/ 1 h 87"/>
                <a:gd name="T6" fmla="*/ 61 w 87"/>
                <a:gd name="T7" fmla="*/ 4 h 87"/>
                <a:gd name="T8" fmla="*/ 68 w 87"/>
                <a:gd name="T9" fmla="*/ 8 h 87"/>
                <a:gd name="T10" fmla="*/ 75 w 87"/>
                <a:gd name="T11" fmla="*/ 12 h 87"/>
                <a:gd name="T12" fmla="*/ 80 w 87"/>
                <a:gd name="T13" fmla="*/ 19 h 87"/>
                <a:gd name="T14" fmla="*/ 83 w 87"/>
                <a:gd name="T15" fmla="*/ 26 h 87"/>
                <a:gd name="T16" fmla="*/ 86 w 87"/>
                <a:gd name="T17" fmla="*/ 34 h 87"/>
                <a:gd name="T18" fmla="*/ 87 w 87"/>
                <a:gd name="T19" fmla="*/ 43 h 87"/>
                <a:gd name="T20" fmla="*/ 87 w 87"/>
                <a:gd name="T21" fmla="*/ 43 h 87"/>
                <a:gd name="T22" fmla="*/ 86 w 87"/>
                <a:gd name="T23" fmla="*/ 52 h 87"/>
                <a:gd name="T24" fmla="*/ 83 w 87"/>
                <a:gd name="T25" fmla="*/ 61 h 87"/>
                <a:gd name="T26" fmla="*/ 80 w 87"/>
                <a:gd name="T27" fmla="*/ 67 h 87"/>
                <a:gd name="T28" fmla="*/ 75 w 87"/>
                <a:gd name="T29" fmla="*/ 73 h 87"/>
                <a:gd name="T30" fmla="*/ 68 w 87"/>
                <a:gd name="T31" fmla="*/ 78 h 87"/>
                <a:gd name="T32" fmla="*/ 61 w 87"/>
                <a:gd name="T33" fmla="*/ 83 h 87"/>
                <a:gd name="T34" fmla="*/ 53 w 87"/>
                <a:gd name="T35" fmla="*/ 85 h 87"/>
                <a:gd name="T36" fmla="*/ 44 w 87"/>
                <a:gd name="T37" fmla="*/ 87 h 87"/>
                <a:gd name="T38" fmla="*/ 44 w 87"/>
                <a:gd name="T39" fmla="*/ 87 h 87"/>
                <a:gd name="T40" fmla="*/ 35 w 87"/>
                <a:gd name="T41" fmla="*/ 85 h 87"/>
                <a:gd name="T42" fmla="*/ 28 w 87"/>
                <a:gd name="T43" fmla="*/ 83 h 87"/>
                <a:gd name="T44" fmla="*/ 20 w 87"/>
                <a:gd name="T45" fmla="*/ 78 h 87"/>
                <a:gd name="T46" fmla="*/ 14 w 87"/>
                <a:gd name="T47" fmla="*/ 73 h 87"/>
                <a:gd name="T48" fmla="*/ 9 w 87"/>
                <a:gd name="T49" fmla="*/ 67 h 87"/>
                <a:gd name="T50" fmla="*/ 4 w 87"/>
                <a:gd name="T51" fmla="*/ 61 h 87"/>
                <a:gd name="T52" fmla="*/ 2 w 87"/>
                <a:gd name="T53" fmla="*/ 52 h 87"/>
                <a:gd name="T54" fmla="*/ 0 w 87"/>
                <a:gd name="T55" fmla="*/ 43 h 87"/>
                <a:gd name="T56" fmla="*/ 0 w 87"/>
                <a:gd name="T57" fmla="*/ 43 h 87"/>
                <a:gd name="T58" fmla="*/ 2 w 87"/>
                <a:gd name="T59" fmla="*/ 34 h 87"/>
                <a:gd name="T60" fmla="*/ 4 w 87"/>
                <a:gd name="T61" fmla="*/ 26 h 87"/>
                <a:gd name="T62" fmla="*/ 9 w 87"/>
                <a:gd name="T63" fmla="*/ 19 h 87"/>
                <a:gd name="T64" fmla="*/ 14 w 87"/>
                <a:gd name="T65" fmla="*/ 12 h 87"/>
                <a:gd name="T66" fmla="*/ 20 w 87"/>
                <a:gd name="T67" fmla="*/ 8 h 87"/>
                <a:gd name="T68" fmla="*/ 28 w 87"/>
                <a:gd name="T69" fmla="*/ 4 h 87"/>
                <a:gd name="T70" fmla="*/ 35 w 87"/>
                <a:gd name="T71" fmla="*/ 1 h 87"/>
                <a:gd name="T72" fmla="*/ 44 w 87"/>
                <a:gd name="T73" fmla="*/ 0 h 87"/>
                <a:gd name="T74" fmla="*/ 44 w 87"/>
                <a:gd name="T75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7">
                  <a:moveTo>
                    <a:pt x="44" y="0"/>
                  </a:moveTo>
                  <a:lnTo>
                    <a:pt x="44" y="0"/>
                  </a:lnTo>
                  <a:lnTo>
                    <a:pt x="53" y="1"/>
                  </a:lnTo>
                  <a:lnTo>
                    <a:pt x="61" y="4"/>
                  </a:lnTo>
                  <a:lnTo>
                    <a:pt x="68" y="8"/>
                  </a:lnTo>
                  <a:lnTo>
                    <a:pt x="75" y="12"/>
                  </a:lnTo>
                  <a:lnTo>
                    <a:pt x="80" y="19"/>
                  </a:lnTo>
                  <a:lnTo>
                    <a:pt x="83" y="26"/>
                  </a:lnTo>
                  <a:lnTo>
                    <a:pt x="86" y="34"/>
                  </a:lnTo>
                  <a:lnTo>
                    <a:pt x="87" y="43"/>
                  </a:lnTo>
                  <a:lnTo>
                    <a:pt x="87" y="43"/>
                  </a:lnTo>
                  <a:lnTo>
                    <a:pt x="86" y="52"/>
                  </a:lnTo>
                  <a:lnTo>
                    <a:pt x="83" y="61"/>
                  </a:lnTo>
                  <a:lnTo>
                    <a:pt x="80" y="67"/>
                  </a:lnTo>
                  <a:lnTo>
                    <a:pt x="75" y="73"/>
                  </a:lnTo>
                  <a:lnTo>
                    <a:pt x="68" y="78"/>
                  </a:lnTo>
                  <a:lnTo>
                    <a:pt x="61" y="83"/>
                  </a:lnTo>
                  <a:lnTo>
                    <a:pt x="53" y="85"/>
                  </a:lnTo>
                  <a:lnTo>
                    <a:pt x="44" y="87"/>
                  </a:lnTo>
                  <a:lnTo>
                    <a:pt x="44" y="87"/>
                  </a:lnTo>
                  <a:lnTo>
                    <a:pt x="35" y="85"/>
                  </a:lnTo>
                  <a:lnTo>
                    <a:pt x="28" y="83"/>
                  </a:lnTo>
                  <a:lnTo>
                    <a:pt x="20" y="78"/>
                  </a:lnTo>
                  <a:lnTo>
                    <a:pt x="14" y="73"/>
                  </a:lnTo>
                  <a:lnTo>
                    <a:pt x="9" y="67"/>
                  </a:lnTo>
                  <a:lnTo>
                    <a:pt x="4" y="61"/>
                  </a:lnTo>
                  <a:lnTo>
                    <a:pt x="2" y="52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2" y="34"/>
                  </a:lnTo>
                  <a:lnTo>
                    <a:pt x="4" y="26"/>
                  </a:lnTo>
                  <a:lnTo>
                    <a:pt x="9" y="19"/>
                  </a:lnTo>
                  <a:lnTo>
                    <a:pt x="14" y="12"/>
                  </a:lnTo>
                  <a:lnTo>
                    <a:pt x="20" y="8"/>
                  </a:lnTo>
                  <a:lnTo>
                    <a:pt x="28" y="4"/>
                  </a:lnTo>
                  <a:lnTo>
                    <a:pt x="35" y="1"/>
                  </a:lnTo>
                  <a:lnTo>
                    <a:pt x="44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Freeform 104"/>
            <p:cNvSpPr>
              <a:spLocks/>
            </p:cNvSpPr>
            <p:nvPr userDrawn="1"/>
          </p:nvSpPr>
          <p:spPr bwMode="auto">
            <a:xfrm>
              <a:off x="4044" y="1004"/>
              <a:ext cx="44" cy="42"/>
            </a:xfrm>
            <a:custGeom>
              <a:avLst/>
              <a:gdLst>
                <a:gd name="T0" fmla="*/ 44 w 87"/>
                <a:gd name="T1" fmla="*/ 0 h 86"/>
                <a:gd name="T2" fmla="*/ 44 w 87"/>
                <a:gd name="T3" fmla="*/ 0 h 86"/>
                <a:gd name="T4" fmla="*/ 53 w 87"/>
                <a:gd name="T5" fmla="*/ 2 h 86"/>
                <a:gd name="T6" fmla="*/ 61 w 87"/>
                <a:gd name="T7" fmla="*/ 5 h 86"/>
                <a:gd name="T8" fmla="*/ 68 w 87"/>
                <a:gd name="T9" fmla="*/ 7 h 86"/>
                <a:gd name="T10" fmla="*/ 75 w 87"/>
                <a:gd name="T11" fmla="*/ 13 h 86"/>
                <a:gd name="T12" fmla="*/ 80 w 87"/>
                <a:gd name="T13" fmla="*/ 20 h 86"/>
                <a:gd name="T14" fmla="*/ 83 w 87"/>
                <a:gd name="T15" fmla="*/ 27 h 86"/>
                <a:gd name="T16" fmla="*/ 86 w 87"/>
                <a:gd name="T17" fmla="*/ 35 h 86"/>
                <a:gd name="T18" fmla="*/ 87 w 87"/>
                <a:gd name="T19" fmla="*/ 43 h 86"/>
                <a:gd name="T20" fmla="*/ 87 w 87"/>
                <a:gd name="T21" fmla="*/ 43 h 86"/>
                <a:gd name="T22" fmla="*/ 86 w 87"/>
                <a:gd name="T23" fmla="*/ 53 h 86"/>
                <a:gd name="T24" fmla="*/ 83 w 87"/>
                <a:gd name="T25" fmla="*/ 59 h 86"/>
                <a:gd name="T26" fmla="*/ 80 w 87"/>
                <a:gd name="T27" fmla="*/ 68 h 86"/>
                <a:gd name="T28" fmla="*/ 75 w 87"/>
                <a:gd name="T29" fmla="*/ 73 h 86"/>
                <a:gd name="T30" fmla="*/ 68 w 87"/>
                <a:gd name="T31" fmla="*/ 79 h 86"/>
                <a:gd name="T32" fmla="*/ 61 w 87"/>
                <a:gd name="T33" fmla="*/ 83 h 86"/>
                <a:gd name="T34" fmla="*/ 53 w 87"/>
                <a:gd name="T35" fmla="*/ 86 h 86"/>
                <a:gd name="T36" fmla="*/ 44 w 87"/>
                <a:gd name="T37" fmla="*/ 86 h 86"/>
                <a:gd name="T38" fmla="*/ 44 w 87"/>
                <a:gd name="T39" fmla="*/ 86 h 86"/>
                <a:gd name="T40" fmla="*/ 35 w 87"/>
                <a:gd name="T41" fmla="*/ 86 h 86"/>
                <a:gd name="T42" fmla="*/ 28 w 87"/>
                <a:gd name="T43" fmla="*/ 83 h 86"/>
                <a:gd name="T44" fmla="*/ 20 w 87"/>
                <a:gd name="T45" fmla="*/ 79 h 86"/>
                <a:gd name="T46" fmla="*/ 14 w 87"/>
                <a:gd name="T47" fmla="*/ 73 h 86"/>
                <a:gd name="T48" fmla="*/ 9 w 87"/>
                <a:gd name="T49" fmla="*/ 68 h 86"/>
                <a:gd name="T50" fmla="*/ 4 w 87"/>
                <a:gd name="T51" fmla="*/ 59 h 86"/>
                <a:gd name="T52" fmla="*/ 2 w 87"/>
                <a:gd name="T53" fmla="*/ 53 h 86"/>
                <a:gd name="T54" fmla="*/ 0 w 87"/>
                <a:gd name="T55" fmla="*/ 43 h 86"/>
                <a:gd name="T56" fmla="*/ 0 w 87"/>
                <a:gd name="T57" fmla="*/ 43 h 86"/>
                <a:gd name="T58" fmla="*/ 2 w 87"/>
                <a:gd name="T59" fmla="*/ 35 h 86"/>
                <a:gd name="T60" fmla="*/ 4 w 87"/>
                <a:gd name="T61" fmla="*/ 27 h 86"/>
                <a:gd name="T62" fmla="*/ 9 w 87"/>
                <a:gd name="T63" fmla="*/ 20 h 86"/>
                <a:gd name="T64" fmla="*/ 14 w 87"/>
                <a:gd name="T65" fmla="*/ 13 h 86"/>
                <a:gd name="T66" fmla="*/ 20 w 87"/>
                <a:gd name="T67" fmla="*/ 7 h 86"/>
                <a:gd name="T68" fmla="*/ 28 w 87"/>
                <a:gd name="T69" fmla="*/ 5 h 86"/>
                <a:gd name="T70" fmla="*/ 35 w 87"/>
                <a:gd name="T71" fmla="*/ 2 h 86"/>
                <a:gd name="T72" fmla="*/ 44 w 87"/>
                <a:gd name="T73" fmla="*/ 0 h 86"/>
                <a:gd name="T74" fmla="*/ 44 w 87"/>
                <a:gd name="T7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6">
                  <a:moveTo>
                    <a:pt x="44" y="0"/>
                  </a:moveTo>
                  <a:lnTo>
                    <a:pt x="44" y="0"/>
                  </a:lnTo>
                  <a:lnTo>
                    <a:pt x="53" y="2"/>
                  </a:lnTo>
                  <a:lnTo>
                    <a:pt x="61" y="5"/>
                  </a:lnTo>
                  <a:lnTo>
                    <a:pt x="68" y="7"/>
                  </a:lnTo>
                  <a:lnTo>
                    <a:pt x="75" y="13"/>
                  </a:lnTo>
                  <a:lnTo>
                    <a:pt x="80" y="20"/>
                  </a:lnTo>
                  <a:lnTo>
                    <a:pt x="83" y="27"/>
                  </a:lnTo>
                  <a:lnTo>
                    <a:pt x="86" y="35"/>
                  </a:lnTo>
                  <a:lnTo>
                    <a:pt x="87" y="43"/>
                  </a:lnTo>
                  <a:lnTo>
                    <a:pt x="87" y="43"/>
                  </a:lnTo>
                  <a:lnTo>
                    <a:pt x="86" y="53"/>
                  </a:lnTo>
                  <a:lnTo>
                    <a:pt x="83" y="59"/>
                  </a:lnTo>
                  <a:lnTo>
                    <a:pt x="80" y="68"/>
                  </a:lnTo>
                  <a:lnTo>
                    <a:pt x="75" y="73"/>
                  </a:lnTo>
                  <a:lnTo>
                    <a:pt x="68" y="79"/>
                  </a:lnTo>
                  <a:lnTo>
                    <a:pt x="61" y="83"/>
                  </a:lnTo>
                  <a:lnTo>
                    <a:pt x="53" y="86"/>
                  </a:lnTo>
                  <a:lnTo>
                    <a:pt x="44" y="86"/>
                  </a:lnTo>
                  <a:lnTo>
                    <a:pt x="44" y="86"/>
                  </a:lnTo>
                  <a:lnTo>
                    <a:pt x="35" y="86"/>
                  </a:lnTo>
                  <a:lnTo>
                    <a:pt x="28" y="83"/>
                  </a:lnTo>
                  <a:lnTo>
                    <a:pt x="20" y="79"/>
                  </a:lnTo>
                  <a:lnTo>
                    <a:pt x="14" y="73"/>
                  </a:lnTo>
                  <a:lnTo>
                    <a:pt x="9" y="68"/>
                  </a:lnTo>
                  <a:lnTo>
                    <a:pt x="4" y="59"/>
                  </a:lnTo>
                  <a:lnTo>
                    <a:pt x="2" y="53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2" y="35"/>
                  </a:lnTo>
                  <a:lnTo>
                    <a:pt x="4" y="27"/>
                  </a:lnTo>
                  <a:lnTo>
                    <a:pt x="9" y="20"/>
                  </a:lnTo>
                  <a:lnTo>
                    <a:pt x="14" y="13"/>
                  </a:lnTo>
                  <a:lnTo>
                    <a:pt x="20" y="7"/>
                  </a:lnTo>
                  <a:lnTo>
                    <a:pt x="28" y="5"/>
                  </a:lnTo>
                  <a:lnTo>
                    <a:pt x="35" y="2"/>
                  </a:lnTo>
                  <a:lnTo>
                    <a:pt x="44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Freeform 105"/>
            <p:cNvSpPr>
              <a:spLocks/>
            </p:cNvSpPr>
            <p:nvPr userDrawn="1"/>
          </p:nvSpPr>
          <p:spPr bwMode="auto">
            <a:xfrm>
              <a:off x="4044" y="947"/>
              <a:ext cx="44" cy="43"/>
            </a:xfrm>
            <a:custGeom>
              <a:avLst/>
              <a:gdLst>
                <a:gd name="T0" fmla="*/ 44 w 87"/>
                <a:gd name="T1" fmla="*/ 0 h 85"/>
                <a:gd name="T2" fmla="*/ 44 w 87"/>
                <a:gd name="T3" fmla="*/ 0 h 85"/>
                <a:gd name="T4" fmla="*/ 53 w 87"/>
                <a:gd name="T5" fmla="*/ 1 h 85"/>
                <a:gd name="T6" fmla="*/ 61 w 87"/>
                <a:gd name="T7" fmla="*/ 2 h 85"/>
                <a:gd name="T8" fmla="*/ 68 w 87"/>
                <a:gd name="T9" fmla="*/ 7 h 85"/>
                <a:gd name="T10" fmla="*/ 75 w 87"/>
                <a:gd name="T11" fmla="*/ 12 h 85"/>
                <a:gd name="T12" fmla="*/ 80 w 87"/>
                <a:gd name="T13" fmla="*/ 19 h 85"/>
                <a:gd name="T14" fmla="*/ 83 w 87"/>
                <a:gd name="T15" fmla="*/ 26 h 85"/>
                <a:gd name="T16" fmla="*/ 86 w 87"/>
                <a:gd name="T17" fmla="*/ 34 h 85"/>
                <a:gd name="T18" fmla="*/ 87 w 87"/>
                <a:gd name="T19" fmla="*/ 42 h 85"/>
                <a:gd name="T20" fmla="*/ 87 w 87"/>
                <a:gd name="T21" fmla="*/ 42 h 85"/>
                <a:gd name="T22" fmla="*/ 86 w 87"/>
                <a:gd name="T23" fmla="*/ 51 h 85"/>
                <a:gd name="T24" fmla="*/ 83 w 87"/>
                <a:gd name="T25" fmla="*/ 59 h 85"/>
                <a:gd name="T26" fmla="*/ 80 w 87"/>
                <a:gd name="T27" fmla="*/ 67 h 85"/>
                <a:gd name="T28" fmla="*/ 75 w 87"/>
                <a:gd name="T29" fmla="*/ 73 h 85"/>
                <a:gd name="T30" fmla="*/ 68 w 87"/>
                <a:gd name="T31" fmla="*/ 78 h 85"/>
                <a:gd name="T32" fmla="*/ 61 w 87"/>
                <a:gd name="T33" fmla="*/ 82 h 85"/>
                <a:gd name="T34" fmla="*/ 53 w 87"/>
                <a:gd name="T35" fmla="*/ 85 h 85"/>
                <a:gd name="T36" fmla="*/ 44 w 87"/>
                <a:gd name="T37" fmla="*/ 85 h 85"/>
                <a:gd name="T38" fmla="*/ 44 w 87"/>
                <a:gd name="T39" fmla="*/ 85 h 85"/>
                <a:gd name="T40" fmla="*/ 35 w 87"/>
                <a:gd name="T41" fmla="*/ 85 h 85"/>
                <a:gd name="T42" fmla="*/ 28 w 87"/>
                <a:gd name="T43" fmla="*/ 82 h 85"/>
                <a:gd name="T44" fmla="*/ 20 w 87"/>
                <a:gd name="T45" fmla="*/ 78 h 85"/>
                <a:gd name="T46" fmla="*/ 14 w 87"/>
                <a:gd name="T47" fmla="*/ 73 h 85"/>
                <a:gd name="T48" fmla="*/ 9 w 87"/>
                <a:gd name="T49" fmla="*/ 67 h 85"/>
                <a:gd name="T50" fmla="*/ 4 w 87"/>
                <a:gd name="T51" fmla="*/ 59 h 85"/>
                <a:gd name="T52" fmla="*/ 2 w 87"/>
                <a:gd name="T53" fmla="*/ 51 h 85"/>
                <a:gd name="T54" fmla="*/ 0 w 87"/>
                <a:gd name="T55" fmla="*/ 42 h 85"/>
                <a:gd name="T56" fmla="*/ 0 w 87"/>
                <a:gd name="T57" fmla="*/ 42 h 85"/>
                <a:gd name="T58" fmla="*/ 2 w 87"/>
                <a:gd name="T59" fmla="*/ 34 h 85"/>
                <a:gd name="T60" fmla="*/ 4 w 87"/>
                <a:gd name="T61" fmla="*/ 26 h 85"/>
                <a:gd name="T62" fmla="*/ 9 w 87"/>
                <a:gd name="T63" fmla="*/ 19 h 85"/>
                <a:gd name="T64" fmla="*/ 14 w 87"/>
                <a:gd name="T65" fmla="*/ 12 h 85"/>
                <a:gd name="T66" fmla="*/ 20 w 87"/>
                <a:gd name="T67" fmla="*/ 7 h 85"/>
                <a:gd name="T68" fmla="*/ 28 w 87"/>
                <a:gd name="T69" fmla="*/ 2 h 85"/>
                <a:gd name="T70" fmla="*/ 35 w 87"/>
                <a:gd name="T71" fmla="*/ 1 h 85"/>
                <a:gd name="T72" fmla="*/ 44 w 87"/>
                <a:gd name="T73" fmla="*/ 0 h 85"/>
                <a:gd name="T74" fmla="*/ 44 w 87"/>
                <a:gd name="T7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5">
                  <a:moveTo>
                    <a:pt x="44" y="0"/>
                  </a:moveTo>
                  <a:lnTo>
                    <a:pt x="44" y="0"/>
                  </a:lnTo>
                  <a:lnTo>
                    <a:pt x="53" y="1"/>
                  </a:lnTo>
                  <a:lnTo>
                    <a:pt x="61" y="2"/>
                  </a:lnTo>
                  <a:lnTo>
                    <a:pt x="68" y="7"/>
                  </a:lnTo>
                  <a:lnTo>
                    <a:pt x="75" y="12"/>
                  </a:lnTo>
                  <a:lnTo>
                    <a:pt x="80" y="19"/>
                  </a:lnTo>
                  <a:lnTo>
                    <a:pt x="83" y="26"/>
                  </a:lnTo>
                  <a:lnTo>
                    <a:pt x="86" y="34"/>
                  </a:lnTo>
                  <a:lnTo>
                    <a:pt x="87" y="42"/>
                  </a:lnTo>
                  <a:lnTo>
                    <a:pt x="87" y="42"/>
                  </a:lnTo>
                  <a:lnTo>
                    <a:pt x="86" y="51"/>
                  </a:lnTo>
                  <a:lnTo>
                    <a:pt x="83" y="59"/>
                  </a:lnTo>
                  <a:lnTo>
                    <a:pt x="80" y="67"/>
                  </a:lnTo>
                  <a:lnTo>
                    <a:pt x="75" y="73"/>
                  </a:lnTo>
                  <a:lnTo>
                    <a:pt x="68" y="78"/>
                  </a:lnTo>
                  <a:lnTo>
                    <a:pt x="61" y="82"/>
                  </a:lnTo>
                  <a:lnTo>
                    <a:pt x="53" y="85"/>
                  </a:lnTo>
                  <a:lnTo>
                    <a:pt x="44" y="85"/>
                  </a:lnTo>
                  <a:lnTo>
                    <a:pt x="44" y="85"/>
                  </a:lnTo>
                  <a:lnTo>
                    <a:pt x="35" y="85"/>
                  </a:lnTo>
                  <a:lnTo>
                    <a:pt x="28" y="82"/>
                  </a:lnTo>
                  <a:lnTo>
                    <a:pt x="20" y="78"/>
                  </a:lnTo>
                  <a:lnTo>
                    <a:pt x="14" y="73"/>
                  </a:lnTo>
                  <a:lnTo>
                    <a:pt x="9" y="67"/>
                  </a:lnTo>
                  <a:lnTo>
                    <a:pt x="4" y="59"/>
                  </a:lnTo>
                  <a:lnTo>
                    <a:pt x="2" y="51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2" y="34"/>
                  </a:lnTo>
                  <a:lnTo>
                    <a:pt x="4" y="26"/>
                  </a:lnTo>
                  <a:lnTo>
                    <a:pt x="9" y="19"/>
                  </a:lnTo>
                  <a:lnTo>
                    <a:pt x="14" y="12"/>
                  </a:lnTo>
                  <a:lnTo>
                    <a:pt x="20" y="7"/>
                  </a:lnTo>
                  <a:lnTo>
                    <a:pt x="28" y="2"/>
                  </a:lnTo>
                  <a:lnTo>
                    <a:pt x="35" y="1"/>
                  </a:lnTo>
                  <a:lnTo>
                    <a:pt x="44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Freeform 106"/>
            <p:cNvSpPr>
              <a:spLocks/>
            </p:cNvSpPr>
            <p:nvPr userDrawn="1"/>
          </p:nvSpPr>
          <p:spPr bwMode="auto">
            <a:xfrm>
              <a:off x="4044" y="891"/>
              <a:ext cx="44" cy="43"/>
            </a:xfrm>
            <a:custGeom>
              <a:avLst/>
              <a:gdLst>
                <a:gd name="T0" fmla="*/ 44 w 87"/>
                <a:gd name="T1" fmla="*/ 0 h 85"/>
                <a:gd name="T2" fmla="*/ 44 w 87"/>
                <a:gd name="T3" fmla="*/ 0 h 85"/>
                <a:gd name="T4" fmla="*/ 53 w 87"/>
                <a:gd name="T5" fmla="*/ 1 h 85"/>
                <a:gd name="T6" fmla="*/ 61 w 87"/>
                <a:gd name="T7" fmla="*/ 3 h 85"/>
                <a:gd name="T8" fmla="*/ 68 w 87"/>
                <a:gd name="T9" fmla="*/ 7 h 85"/>
                <a:gd name="T10" fmla="*/ 75 w 87"/>
                <a:gd name="T11" fmla="*/ 12 h 85"/>
                <a:gd name="T12" fmla="*/ 80 w 87"/>
                <a:gd name="T13" fmla="*/ 19 h 85"/>
                <a:gd name="T14" fmla="*/ 83 w 87"/>
                <a:gd name="T15" fmla="*/ 26 h 85"/>
                <a:gd name="T16" fmla="*/ 86 w 87"/>
                <a:gd name="T17" fmla="*/ 34 h 85"/>
                <a:gd name="T18" fmla="*/ 87 w 87"/>
                <a:gd name="T19" fmla="*/ 43 h 85"/>
                <a:gd name="T20" fmla="*/ 87 w 87"/>
                <a:gd name="T21" fmla="*/ 43 h 85"/>
                <a:gd name="T22" fmla="*/ 86 w 87"/>
                <a:gd name="T23" fmla="*/ 51 h 85"/>
                <a:gd name="T24" fmla="*/ 83 w 87"/>
                <a:gd name="T25" fmla="*/ 59 h 85"/>
                <a:gd name="T26" fmla="*/ 80 w 87"/>
                <a:gd name="T27" fmla="*/ 67 h 85"/>
                <a:gd name="T28" fmla="*/ 75 w 87"/>
                <a:gd name="T29" fmla="*/ 73 h 85"/>
                <a:gd name="T30" fmla="*/ 68 w 87"/>
                <a:gd name="T31" fmla="*/ 78 h 85"/>
                <a:gd name="T32" fmla="*/ 61 w 87"/>
                <a:gd name="T33" fmla="*/ 83 h 85"/>
                <a:gd name="T34" fmla="*/ 53 w 87"/>
                <a:gd name="T35" fmla="*/ 85 h 85"/>
                <a:gd name="T36" fmla="*/ 44 w 87"/>
                <a:gd name="T37" fmla="*/ 85 h 85"/>
                <a:gd name="T38" fmla="*/ 44 w 87"/>
                <a:gd name="T39" fmla="*/ 85 h 85"/>
                <a:gd name="T40" fmla="*/ 35 w 87"/>
                <a:gd name="T41" fmla="*/ 85 h 85"/>
                <a:gd name="T42" fmla="*/ 28 w 87"/>
                <a:gd name="T43" fmla="*/ 83 h 85"/>
                <a:gd name="T44" fmla="*/ 20 w 87"/>
                <a:gd name="T45" fmla="*/ 78 h 85"/>
                <a:gd name="T46" fmla="*/ 14 w 87"/>
                <a:gd name="T47" fmla="*/ 73 h 85"/>
                <a:gd name="T48" fmla="*/ 9 w 87"/>
                <a:gd name="T49" fmla="*/ 67 h 85"/>
                <a:gd name="T50" fmla="*/ 4 w 87"/>
                <a:gd name="T51" fmla="*/ 59 h 85"/>
                <a:gd name="T52" fmla="*/ 2 w 87"/>
                <a:gd name="T53" fmla="*/ 51 h 85"/>
                <a:gd name="T54" fmla="*/ 0 w 87"/>
                <a:gd name="T55" fmla="*/ 43 h 85"/>
                <a:gd name="T56" fmla="*/ 0 w 87"/>
                <a:gd name="T57" fmla="*/ 43 h 85"/>
                <a:gd name="T58" fmla="*/ 2 w 87"/>
                <a:gd name="T59" fmla="*/ 34 h 85"/>
                <a:gd name="T60" fmla="*/ 4 w 87"/>
                <a:gd name="T61" fmla="*/ 26 h 85"/>
                <a:gd name="T62" fmla="*/ 9 w 87"/>
                <a:gd name="T63" fmla="*/ 19 h 85"/>
                <a:gd name="T64" fmla="*/ 14 w 87"/>
                <a:gd name="T65" fmla="*/ 12 h 85"/>
                <a:gd name="T66" fmla="*/ 20 w 87"/>
                <a:gd name="T67" fmla="*/ 7 h 85"/>
                <a:gd name="T68" fmla="*/ 28 w 87"/>
                <a:gd name="T69" fmla="*/ 3 h 85"/>
                <a:gd name="T70" fmla="*/ 35 w 87"/>
                <a:gd name="T71" fmla="*/ 1 h 85"/>
                <a:gd name="T72" fmla="*/ 44 w 87"/>
                <a:gd name="T73" fmla="*/ 0 h 85"/>
                <a:gd name="T74" fmla="*/ 44 w 87"/>
                <a:gd name="T7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5">
                  <a:moveTo>
                    <a:pt x="44" y="0"/>
                  </a:moveTo>
                  <a:lnTo>
                    <a:pt x="44" y="0"/>
                  </a:lnTo>
                  <a:lnTo>
                    <a:pt x="53" y="1"/>
                  </a:lnTo>
                  <a:lnTo>
                    <a:pt x="61" y="3"/>
                  </a:lnTo>
                  <a:lnTo>
                    <a:pt x="68" y="7"/>
                  </a:lnTo>
                  <a:lnTo>
                    <a:pt x="75" y="12"/>
                  </a:lnTo>
                  <a:lnTo>
                    <a:pt x="80" y="19"/>
                  </a:lnTo>
                  <a:lnTo>
                    <a:pt x="83" y="26"/>
                  </a:lnTo>
                  <a:lnTo>
                    <a:pt x="86" y="34"/>
                  </a:lnTo>
                  <a:lnTo>
                    <a:pt x="87" y="43"/>
                  </a:lnTo>
                  <a:lnTo>
                    <a:pt x="87" y="43"/>
                  </a:lnTo>
                  <a:lnTo>
                    <a:pt x="86" y="51"/>
                  </a:lnTo>
                  <a:lnTo>
                    <a:pt x="83" y="59"/>
                  </a:lnTo>
                  <a:lnTo>
                    <a:pt x="80" y="67"/>
                  </a:lnTo>
                  <a:lnTo>
                    <a:pt x="75" y="73"/>
                  </a:lnTo>
                  <a:lnTo>
                    <a:pt x="68" y="78"/>
                  </a:lnTo>
                  <a:lnTo>
                    <a:pt x="61" y="83"/>
                  </a:lnTo>
                  <a:lnTo>
                    <a:pt x="53" y="85"/>
                  </a:lnTo>
                  <a:lnTo>
                    <a:pt x="44" y="85"/>
                  </a:lnTo>
                  <a:lnTo>
                    <a:pt x="44" y="85"/>
                  </a:lnTo>
                  <a:lnTo>
                    <a:pt x="35" y="85"/>
                  </a:lnTo>
                  <a:lnTo>
                    <a:pt x="28" y="83"/>
                  </a:lnTo>
                  <a:lnTo>
                    <a:pt x="20" y="78"/>
                  </a:lnTo>
                  <a:lnTo>
                    <a:pt x="14" y="73"/>
                  </a:lnTo>
                  <a:lnTo>
                    <a:pt x="9" y="67"/>
                  </a:lnTo>
                  <a:lnTo>
                    <a:pt x="4" y="59"/>
                  </a:lnTo>
                  <a:lnTo>
                    <a:pt x="2" y="51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2" y="34"/>
                  </a:lnTo>
                  <a:lnTo>
                    <a:pt x="4" y="26"/>
                  </a:lnTo>
                  <a:lnTo>
                    <a:pt x="9" y="19"/>
                  </a:lnTo>
                  <a:lnTo>
                    <a:pt x="14" y="12"/>
                  </a:lnTo>
                  <a:lnTo>
                    <a:pt x="20" y="7"/>
                  </a:lnTo>
                  <a:lnTo>
                    <a:pt x="28" y="3"/>
                  </a:lnTo>
                  <a:lnTo>
                    <a:pt x="35" y="1"/>
                  </a:lnTo>
                  <a:lnTo>
                    <a:pt x="44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98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Freeform 107"/>
            <p:cNvSpPr>
              <a:spLocks/>
            </p:cNvSpPr>
            <p:nvPr userDrawn="1"/>
          </p:nvSpPr>
          <p:spPr bwMode="auto">
            <a:xfrm>
              <a:off x="4101" y="1173"/>
              <a:ext cx="43" cy="43"/>
            </a:xfrm>
            <a:custGeom>
              <a:avLst/>
              <a:gdLst>
                <a:gd name="T0" fmla="*/ 42 w 85"/>
                <a:gd name="T1" fmla="*/ 0 h 87"/>
                <a:gd name="T2" fmla="*/ 42 w 85"/>
                <a:gd name="T3" fmla="*/ 0 h 87"/>
                <a:gd name="T4" fmla="*/ 51 w 85"/>
                <a:gd name="T5" fmla="*/ 2 h 87"/>
                <a:gd name="T6" fmla="*/ 59 w 85"/>
                <a:gd name="T7" fmla="*/ 5 h 87"/>
                <a:gd name="T8" fmla="*/ 66 w 85"/>
                <a:gd name="T9" fmla="*/ 9 h 87"/>
                <a:gd name="T10" fmla="*/ 73 w 85"/>
                <a:gd name="T11" fmla="*/ 14 h 87"/>
                <a:gd name="T12" fmla="*/ 78 w 85"/>
                <a:gd name="T13" fmla="*/ 20 h 87"/>
                <a:gd name="T14" fmla="*/ 81 w 85"/>
                <a:gd name="T15" fmla="*/ 27 h 87"/>
                <a:gd name="T16" fmla="*/ 84 w 85"/>
                <a:gd name="T17" fmla="*/ 35 h 87"/>
                <a:gd name="T18" fmla="*/ 85 w 85"/>
                <a:gd name="T19" fmla="*/ 44 h 87"/>
                <a:gd name="T20" fmla="*/ 85 w 85"/>
                <a:gd name="T21" fmla="*/ 44 h 87"/>
                <a:gd name="T22" fmla="*/ 84 w 85"/>
                <a:gd name="T23" fmla="*/ 53 h 87"/>
                <a:gd name="T24" fmla="*/ 81 w 85"/>
                <a:gd name="T25" fmla="*/ 61 h 87"/>
                <a:gd name="T26" fmla="*/ 78 w 85"/>
                <a:gd name="T27" fmla="*/ 68 h 87"/>
                <a:gd name="T28" fmla="*/ 73 w 85"/>
                <a:gd name="T29" fmla="*/ 75 h 87"/>
                <a:gd name="T30" fmla="*/ 66 w 85"/>
                <a:gd name="T31" fmla="*/ 79 h 87"/>
                <a:gd name="T32" fmla="*/ 59 w 85"/>
                <a:gd name="T33" fmla="*/ 83 h 87"/>
                <a:gd name="T34" fmla="*/ 51 w 85"/>
                <a:gd name="T35" fmla="*/ 86 h 87"/>
                <a:gd name="T36" fmla="*/ 42 w 85"/>
                <a:gd name="T37" fmla="*/ 87 h 87"/>
                <a:gd name="T38" fmla="*/ 42 w 85"/>
                <a:gd name="T39" fmla="*/ 87 h 87"/>
                <a:gd name="T40" fmla="*/ 33 w 85"/>
                <a:gd name="T41" fmla="*/ 86 h 87"/>
                <a:gd name="T42" fmla="*/ 26 w 85"/>
                <a:gd name="T43" fmla="*/ 83 h 87"/>
                <a:gd name="T44" fmla="*/ 18 w 85"/>
                <a:gd name="T45" fmla="*/ 79 h 87"/>
                <a:gd name="T46" fmla="*/ 12 w 85"/>
                <a:gd name="T47" fmla="*/ 75 h 87"/>
                <a:gd name="T48" fmla="*/ 7 w 85"/>
                <a:gd name="T49" fmla="*/ 68 h 87"/>
                <a:gd name="T50" fmla="*/ 2 w 85"/>
                <a:gd name="T51" fmla="*/ 61 h 87"/>
                <a:gd name="T52" fmla="*/ 0 w 85"/>
                <a:gd name="T53" fmla="*/ 53 h 87"/>
                <a:gd name="T54" fmla="*/ 0 w 85"/>
                <a:gd name="T55" fmla="*/ 44 h 87"/>
                <a:gd name="T56" fmla="*/ 0 w 85"/>
                <a:gd name="T57" fmla="*/ 44 h 87"/>
                <a:gd name="T58" fmla="*/ 0 w 85"/>
                <a:gd name="T59" fmla="*/ 35 h 87"/>
                <a:gd name="T60" fmla="*/ 2 w 85"/>
                <a:gd name="T61" fmla="*/ 27 h 87"/>
                <a:gd name="T62" fmla="*/ 7 w 85"/>
                <a:gd name="T63" fmla="*/ 20 h 87"/>
                <a:gd name="T64" fmla="*/ 12 w 85"/>
                <a:gd name="T65" fmla="*/ 14 h 87"/>
                <a:gd name="T66" fmla="*/ 18 w 85"/>
                <a:gd name="T67" fmla="*/ 9 h 87"/>
                <a:gd name="T68" fmla="*/ 26 w 85"/>
                <a:gd name="T69" fmla="*/ 5 h 87"/>
                <a:gd name="T70" fmla="*/ 33 w 85"/>
                <a:gd name="T71" fmla="*/ 2 h 87"/>
                <a:gd name="T72" fmla="*/ 42 w 85"/>
                <a:gd name="T73" fmla="*/ 0 h 87"/>
                <a:gd name="T74" fmla="*/ 42 w 85"/>
                <a:gd name="T75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7">
                  <a:moveTo>
                    <a:pt x="42" y="0"/>
                  </a:moveTo>
                  <a:lnTo>
                    <a:pt x="42" y="0"/>
                  </a:lnTo>
                  <a:lnTo>
                    <a:pt x="51" y="2"/>
                  </a:lnTo>
                  <a:lnTo>
                    <a:pt x="59" y="5"/>
                  </a:lnTo>
                  <a:lnTo>
                    <a:pt x="66" y="9"/>
                  </a:lnTo>
                  <a:lnTo>
                    <a:pt x="73" y="14"/>
                  </a:lnTo>
                  <a:lnTo>
                    <a:pt x="78" y="20"/>
                  </a:lnTo>
                  <a:lnTo>
                    <a:pt x="81" y="27"/>
                  </a:lnTo>
                  <a:lnTo>
                    <a:pt x="84" y="35"/>
                  </a:lnTo>
                  <a:lnTo>
                    <a:pt x="85" y="44"/>
                  </a:lnTo>
                  <a:lnTo>
                    <a:pt x="85" y="44"/>
                  </a:lnTo>
                  <a:lnTo>
                    <a:pt x="84" y="53"/>
                  </a:lnTo>
                  <a:lnTo>
                    <a:pt x="81" y="61"/>
                  </a:lnTo>
                  <a:lnTo>
                    <a:pt x="78" y="68"/>
                  </a:lnTo>
                  <a:lnTo>
                    <a:pt x="73" y="75"/>
                  </a:lnTo>
                  <a:lnTo>
                    <a:pt x="66" y="79"/>
                  </a:lnTo>
                  <a:lnTo>
                    <a:pt x="59" y="83"/>
                  </a:lnTo>
                  <a:lnTo>
                    <a:pt x="51" y="86"/>
                  </a:lnTo>
                  <a:lnTo>
                    <a:pt x="42" y="87"/>
                  </a:lnTo>
                  <a:lnTo>
                    <a:pt x="42" y="87"/>
                  </a:lnTo>
                  <a:lnTo>
                    <a:pt x="33" y="86"/>
                  </a:lnTo>
                  <a:lnTo>
                    <a:pt x="26" y="83"/>
                  </a:lnTo>
                  <a:lnTo>
                    <a:pt x="18" y="79"/>
                  </a:lnTo>
                  <a:lnTo>
                    <a:pt x="12" y="75"/>
                  </a:lnTo>
                  <a:lnTo>
                    <a:pt x="7" y="68"/>
                  </a:lnTo>
                  <a:lnTo>
                    <a:pt x="2" y="61"/>
                  </a:lnTo>
                  <a:lnTo>
                    <a:pt x="0" y="53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0" y="35"/>
                  </a:lnTo>
                  <a:lnTo>
                    <a:pt x="2" y="27"/>
                  </a:lnTo>
                  <a:lnTo>
                    <a:pt x="7" y="20"/>
                  </a:lnTo>
                  <a:lnTo>
                    <a:pt x="12" y="14"/>
                  </a:lnTo>
                  <a:lnTo>
                    <a:pt x="18" y="9"/>
                  </a:lnTo>
                  <a:lnTo>
                    <a:pt x="26" y="5"/>
                  </a:lnTo>
                  <a:lnTo>
                    <a:pt x="33" y="2"/>
                  </a:lnTo>
                  <a:lnTo>
                    <a:pt x="42" y="0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5628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Freeform 108"/>
            <p:cNvSpPr>
              <a:spLocks/>
            </p:cNvSpPr>
            <p:nvPr userDrawn="1"/>
          </p:nvSpPr>
          <p:spPr bwMode="auto">
            <a:xfrm>
              <a:off x="4101" y="1116"/>
              <a:ext cx="43" cy="44"/>
            </a:xfrm>
            <a:custGeom>
              <a:avLst/>
              <a:gdLst>
                <a:gd name="T0" fmla="*/ 42 w 85"/>
                <a:gd name="T1" fmla="*/ 0 h 86"/>
                <a:gd name="T2" fmla="*/ 42 w 85"/>
                <a:gd name="T3" fmla="*/ 0 h 86"/>
                <a:gd name="T4" fmla="*/ 51 w 85"/>
                <a:gd name="T5" fmla="*/ 1 h 86"/>
                <a:gd name="T6" fmla="*/ 59 w 85"/>
                <a:gd name="T7" fmla="*/ 4 h 86"/>
                <a:gd name="T8" fmla="*/ 66 w 85"/>
                <a:gd name="T9" fmla="*/ 8 h 86"/>
                <a:gd name="T10" fmla="*/ 73 w 85"/>
                <a:gd name="T11" fmla="*/ 12 h 86"/>
                <a:gd name="T12" fmla="*/ 78 w 85"/>
                <a:gd name="T13" fmla="*/ 19 h 86"/>
                <a:gd name="T14" fmla="*/ 81 w 85"/>
                <a:gd name="T15" fmla="*/ 26 h 86"/>
                <a:gd name="T16" fmla="*/ 84 w 85"/>
                <a:gd name="T17" fmla="*/ 34 h 86"/>
                <a:gd name="T18" fmla="*/ 85 w 85"/>
                <a:gd name="T19" fmla="*/ 44 h 86"/>
                <a:gd name="T20" fmla="*/ 85 w 85"/>
                <a:gd name="T21" fmla="*/ 44 h 86"/>
                <a:gd name="T22" fmla="*/ 84 w 85"/>
                <a:gd name="T23" fmla="*/ 52 h 86"/>
                <a:gd name="T24" fmla="*/ 81 w 85"/>
                <a:gd name="T25" fmla="*/ 60 h 86"/>
                <a:gd name="T26" fmla="*/ 78 w 85"/>
                <a:gd name="T27" fmla="*/ 67 h 86"/>
                <a:gd name="T28" fmla="*/ 73 w 85"/>
                <a:gd name="T29" fmla="*/ 74 h 86"/>
                <a:gd name="T30" fmla="*/ 66 w 85"/>
                <a:gd name="T31" fmla="*/ 78 h 86"/>
                <a:gd name="T32" fmla="*/ 59 w 85"/>
                <a:gd name="T33" fmla="*/ 82 h 86"/>
                <a:gd name="T34" fmla="*/ 51 w 85"/>
                <a:gd name="T35" fmla="*/ 85 h 86"/>
                <a:gd name="T36" fmla="*/ 42 w 85"/>
                <a:gd name="T37" fmla="*/ 86 h 86"/>
                <a:gd name="T38" fmla="*/ 42 w 85"/>
                <a:gd name="T39" fmla="*/ 86 h 86"/>
                <a:gd name="T40" fmla="*/ 33 w 85"/>
                <a:gd name="T41" fmla="*/ 85 h 86"/>
                <a:gd name="T42" fmla="*/ 26 w 85"/>
                <a:gd name="T43" fmla="*/ 82 h 86"/>
                <a:gd name="T44" fmla="*/ 18 w 85"/>
                <a:gd name="T45" fmla="*/ 78 h 86"/>
                <a:gd name="T46" fmla="*/ 12 w 85"/>
                <a:gd name="T47" fmla="*/ 74 h 86"/>
                <a:gd name="T48" fmla="*/ 7 w 85"/>
                <a:gd name="T49" fmla="*/ 67 h 86"/>
                <a:gd name="T50" fmla="*/ 2 w 85"/>
                <a:gd name="T51" fmla="*/ 60 h 86"/>
                <a:gd name="T52" fmla="*/ 0 w 85"/>
                <a:gd name="T53" fmla="*/ 52 h 86"/>
                <a:gd name="T54" fmla="*/ 0 w 85"/>
                <a:gd name="T55" fmla="*/ 44 h 86"/>
                <a:gd name="T56" fmla="*/ 0 w 85"/>
                <a:gd name="T57" fmla="*/ 44 h 86"/>
                <a:gd name="T58" fmla="*/ 0 w 85"/>
                <a:gd name="T59" fmla="*/ 34 h 86"/>
                <a:gd name="T60" fmla="*/ 2 w 85"/>
                <a:gd name="T61" fmla="*/ 26 h 86"/>
                <a:gd name="T62" fmla="*/ 7 w 85"/>
                <a:gd name="T63" fmla="*/ 19 h 86"/>
                <a:gd name="T64" fmla="*/ 12 w 85"/>
                <a:gd name="T65" fmla="*/ 12 h 86"/>
                <a:gd name="T66" fmla="*/ 18 w 85"/>
                <a:gd name="T67" fmla="*/ 8 h 86"/>
                <a:gd name="T68" fmla="*/ 26 w 85"/>
                <a:gd name="T69" fmla="*/ 4 h 86"/>
                <a:gd name="T70" fmla="*/ 33 w 85"/>
                <a:gd name="T71" fmla="*/ 1 h 86"/>
                <a:gd name="T72" fmla="*/ 42 w 85"/>
                <a:gd name="T73" fmla="*/ 0 h 86"/>
                <a:gd name="T74" fmla="*/ 42 w 85"/>
                <a:gd name="T7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6">
                  <a:moveTo>
                    <a:pt x="42" y="0"/>
                  </a:moveTo>
                  <a:lnTo>
                    <a:pt x="42" y="0"/>
                  </a:lnTo>
                  <a:lnTo>
                    <a:pt x="51" y="1"/>
                  </a:lnTo>
                  <a:lnTo>
                    <a:pt x="59" y="4"/>
                  </a:lnTo>
                  <a:lnTo>
                    <a:pt x="66" y="8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1" y="26"/>
                  </a:lnTo>
                  <a:lnTo>
                    <a:pt x="84" y="34"/>
                  </a:lnTo>
                  <a:lnTo>
                    <a:pt x="85" y="44"/>
                  </a:lnTo>
                  <a:lnTo>
                    <a:pt x="85" y="44"/>
                  </a:lnTo>
                  <a:lnTo>
                    <a:pt x="84" y="52"/>
                  </a:lnTo>
                  <a:lnTo>
                    <a:pt x="81" y="60"/>
                  </a:lnTo>
                  <a:lnTo>
                    <a:pt x="78" y="67"/>
                  </a:lnTo>
                  <a:lnTo>
                    <a:pt x="73" y="74"/>
                  </a:lnTo>
                  <a:lnTo>
                    <a:pt x="66" y="78"/>
                  </a:lnTo>
                  <a:lnTo>
                    <a:pt x="59" y="82"/>
                  </a:lnTo>
                  <a:lnTo>
                    <a:pt x="51" y="85"/>
                  </a:lnTo>
                  <a:lnTo>
                    <a:pt x="42" y="86"/>
                  </a:lnTo>
                  <a:lnTo>
                    <a:pt x="42" y="86"/>
                  </a:lnTo>
                  <a:lnTo>
                    <a:pt x="33" y="85"/>
                  </a:lnTo>
                  <a:lnTo>
                    <a:pt x="26" y="82"/>
                  </a:lnTo>
                  <a:lnTo>
                    <a:pt x="18" y="78"/>
                  </a:lnTo>
                  <a:lnTo>
                    <a:pt x="12" y="74"/>
                  </a:lnTo>
                  <a:lnTo>
                    <a:pt x="7" y="67"/>
                  </a:lnTo>
                  <a:lnTo>
                    <a:pt x="2" y="60"/>
                  </a:lnTo>
                  <a:lnTo>
                    <a:pt x="0" y="52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0" y="34"/>
                  </a:lnTo>
                  <a:lnTo>
                    <a:pt x="2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8" y="8"/>
                  </a:lnTo>
                  <a:lnTo>
                    <a:pt x="26" y="4"/>
                  </a:lnTo>
                  <a:lnTo>
                    <a:pt x="33" y="1"/>
                  </a:lnTo>
                  <a:lnTo>
                    <a:pt x="42" y="0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5628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Freeform 109"/>
            <p:cNvSpPr>
              <a:spLocks/>
            </p:cNvSpPr>
            <p:nvPr userDrawn="1"/>
          </p:nvSpPr>
          <p:spPr bwMode="auto">
            <a:xfrm>
              <a:off x="4101" y="1060"/>
              <a:ext cx="43" cy="43"/>
            </a:xfrm>
            <a:custGeom>
              <a:avLst/>
              <a:gdLst>
                <a:gd name="T0" fmla="*/ 42 w 85"/>
                <a:gd name="T1" fmla="*/ 0 h 87"/>
                <a:gd name="T2" fmla="*/ 42 w 85"/>
                <a:gd name="T3" fmla="*/ 0 h 87"/>
                <a:gd name="T4" fmla="*/ 51 w 85"/>
                <a:gd name="T5" fmla="*/ 1 h 87"/>
                <a:gd name="T6" fmla="*/ 59 w 85"/>
                <a:gd name="T7" fmla="*/ 4 h 87"/>
                <a:gd name="T8" fmla="*/ 66 w 85"/>
                <a:gd name="T9" fmla="*/ 8 h 87"/>
                <a:gd name="T10" fmla="*/ 73 w 85"/>
                <a:gd name="T11" fmla="*/ 12 h 87"/>
                <a:gd name="T12" fmla="*/ 78 w 85"/>
                <a:gd name="T13" fmla="*/ 19 h 87"/>
                <a:gd name="T14" fmla="*/ 81 w 85"/>
                <a:gd name="T15" fmla="*/ 26 h 87"/>
                <a:gd name="T16" fmla="*/ 84 w 85"/>
                <a:gd name="T17" fmla="*/ 34 h 87"/>
                <a:gd name="T18" fmla="*/ 85 w 85"/>
                <a:gd name="T19" fmla="*/ 43 h 87"/>
                <a:gd name="T20" fmla="*/ 85 w 85"/>
                <a:gd name="T21" fmla="*/ 43 h 87"/>
                <a:gd name="T22" fmla="*/ 84 w 85"/>
                <a:gd name="T23" fmla="*/ 52 h 87"/>
                <a:gd name="T24" fmla="*/ 81 w 85"/>
                <a:gd name="T25" fmla="*/ 61 h 87"/>
                <a:gd name="T26" fmla="*/ 78 w 85"/>
                <a:gd name="T27" fmla="*/ 67 h 87"/>
                <a:gd name="T28" fmla="*/ 73 w 85"/>
                <a:gd name="T29" fmla="*/ 73 h 87"/>
                <a:gd name="T30" fmla="*/ 66 w 85"/>
                <a:gd name="T31" fmla="*/ 78 h 87"/>
                <a:gd name="T32" fmla="*/ 59 w 85"/>
                <a:gd name="T33" fmla="*/ 83 h 87"/>
                <a:gd name="T34" fmla="*/ 51 w 85"/>
                <a:gd name="T35" fmla="*/ 85 h 87"/>
                <a:gd name="T36" fmla="*/ 42 w 85"/>
                <a:gd name="T37" fmla="*/ 87 h 87"/>
                <a:gd name="T38" fmla="*/ 42 w 85"/>
                <a:gd name="T39" fmla="*/ 87 h 87"/>
                <a:gd name="T40" fmla="*/ 33 w 85"/>
                <a:gd name="T41" fmla="*/ 85 h 87"/>
                <a:gd name="T42" fmla="*/ 26 w 85"/>
                <a:gd name="T43" fmla="*/ 83 h 87"/>
                <a:gd name="T44" fmla="*/ 18 w 85"/>
                <a:gd name="T45" fmla="*/ 78 h 87"/>
                <a:gd name="T46" fmla="*/ 12 w 85"/>
                <a:gd name="T47" fmla="*/ 73 h 87"/>
                <a:gd name="T48" fmla="*/ 7 w 85"/>
                <a:gd name="T49" fmla="*/ 67 h 87"/>
                <a:gd name="T50" fmla="*/ 2 w 85"/>
                <a:gd name="T51" fmla="*/ 61 h 87"/>
                <a:gd name="T52" fmla="*/ 0 w 85"/>
                <a:gd name="T53" fmla="*/ 52 h 87"/>
                <a:gd name="T54" fmla="*/ 0 w 85"/>
                <a:gd name="T55" fmla="*/ 43 h 87"/>
                <a:gd name="T56" fmla="*/ 0 w 85"/>
                <a:gd name="T57" fmla="*/ 43 h 87"/>
                <a:gd name="T58" fmla="*/ 0 w 85"/>
                <a:gd name="T59" fmla="*/ 34 h 87"/>
                <a:gd name="T60" fmla="*/ 2 w 85"/>
                <a:gd name="T61" fmla="*/ 26 h 87"/>
                <a:gd name="T62" fmla="*/ 7 w 85"/>
                <a:gd name="T63" fmla="*/ 19 h 87"/>
                <a:gd name="T64" fmla="*/ 12 w 85"/>
                <a:gd name="T65" fmla="*/ 12 h 87"/>
                <a:gd name="T66" fmla="*/ 18 w 85"/>
                <a:gd name="T67" fmla="*/ 8 h 87"/>
                <a:gd name="T68" fmla="*/ 26 w 85"/>
                <a:gd name="T69" fmla="*/ 4 h 87"/>
                <a:gd name="T70" fmla="*/ 33 w 85"/>
                <a:gd name="T71" fmla="*/ 1 h 87"/>
                <a:gd name="T72" fmla="*/ 42 w 85"/>
                <a:gd name="T73" fmla="*/ 0 h 87"/>
                <a:gd name="T74" fmla="*/ 42 w 85"/>
                <a:gd name="T75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7">
                  <a:moveTo>
                    <a:pt x="42" y="0"/>
                  </a:moveTo>
                  <a:lnTo>
                    <a:pt x="42" y="0"/>
                  </a:lnTo>
                  <a:lnTo>
                    <a:pt x="51" y="1"/>
                  </a:lnTo>
                  <a:lnTo>
                    <a:pt x="59" y="4"/>
                  </a:lnTo>
                  <a:lnTo>
                    <a:pt x="66" y="8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1" y="26"/>
                  </a:lnTo>
                  <a:lnTo>
                    <a:pt x="84" y="34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4" y="52"/>
                  </a:lnTo>
                  <a:lnTo>
                    <a:pt x="81" y="61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3"/>
                  </a:lnTo>
                  <a:lnTo>
                    <a:pt x="51" y="85"/>
                  </a:lnTo>
                  <a:lnTo>
                    <a:pt x="42" y="87"/>
                  </a:lnTo>
                  <a:lnTo>
                    <a:pt x="42" y="87"/>
                  </a:lnTo>
                  <a:lnTo>
                    <a:pt x="33" y="85"/>
                  </a:lnTo>
                  <a:lnTo>
                    <a:pt x="26" y="83"/>
                  </a:lnTo>
                  <a:lnTo>
                    <a:pt x="18" y="78"/>
                  </a:lnTo>
                  <a:lnTo>
                    <a:pt x="12" y="73"/>
                  </a:lnTo>
                  <a:lnTo>
                    <a:pt x="7" y="67"/>
                  </a:lnTo>
                  <a:lnTo>
                    <a:pt x="2" y="61"/>
                  </a:lnTo>
                  <a:lnTo>
                    <a:pt x="0" y="52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4"/>
                  </a:lnTo>
                  <a:lnTo>
                    <a:pt x="2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8" y="8"/>
                  </a:lnTo>
                  <a:lnTo>
                    <a:pt x="26" y="4"/>
                  </a:lnTo>
                  <a:lnTo>
                    <a:pt x="33" y="1"/>
                  </a:lnTo>
                  <a:lnTo>
                    <a:pt x="42" y="0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5628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Freeform 110"/>
            <p:cNvSpPr>
              <a:spLocks/>
            </p:cNvSpPr>
            <p:nvPr userDrawn="1"/>
          </p:nvSpPr>
          <p:spPr bwMode="auto">
            <a:xfrm>
              <a:off x="4101" y="1004"/>
              <a:ext cx="43" cy="42"/>
            </a:xfrm>
            <a:custGeom>
              <a:avLst/>
              <a:gdLst>
                <a:gd name="T0" fmla="*/ 42 w 85"/>
                <a:gd name="T1" fmla="*/ 0 h 86"/>
                <a:gd name="T2" fmla="*/ 42 w 85"/>
                <a:gd name="T3" fmla="*/ 0 h 86"/>
                <a:gd name="T4" fmla="*/ 51 w 85"/>
                <a:gd name="T5" fmla="*/ 2 h 86"/>
                <a:gd name="T6" fmla="*/ 59 w 85"/>
                <a:gd name="T7" fmla="*/ 5 h 86"/>
                <a:gd name="T8" fmla="*/ 66 w 85"/>
                <a:gd name="T9" fmla="*/ 7 h 86"/>
                <a:gd name="T10" fmla="*/ 73 w 85"/>
                <a:gd name="T11" fmla="*/ 13 h 86"/>
                <a:gd name="T12" fmla="*/ 78 w 85"/>
                <a:gd name="T13" fmla="*/ 20 h 86"/>
                <a:gd name="T14" fmla="*/ 81 w 85"/>
                <a:gd name="T15" fmla="*/ 27 h 86"/>
                <a:gd name="T16" fmla="*/ 84 w 85"/>
                <a:gd name="T17" fmla="*/ 35 h 86"/>
                <a:gd name="T18" fmla="*/ 85 w 85"/>
                <a:gd name="T19" fmla="*/ 43 h 86"/>
                <a:gd name="T20" fmla="*/ 85 w 85"/>
                <a:gd name="T21" fmla="*/ 43 h 86"/>
                <a:gd name="T22" fmla="*/ 84 w 85"/>
                <a:gd name="T23" fmla="*/ 53 h 86"/>
                <a:gd name="T24" fmla="*/ 81 w 85"/>
                <a:gd name="T25" fmla="*/ 59 h 86"/>
                <a:gd name="T26" fmla="*/ 78 w 85"/>
                <a:gd name="T27" fmla="*/ 68 h 86"/>
                <a:gd name="T28" fmla="*/ 73 w 85"/>
                <a:gd name="T29" fmla="*/ 73 h 86"/>
                <a:gd name="T30" fmla="*/ 66 w 85"/>
                <a:gd name="T31" fmla="*/ 79 h 86"/>
                <a:gd name="T32" fmla="*/ 59 w 85"/>
                <a:gd name="T33" fmla="*/ 83 h 86"/>
                <a:gd name="T34" fmla="*/ 51 w 85"/>
                <a:gd name="T35" fmla="*/ 86 h 86"/>
                <a:gd name="T36" fmla="*/ 42 w 85"/>
                <a:gd name="T37" fmla="*/ 86 h 86"/>
                <a:gd name="T38" fmla="*/ 42 w 85"/>
                <a:gd name="T39" fmla="*/ 86 h 86"/>
                <a:gd name="T40" fmla="*/ 33 w 85"/>
                <a:gd name="T41" fmla="*/ 86 h 86"/>
                <a:gd name="T42" fmla="*/ 26 w 85"/>
                <a:gd name="T43" fmla="*/ 83 h 86"/>
                <a:gd name="T44" fmla="*/ 18 w 85"/>
                <a:gd name="T45" fmla="*/ 79 h 86"/>
                <a:gd name="T46" fmla="*/ 12 w 85"/>
                <a:gd name="T47" fmla="*/ 73 h 86"/>
                <a:gd name="T48" fmla="*/ 7 w 85"/>
                <a:gd name="T49" fmla="*/ 68 h 86"/>
                <a:gd name="T50" fmla="*/ 2 w 85"/>
                <a:gd name="T51" fmla="*/ 59 h 86"/>
                <a:gd name="T52" fmla="*/ 0 w 85"/>
                <a:gd name="T53" fmla="*/ 53 h 86"/>
                <a:gd name="T54" fmla="*/ 0 w 85"/>
                <a:gd name="T55" fmla="*/ 43 h 86"/>
                <a:gd name="T56" fmla="*/ 0 w 85"/>
                <a:gd name="T57" fmla="*/ 43 h 86"/>
                <a:gd name="T58" fmla="*/ 0 w 85"/>
                <a:gd name="T59" fmla="*/ 35 h 86"/>
                <a:gd name="T60" fmla="*/ 2 w 85"/>
                <a:gd name="T61" fmla="*/ 27 h 86"/>
                <a:gd name="T62" fmla="*/ 7 w 85"/>
                <a:gd name="T63" fmla="*/ 20 h 86"/>
                <a:gd name="T64" fmla="*/ 12 w 85"/>
                <a:gd name="T65" fmla="*/ 13 h 86"/>
                <a:gd name="T66" fmla="*/ 18 w 85"/>
                <a:gd name="T67" fmla="*/ 7 h 86"/>
                <a:gd name="T68" fmla="*/ 26 w 85"/>
                <a:gd name="T69" fmla="*/ 5 h 86"/>
                <a:gd name="T70" fmla="*/ 33 w 85"/>
                <a:gd name="T71" fmla="*/ 2 h 86"/>
                <a:gd name="T72" fmla="*/ 42 w 85"/>
                <a:gd name="T73" fmla="*/ 0 h 86"/>
                <a:gd name="T74" fmla="*/ 42 w 85"/>
                <a:gd name="T7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6">
                  <a:moveTo>
                    <a:pt x="42" y="0"/>
                  </a:moveTo>
                  <a:lnTo>
                    <a:pt x="42" y="0"/>
                  </a:lnTo>
                  <a:lnTo>
                    <a:pt x="51" y="2"/>
                  </a:lnTo>
                  <a:lnTo>
                    <a:pt x="59" y="5"/>
                  </a:lnTo>
                  <a:lnTo>
                    <a:pt x="66" y="7"/>
                  </a:lnTo>
                  <a:lnTo>
                    <a:pt x="73" y="13"/>
                  </a:lnTo>
                  <a:lnTo>
                    <a:pt x="78" y="20"/>
                  </a:lnTo>
                  <a:lnTo>
                    <a:pt x="81" y="27"/>
                  </a:lnTo>
                  <a:lnTo>
                    <a:pt x="84" y="35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4" y="53"/>
                  </a:lnTo>
                  <a:lnTo>
                    <a:pt x="81" y="59"/>
                  </a:lnTo>
                  <a:lnTo>
                    <a:pt x="78" y="68"/>
                  </a:lnTo>
                  <a:lnTo>
                    <a:pt x="73" y="73"/>
                  </a:lnTo>
                  <a:lnTo>
                    <a:pt x="66" y="79"/>
                  </a:lnTo>
                  <a:lnTo>
                    <a:pt x="59" y="83"/>
                  </a:lnTo>
                  <a:lnTo>
                    <a:pt x="51" y="86"/>
                  </a:lnTo>
                  <a:lnTo>
                    <a:pt x="42" y="86"/>
                  </a:lnTo>
                  <a:lnTo>
                    <a:pt x="42" y="86"/>
                  </a:lnTo>
                  <a:lnTo>
                    <a:pt x="33" y="86"/>
                  </a:lnTo>
                  <a:lnTo>
                    <a:pt x="26" y="83"/>
                  </a:lnTo>
                  <a:lnTo>
                    <a:pt x="18" y="79"/>
                  </a:lnTo>
                  <a:lnTo>
                    <a:pt x="12" y="73"/>
                  </a:lnTo>
                  <a:lnTo>
                    <a:pt x="7" y="68"/>
                  </a:lnTo>
                  <a:lnTo>
                    <a:pt x="2" y="59"/>
                  </a:lnTo>
                  <a:lnTo>
                    <a:pt x="0" y="53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5"/>
                  </a:lnTo>
                  <a:lnTo>
                    <a:pt x="2" y="27"/>
                  </a:lnTo>
                  <a:lnTo>
                    <a:pt x="7" y="20"/>
                  </a:lnTo>
                  <a:lnTo>
                    <a:pt x="12" y="13"/>
                  </a:lnTo>
                  <a:lnTo>
                    <a:pt x="18" y="7"/>
                  </a:lnTo>
                  <a:lnTo>
                    <a:pt x="26" y="5"/>
                  </a:lnTo>
                  <a:lnTo>
                    <a:pt x="33" y="2"/>
                  </a:lnTo>
                  <a:lnTo>
                    <a:pt x="42" y="0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5628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Freeform 111"/>
            <p:cNvSpPr>
              <a:spLocks/>
            </p:cNvSpPr>
            <p:nvPr userDrawn="1"/>
          </p:nvSpPr>
          <p:spPr bwMode="auto">
            <a:xfrm>
              <a:off x="4101" y="947"/>
              <a:ext cx="43" cy="43"/>
            </a:xfrm>
            <a:custGeom>
              <a:avLst/>
              <a:gdLst>
                <a:gd name="T0" fmla="*/ 42 w 85"/>
                <a:gd name="T1" fmla="*/ 0 h 85"/>
                <a:gd name="T2" fmla="*/ 42 w 85"/>
                <a:gd name="T3" fmla="*/ 0 h 85"/>
                <a:gd name="T4" fmla="*/ 51 w 85"/>
                <a:gd name="T5" fmla="*/ 1 h 85"/>
                <a:gd name="T6" fmla="*/ 59 w 85"/>
                <a:gd name="T7" fmla="*/ 2 h 85"/>
                <a:gd name="T8" fmla="*/ 66 w 85"/>
                <a:gd name="T9" fmla="*/ 7 h 85"/>
                <a:gd name="T10" fmla="*/ 73 w 85"/>
                <a:gd name="T11" fmla="*/ 12 h 85"/>
                <a:gd name="T12" fmla="*/ 78 w 85"/>
                <a:gd name="T13" fmla="*/ 19 h 85"/>
                <a:gd name="T14" fmla="*/ 81 w 85"/>
                <a:gd name="T15" fmla="*/ 26 h 85"/>
                <a:gd name="T16" fmla="*/ 84 w 85"/>
                <a:gd name="T17" fmla="*/ 34 h 85"/>
                <a:gd name="T18" fmla="*/ 85 w 85"/>
                <a:gd name="T19" fmla="*/ 42 h 85"/>
                <a:gd name="T20" fmla="*/ 85 w 85"/>
                <a:gd name="T21" fmla="*/ 42 h 85"/>
                <a:gd name="T22" fmla="*/ 84 w 85"/>
                <a:gd name="T23" fmla="*/ 51 h 85"/>
                <a:gd name="T24" fmla="*/ 81 w 85"/>
                <a:gd name="T25" fmla="*/ 59 h 85"/>
                <a:gd name="T26" fmla="*/ 78 w 85"/>
                <a:gd name="T27" fmla="*/ 67 h 85"/>
                <a:gd name="T28" fmla="*/ 73 w 85"/>
                <a:gd name="T29" fmla="*/ 73 h 85"/>
                <a:gd name="T30" fmla="*/ 66 w 85"/>
                <a:gd name="T31" fmla="*/ 78 h 85"/>
                <a:gd name="T32" fmla="*/ 59 w 85"/>
                <a:gd name="T33" fmla="*/ 82 h 85"/>
                <a:gd name="T34" fmla="*/ 51 w 85"/>
                <a:gd name="T35" fmla="*/ 85 h 85"/>
                <a:gd name="T36" fmla="*/ 42 w 85"/>
                <a:gd name="T37" fmla="*/ 85 h 85"/>
                <a:gd name="T38" fmla="*/ 42 w 85"/>
                <a:gd name="T39" fmla="*/ 85 h 85"/>
                <a:gd name="T40" fmla="*/ 33 w 85"/>
                <a:gd name="T41" fmla="*/ 85 h 85"/>
                <a:gd name="T42" fmla="*/ 26 w 85"/>
                <a:gd name="T43" fmla="*/ 82 h 85"/>
                <a:gd name="T44" fmla="*/ 18 w 85"/>
                <a:gd name="T45" fmla="*/ 78 h 85"/>
                <a:gd name="T46" fmla="*/ 12 w 85"/>
                <a:gd name="T47" fmla="*/ 73 h 85"/>
                <a:gd name="T48" fmla="*/ 7 w 85"/>
                <a:gd name="T49" fmla="*/ 67 h 85"/>
                <a:gd name="T50" fmla="*/ 2 w 85"/>
                <a:gd name="T51" fmla="*/ 59 h 85"/>
                <a:gd name="T52" fmla="*/ 0 w 85"/>
                <a:gd name="T53" fmla="*/ 51 h 85"/>
                <a:gd name="T54" fmla="*/ 0 w 85"/>
                <a:gd name="T55" fmla="*/ 42 h 85"/>
                <a:gd name="T56" fmla="*/ 0 w 85"/>
                <a:gd name="T57" fmla="*/ 42 h 85"/>
                <a:gd name="T58" fmla="*/ 0 w 85"/>
                <a:gd name="T59" fmla="*/ 34 h 85"/>
                <a:gd name="T60" fmla="*/ 2 w 85"/>
                <a:gd name="T61" fmla="*/ 26 h 85"/>
                <a:gd name="T62" fmla="*/ 7 w 85"/>
                <a:gd name="T63" fmla="*/ 19 h 85"/>
                <a:gd name="T64" fmla="*/ 12 w 85"/>
                <a:gd name="T65" fmla="*/ 12 h 85"/>
                <a:gd name="T66" fmla="*/ 18 w 85"/>
                <a:gd name="T67" fmla="*/ 7 h 85"/>
                <a:gd name="T68" fmla="*/ 26 w 85"/>
                <a:gd name="T69" fmla="*/ 2 h 85"/>
                <a:gd name="T70" fmla="*/ 33 w 85"/>
                <a:gd name="T71" fmla="*/ 1 h 85"/>
                <a:gd name="T72" fmla="*/ 42 w 85"/>
                <a:gd name="T73" fmla="*/ 0 h 85"/>
                <a:gd name="T74" fmla="*/ 42 w 85"/>
                <a:gd name="T7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5">
                  <a:moveTo>
                    <a:pt x="42" y="0"/>
                  </a:moveTo>
                  <a:lnTo>
                    <a:pt x="42" y="0"/>
                  </a:lnTo>
                  <a:lnTo>
                    <a:pt x="51" y="1"/>
                  </a:lnTo>
                  <a:lnTo>
                    <a:pt x="59" y="2"/>
                  </a:lnTo>
                  <a:lnTo>
                    <a:pt x="66" y="7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1" y="26"/>
                  </a:lnTo>
                  <a:lnTo>
                    <a:pt x="84" y="34"/>
                  </a:lnTo>
                  <a:lnTo>
                    <a:pt x="85" y="42"/>
                  </a:lnTo>
                  <a:lnTo>
                    <a:pt x="85" y="42"/>
                  </a:lnTo>
                  <a:lnTo>
                    <a:pt x="84" y="51"/>
                  </a:lnTo>
                  <a:lnTo>
                    <a:pt x="81" y="59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2"/>
                  </a:lnTo>
                  <a:lnTo>
                    <a:pt x="51" y="85"/>
                  </a:lnTo>
                  <a:lnTo>
                    <a:pt x="42" y="85"/>
                  </a:lnTo>
                  <a:lnTo>
                    <a:pt x="42" y="85"/>
                  </a:lnTo>
                  <a:lnTo>
                    <a:pt x="33" y="85"/>
                  </a:lnTo>
                  <a:lnTo>
                    <a:pt x="26" y="82"/>
                  </a:lnTo>
                  <a:lnTo>
                    <a:pt x="18" y="78"/>
                  </a:lnTo>
                  <a:lnTo>
                    <a:pt x="12" y="73"/>
                  </a:lnTo>
                  <a:lnTo>
                    <a:pt x="7" y="67"/>
                  </a:lnTo>
                  <a:lnTo>
                    <a:pt x="2" y="59"/>
                  </a:lnTo>
                  <a:lnTo>
                    <a:pt x="0" y="51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0" y="34"/>
                  </a:lnTo>
                  <a:lnTo>
                    <a:pt x="2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8" y="7"/>
                  </a:lnTo>
                  <a:lnTo>
                    <a:pt x="26" y="2"/>
                  </a:lnTo>
                  <a:lnTo>
                    <a:pt x="33" y="1"/>
                  </a:lnTo>
                  <a:lnTo>
                    <a:pt x="42" y="0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5628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Freeform 112"/>
            <p:cNvSpPr>
              <a:spLocks/>
            </p:cNvSpPr>
            <p:nvPr userDrawn="1"/>
          </p:nvSpPr>
          <p:spPr bwMode="auto">
            <a:xfrm>
              <a:off x="4101" y="891"/>
              <a:ext cx="43" cy="43"/>
            </a:xfrm>
            <a:custGeom>
              <a:avLst/>
              <a:gdLst>
                <a:gd name="T0" fmla="*/ 42 w 85"/>
                <a:gd name="T1" fmla="*/ 0 h 85"/>
                <a:gd name="T2" fmla="*/ 42 w 85"/>
                <a:gd name="T3" fmla="*/ 0 h 85"/>
                <a:gd name="T4" fmla="*/ 51 w 85"/>
                <a:gd name="T5" fmla="*/ 1 h 85"/>
                <a:gd name="T6" fmla="*/ 59 w 85"/>
                <a:gd name="T7" fmla="*/ 3 h 85"/>
                <a:gd name="T8" fmla="*/ 66 w 85"/>
                <a:gd name="T9" fmla="*/ 7 h 85"/>
                <a:gd name="T10" fmla="*/ 73 w 85"/>
                <a:gd name="T11" fmla="*/ 12 h 85"/>
                <a:gd name="T12" fmla="*/ 78 w 85"/>
                <a:gd name="T13" fmla="*/ 19 h 85"/>
                <a:gd name="T14" fmla="*/ 81 w 85"/>
                <a:gd name="T15" fmla="*/ 26 h 85"/>
                <a:gd name="T16" fmla="*/ 84 w 85"/>
                <a:gd name="T17" fmla="*/ 34 h 85"/>
                <a:gd name="T18" fmla="*/ 85 w 85"/>
                <a:gd name="T19" fmla="*/ 43 h 85"/>
                <a:gd name="T20" fmla="*/ 85 w 85"/>
                <a:gd name="T21" fmla="*/ 43 h 85"/>
                <a:gd name="T22" fmla="*/ 84 w 85"/>
                <a:gd name="T23" fmla="*/ 51 h 85"/>
                <a:gd name="T24" fmla="*/ 81 w 85"/>
                <a:gd name="T25" fmla="*/ 59 h 85"/>
                <a:gd name="T26" fmla="*/ 78 w 85"/>
                <a:gd name="T27" fmla="*/ 67 h 85"/>
                <a:gd name="T28" fmla="*/ 73 w 85"/>
                <a:gd name="T29" fmla="*/ 73 h 85"/>
                <a:gd name="T30" fmla="*/ 66 w 85"/>
                <a:gd name="T31" fmla="*/ 78 h 85"/>
                <a:gd name="T32" fmla="*/ 59 w 85"/>
                <a:gd name="T33" fmla="*/ 83 h 85"/>
                <a:gd name="T34" fmla="*/ 51 w 85"/>
                <a:gd name="T35" fmla="*/ 85 h 85"/>
                <a:gd name="T36" fmla="*/ 42 w 85"/>
                <a:gd name="T37" fmla="*/ 85 h 85"/>
                <a:gd name="T38" fmla="*/ 42 w 85"/>
                <a:gd name="T39" fmla="*/ 85 h 85"/>
                <a:gd name="T40" fmla="*/ 33 w 85"/>
                <a:gd name="T41" fmla="*/ 85 h 85"/>
                <a:gd name="T42" fmla="*/ 26 w 85"/>
                <a:gd name="T43" fmla="*/ 83 h 85"/>
                <a:gd name="T44" fmla="*/ 18 w 85"/>
                <a:gd name="T45" fmla="*/ 78 h 85"/>
                <a:gd name="T46" fmla="*/ 12 w 85"/>
                <a:gd name="T47" fmla="*/ 73 h 85"/>
                <a:gd name="T48" fmla="*/ 7 w 85"/>
                <a:gd name="T49" fmla="*/ 67 h 85"/>
                <a:gd name="T50" fmla="*/ 2 w 85"/>
                <a:gd name="T51" fmla="*/ 59 h 85"/>
                <a:gd name="T52" fmla="*/ 0 w 85"/>
                <a:gd name="T53" fmla="*/ 51 h 85"/>
                <a:gd name="T54" fmla="*/ 0 w 85"/>
                <a:gd name="T55" fmla="*/ 43 h 85"/>
                <a:gd name="T56" fmla="*/ 0 w 85"/>
                <a:gd name="T57" fmla="*/ 43 h 85"/>
                <a:gd name="T58" fmla="*/ 0 w 85"/>
                <a:gd name="T59" fmla="*/ 34 h 85"/>
                <a:gd name="T60" fmla="*/ 2 w 85"/>
                <a:gd name="T61" fmla="*/ 26 h 85"/>
                <a:gd name="T62" fmla="*/ 7 w 85"/>
                <a:gd name="T63" fmla="*/ 19 h 85"/>
                <a:gd name="T64" fmla="*/ 12 w 85"/>
                <a:gd name="T65" fmla="*/ 12 h 85"/>
                <a:gd name="T66" fmla="*/ 18 w 85"/>
                <a:gd name="T67" fmla="*/ 7 h 85"/>
                <a:gd name="T68" fmla="*/ 26 w 85"/>
                <a:gd name="T69" fmla="*/ 3 h 85"/>
                <a:gd name="T70" fmla="*/ 33 w 85"/>
                <a:gd name="T71" fmla="*/ 1 h 85"/>
                <a:gd name="T72" fmla="*/ 42 w 85"/>
                <a:gd name="T73" fmla="*/ 0 h 85"/>
                <a:gd name="T74" fmla="*/ 42 w 85"/>
                <a:gd name="T7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5">
                  <a:moveTo>
                    <a:pt x="42" y="0"/>
                  </a:moveTo>
                  <a:lnTo>
                    <a:pt x="42" y="0"/>
                  </a:lnTo>
                  <a:lnTo>
                    <a:pt x="51" y="1"/>
                  </a:lnTo>
                  <a:lnTo>
                    <a:pt x="59" y="3"/>
                  </a:lnTo>
                  <a:lnTo>
                    <a:pt x="66" y="7"/>
                  </a:lnTo>
                  <a:lnTo>
                    <a:pt x="73" y="12"/>
                  </a:lnTo>
                  <a:lnTo>
                    <a:pt x="78" y="19"/>
                  </a:lnTo>
                  <a:lnTo>
                    <a:pt x="81" y="26"/>
                  </a:lnTo>
                  <a:lnTo>
                    <a:pt x="84" y="34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4" y="51"/>
                  </a:lnTo>
                  <a:lnTo>
                    <a:pt x="81" y="59"/>
                  </a:lnTo>
                  <a:lnTo>
                    <a:pt x="78" y="67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3"/>
                  </a:lnTo>
                  <a:lnTo>
                    <a:pt x="51" y="85"/>
                  </a:lnTo>
                  <a:lnTo>
                    <a:pt x="42" y="85"/>
                  </a:lnTo>
                  <a:lnTo>
                    <a:pt x="42" y="85"/>
                  </a:lnTo>
                  <a:lnTo>
                    <a:pt x="33" y="85"/>
                  </a:lnTo>
                  <a:lnTo>
                    <a:pt x="26" y="83"/>
                  </a:lnTo>
                  <a:lnTo>
                    <a:pt x="18" y="78"/>
                  </a:lnTo>
                  <a:lnTo>
                    <a:pt x="12" y="73"/>
                  </a:lnTo>
                  <a:lnTo>
                    <a:pt x="7" y="67"/>
                  </a:lnTo>
                  <a:lnTo>
                    <a:pt x="2" y="59"/>
                  </a:lnTo>
                  <a:lnTo>
                    <a:pt x="0" y="51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4"/>
                  </a:lnTo>
                  <a:lnTo>
                    <a:pt x="2" y="26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8" y="7"/>
                  </a:lnTo>
                  <a:lnTo>
                    <a:pt x="26" y="3"/>
                  </a:lnTo>
                  <a:lnTo>
                    <a:pt x="33" y="1"/>
                  </a:lnTo>
                  <a:lnTo>
                    <a:pt x="42" y="0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5628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Freeform 113"/>
            <p:cNvSpPr>
              <a:spLocks/>
            </p:cNvSpPr>
            <p:nvPr userDrawn="1"/>
          </p:nvSpPr>
          <p:spPr bwMode="auto">
            <a:xfrm>
              <a:off x="3762" y="665"/>
              <a:ext cx="43" cy="43"/>
            </a:xfrm>
            <a:custGeom>
              <a:avLst/>
              <a:gdLst>
                <a:gd name="T0" fmla="*/ 42 w 85"/>
                <a:gd name="T1" fmla="*/ 87 h 87"/>
                <a:gd name="T2" fmla="*/ 42 w 85"/>
                <a:gd name="T3" fmla="*/ 87 h 87"/>
                <a:gd name="T4" fmla="*/ 34 w 85"/>
                <a:gd name="T5" fmla="*/ 85 h 87"/>
                <a:gd name="T6" fmla="*/ 26 w 85"/>
                <a:gd name="T7" fmla="*/ 82 h 87"/>
                <a:gd name="T8" fmla="*/ 19 w 85"/>
                <a:gd name="T9" fmla="*/ 80 h 87"/>
                <a:gd name="T10" fmla="*/ 12 w 85"/>
                <a:gd name="T11" fmla="*/ 74 h 87"/>
                <a:gd name="T12" fmla="*/ 7 w 85"/>
                <a:gd name="T13" fmla="*/ 67 h 87"/>
                <a:gd name="T14" fmla="*/ 2 w 85"/>
                <a:gd name="T15" fmla="*/ 60 h 87"/>
                <a:gd name="T16" fmla="*/ 1 w 85"/>
                <a:gd name="T17" fmla="*/ 52 h 87"/>
                <a:gd name="T18" fmla="*/ 0 w 85"/>
                <a:gd name="T19" fmla="*/ 44 h 87"/>
                <a:gd name="T20" fmla="*/ 0 w 85"/>
                <a:gd name="T21" fmla="*/ 44 h 87"/>
                <a:gd name="T22" fmla="*/ 1 w 85"/>
                <a:gd name="T23" fmla="*/ 34 h 87"/>
                <a:gd name="T24" fmla="*/ 2 w 85"/>
                <a:gd name="T25" fmla="*/ 27 h 87"/>
                <a:gd name="T26" fmla="*/ 7 w 85"/>
                <a:gd name="T27" fmla="*/ 19 h 87"/>
                <a:gd name="T28" fmla="*/ 12 w 85"/>
                <a:gd name="T29" fmla="*/ 14 h 87"/>
                <a:gd name="T30" fmla="*/ 19 w 85"/>
                <a:gd name="T31" fmla="*/ 8 h 87"/>
                <a:gd name="T32" fmla="*/ 26 w 85"/>
                <a:gd name="T33" fmla="*/ 4 h 87"/>
                <a:gd name="T34" fmla="*/ 34 w 85"/>
                <a:gd name="T35" fmla="*/ 1 h 87"/>
                <a:gd name="T36" fmla="*/ 42 w 85"/>
                <a:gd name="T37" fmla="*/ 0 h 87"/>
                <a:gd name="T38" fmla="*/ 42 w 85"/>
                <a:gd name="T39" fmla="*/ 0 h 87"/>
                <a:gd name="T40" fmla="*/ 51 w 85"/>
                <a:gd name="T41" fmla="*/ 1 h 87"/>
                <a:gd name="T42" fmla="*/ 59 w 85"/>
                <a:gd name="T43" fmla="*/ 4 h 87"/>
                <a:gd name="T44" fmla="*/ 67 w 85"/>
                <a:gd name="T45" fmla="*/ 8 h 87"/>
                <a:gd name="T46" fmla="*/ 73 w 85"/>
                <a:gd name="T47" fmla="*/ 14 h 87"/>
                <a:gd name="T48" fmla="*/ 78 w 85"/>
                <a:gd name="T49" fmla="*/ 19 h 87"/>
                <a:gd name="T50" fmla="*/ 82 w 85"/>
                <a:gd name="T51" fmla="*/ 27 h 87"/>
                <a:gd name="T52" fmla="*/ 85 w 85"/>
                <a:gd name="T53" fmla="*/ 34 h 87"/>
                <a:gd name="T54" fmla="*/ 85 w 85"/>
                <a:gd name="T55" fmla="*/ 44 h 87"/>
                <a:gd name="T56" fmla="*/ 85 w 85"/>
                <a:gd name="T57" fmla="*/ 44 h 87"/>
                <a:gd name="T58" fmla="*/ 85 w 85"/>
                <a:gd name="T59" fmla="*/ 52 h 87"/>
                <a:gd name="T60" fmla="*/ 82 w 85"/>
                <a:gd name="T61" fmla="*/ 60 h 87"/>
                <a:gd name="T62" fmla="*/ 78 w 85"/>
                <a:gd name="T63" fmla="*/ 67 h 87"/>
                <a:gd name="T64" fmla="*/ 73 w 85"/>
                <a:gd name="T65" fmla="*/ 74 h 87"/>
                <a:gd name="T66" fmla="*/ 67 w 85"/>
                <a:gd name="T67" fmla="*/ 80 h 87"/>
                <a:gd name="T68" fmla="*/ 59 w 85"/>
                <a:gd name="T69" fmla="*/ 82 h 87"/>
                <a:gd name="T70" fmla="*/ 51 w 85"/>
                <a:gd name="T71" fmla="*/ 85 h 87"/>
                <a:gd name="T72" fmla="*/ 42 w 85"/>
                <a:gd name="T73" fmla="*/ 87 h 87"/>
                <a:gd name="T74" fmla="*/ 42 w 85"/>
                <a:gd name="T7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7">
                  <a:moveTo>
                    <a:pt x="42" y="87"/>
                  </a:moveTo>
                  <a:lnTo>
                    <a:pt x="42" y="87"/>
                  </a:lnTo>
                  <a:lnTo>
                    <a:pt x="34" y="85"/>
                  </a:lnTo>
                  <a:lnTo>
                    <a:pt x="26" y="82"/>
                  </a:lnTo>
                  <a:lnTo>
                    <a:pt x="19" y="80"/>
                  </a:lnTo>
                  <a:lnTo>
                    <a:pt x="12" y="74"/>
                  </a:lnTo>
                  <a:lnTo>
                    <a:pt x="7" y="67"/>
                  </a:lnTo>
                  <a:lnTo>
                    <a:pt x="2" y="60"/>
                  </a:lnTo>
                  <a:lnTo>
                    <a:pt x="1" y="52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1" y="34"/>
                  </a:lnTo>
                  <a:lnTo>
                    <a:pt x="2" y="27"/>
                  </a:lnTo>
                  <a:lnTo>
                    <a:pt x="7" y="19"/>
                  </a:lnTo>
                  <a:lnTo>
                    <a:pt x="12" y="14"/>
                  </a:lnTo>
                  <a:lnTo>
                    <a:pt x="19" y="8"/>
                  </a:lnTo>
                  <a:lnTo>
                    <a:pt x="26" y="4"/>
                  </a:lnTo>
                  <a:lnTo>
                    <a:pt x="34" y="1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51" y="1"/>
                  </a:lnTo>
                  <a:lnTo>
                    <a:pt x="59" y="4"/>
                  </a:lnTo>
                  <a:lnTo>
                    <a:pt x="67" y="8"/>
                  </a:lnTo>
                  <a:lnTo>
                    <a:pt x="73" y="14"/>
                  </a:lnTo>
                  <a:lnTo>
                    <a:pt x="78" y="19"/>
                  </a:lnTo>
                  <a:lnTo>
                    <a:pt x="82" y="27"/>
                  </a:lnTo>
                  <a:lnTo>
                    <a:pt x="85" y="34"/>
                  </a:lnTo>
                  <a:lnTo>
                    <a:pt x="85" y="44"/>
                  </a:lnTo>
                  <a:lnTo>
                    <a:pt x="85" y="44"/>
                  </a:lnTo>
                  <a:lnTo>
                    <a:pt x="85" y="52"/>
                  </a:lnTo>
                  <a:lnTo>
                    <a:pt x="82" y="60"/>
                  </a:lnTo>
                  <a:lnTo>
                    <a:pt x="78" y="67"/>
                  </a:lnTo>
                  <a:lnTo>
                    <a:pt x="73" y="74"/>
                  </a:lnTo>
                  <a:lnTo>
                    <a:pt x="67" y="80"/>
                  </a:lnTo>
                  <a:lnTo>
                    <a:pt x="59" y="82"/>
                  </a:lnTo>
                  <a:lnTo>
                    <a:pt x="51" y="85"/>
                  </a:lnTo>
                  <a:lnTo>
                    <a:pt x="42" y="87"/>
                  </a:lnTo>
                  <a:lnTo>
                    <a:pt x="42" y="87"/>
                  </a:lnTo>
                  <a:close/>
                </a:path>
              </a:pathLst>
            </a:custGeom>
            <a:solidFill>
              <a:srgbClr val="8ED8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Freeform 114"/>
            <p:cNvSpPr>
              <a:spLocks/>
            </p:cNvSpPr>
            <p:nvPr userDrawn="1"/>
          </p:nvSpPr>
          <p:spPr bwMode="auto">
            <a:xfrm>
              <a:off x="3705" y="722"/>
              <a:ext cx="43" cy="43"/>
            </a:xfrm>
            <a:custGeom>
              <a:avLst/>
              <a:gdLst>
                <a:gd name="T0" fmla="*/ 42 w 85"/>
                <a:gd name="T1" fmla="*/ 85 h 85"/>
                <a:gd name="T2" fmla="*/ 42 w 85"/>
                <a:gd name="T3" fmla="*/ 85 h 85"/>
                <a:gd name="T4" fmla="*/ 34 w 85"/>
                <a:gd name="T5" fmla="*/ 84 h 85"/>
                <a:gd name="T6" fmla="*/ 26 w 85"/>
                <a:gd name="T7" fmla="*/ 81 h 85"/>
                <a:gd name="T8" fmla="*/ 19 w 85"/>
                <a:gd name="T9" fmla="*/ 78 h 85"/>
                <a:gd name="T10" fmla="*/ 12 w 85"/>
                <a:gd name="T11" fmla="*/ 73 h 85"/>
                <a:gd name="T12" fmla="*/ 7 w 85"/>
                <a:gd name="T13" fmla="*/ 66 h 85"/>
                <a:gd name="T14" fmla="*/ 3 w 85"/>
                <a:gd name="T15" fmla="*/ 59 h 85"/>
                <a:gd name="T16" fmla="*/ 0 w 85"/>
                <a:gd name="T17" fmla="*/ 51 h 85"/>
                <a:gd name="T18" fmla="*/ 0 w 85"/>
                <a:gd name="T19" fmla="*/ 43 h 85"/>
                <a:gd name="T20" fmla="*/ 0 w 85"/>
                <a:gd name="T21" fmla="*/ 43 h 85"/>
                <a:gd name="T22" fmla="*/ 0 w 85"/>
                <a:gd name="T23" fmla="*/ 33 h 85"/>
                <a:gd name="T24" fmla="*/ 3 w 85"/>
                <a:gd name="T25" fmla="*/ 26 h 85"/>
                <a:gd name="T26" fmla="*/ 7 w 85"/>
                <a:gd name="T27" fmla="*/ 18 h 85"/>
                <a:gd name="T28" fmla="*/ 12 w 85"/>
                <a:gd name="T29" fmla="*/ 12 h 85"/>
                <a:gd name="T30" fmla="*/ 19 w 85"/>
                <a:gd name="T31" fmla="*/ 7 h 85"/>
                <a:gd name="T32" fmla="*/ 26 w 85"/>
                <a:gd name="T33" fmla="*/ 3 h 85"/>
                <a:gd name="T34" fmla="*/ 34 w 85"/>
                <a:gd name="T35" fmla="*/ 0 h 85"/>
                <a:gd name="T36" fmla="*/ 42 w 85"/>
                <a:gd name="T37" fmla="*/ 0 h 85"/>
                <a:gd name="T38" fmla="*/ 42 w 85"/>
                <a:gd name="T39" fmla="*/ 0 h 85"/>
                <a:gd name="T40" fmla="*/ 51 w 85"/>
                <a:gd name="T41" fmla="*/ 0 h 85"/>
                <a:gd name="T42" fmla="*/ 59 w 85"/>
                <a:gd name="T43" fmla="*/ 3 h 85"/>
                <a:gd name="T44" fmla="*/ 66 w 85"/>
                <a:gd name="T45" fmla="*/ 7 h 85"/>
                <a:gd name="T46" fmla="*/ 73 w 85"/>
                <a:gd name="T47" fmla="*/ 12 h 85"/>
                <a:gd name="T48" fmla="*/ 78 w 85"/>
                <a:gd name="T49" fmla="*/ 18 h 85"/>
                <a:gd name="T50" fmla="*/ 82 w 85"/>
                <a:gd name="T51" fmla="*/ 26 h 85"/>
                <a:gd name="T52" fmla="*/ 85 w 85"/>
                <a:gd name="T53" fmla="*/ 33 h 85"/>
                <a:gd name="T54" fmla="*/ 85 w 85"/>
                <a:gd name="T55" fmla="*/ 43 h 85"/>
                <a:gd name="T56" fmla="*/ 85 w 85"/>
                <a:gd name="T57" fmla="*/ 43 h 85"/>
                <a:gd name="T58" fmla="*/ 85 w 85"/>
                <a:gd name="T59" fmla="*/ 51 h 85"/>
                <a:gd name="T60" fmla="*/ 82 w 85"/>
                <a:gd name="T61" fmla="*/ 59 h 85"/>
                <a:gd name="T62" fmla="*/ 78 w 85"/>
                <a:gd name="T63" fmla="*/ 66 h 85"/>
                <a:gd name="T64" fmla="*/ 73 w 85"/>
                <a:gd name="T65" fmla="*/ 73 h 85"/>
                <a:gd name="T66" fmla="*/ 66 w 85"/>
                <a:gd name="T67" fmla="*/ 78 h 85"/>
                <a:gd name="T68" fmla="*/ 59 w 85"/>
                <a:gd name="T69" fmla="*/ 81 h 85"/>
                <a:gd name="T70" fmla="*/ 51 w 85"/>
                <a:gd name="T71" fmla="*/ 84 h 85"/>
                <a:gd name="T72" fmla="*/ 42 w 85"/>
                <a:gd name="T73" fmla="*/ 85 h 85"/>
                <a:gd name="T74" fmla="*/ 42 w 85"/>
                <a:gd name="T75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5">
                  <a:moveTo>
                    <a:pt x="42" y="85"/>
                  </a:moveTo>
                  <a:lnTo>
                    <a:pt x="42" y="85"/>
                  </a:lnTo>
                  <a:lnTo>
                    <a:pt x="34" y="84"/>
                  </a:lnTo>
                  <a:lnTo>
                    <a:pt x="26" y="81"/>
                  </a:lnTo>
                  <a:lnTo>
                    <a:pt x="19" y="78"/>
                  </a:lnTo>
                  <a:lnTo>
                    <a:pt x="12" y="73"/>
                  </a:lnTo>
                  <a:lnTo>
                    <a:pt x="7" y="66"/>
                  </a:lnTo>
                  <a:lnTo>
                    <a:pt x="3" y="59"/>
                  </a:lnTo>
                  <a:lnTo>
                    <a:pt x="0" y="51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33"/>
                  </a:lnTo>
                  <a:lnTo>
                    <a:pt x="3" y="26"/>
                  </a:lnTo>
                  <a:lnTo>
                    <a:pt x="7" y="18"/>
                  </a:lnTo>
                  <a:lnTo>
                    <a:pt x="12" y="12"/>
                  </a:lnTo>
                  <a:lnTo>
                    <a:pt x="19" y="7"/>
                  </a:lnTo>
                  <a:lnTo>
                    <a:pt x="26" y="3"/>
                  </a:lnTo>
                  <a:lnTo>
                    <a:pt x="34" y="0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51" y="0"/>
                  </a:lnTo>
                  <a:lnTo>
                    <a:pt x="59" y="3"/>
                  </a:lnTo>
                  <a:lnTo>
                    <a:pt x="66" y="7"/>
                  </a:lnTo>
                  <a:lnTo>
                    <a:pt x="73" y="12"/>
                  </a:lnTo>
                  <a:lnTo>
                    <a:pt x="78" y="18"/>
                  </a:lnTo>
                  <a:lnTo>
                    <a:pt x="82" y="26"/>
                  </a:lnTo>
                  <a:lnTo>
                    <a:pt x="85" y="33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5" y="51"/>
                  </a:lnTo>
                  <a:lnTo>
                    <a:pt x="82" y="59"/>
                  </a:lnTo>
                  <a:lnTo>
                    <a:pt x="78" y="66"/>
                  </a:lnTo>
                  <a:lnTo>
                    <a:pt x="73" y="73"/>
                  </a:lnTo>
                  <a:lnTo>
                    <a:pt x="66" y="78"/>
                  </a:lnTo>
                  <a:lnTo>
                    <a:pt x="59" y="81"/>
                  </a:lnTo>
                  <a:lnTo>
                    <a:pt x="51" y="84"/>
                  </a:lnTo>
                  <a:lnTo>
                    <a:pt x="42" y="85"/>
                  </a:lnTo>
                  <a:lnTo>
                    <a:pt x="42" y="85"/>
                  </a:lnTo>
                  <a:close/>
                </a:path>
              </a:pathLst>
            </a:custGeom>
            <a:solidFill>
              <a:srgbClr val="8ED8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21" name="Group 120"/>
          <p:cNvGrpSpPr/>
          <p:nvPr userDrawn="1"/>
        </p:nvGrpSpPr>
        <p:grpSpPr>
          <a:xfrm>
            <a:off x="177800" y="5295507"/>
            <a:ext cx="11847413" cy="1418438"/>
            <a:chOff x="0" y="5409807"/>
            <a:chExt cx="11847413" cy="1418438"/>
          </a:xfrm>
        </p:grpSpPr>
        <p:sp>
          <p:nvSpPr>
            <p:cNvPr id="122" name="Oval 121"/>
            <p:cNvSpPr/>
            <p:nvPr/>
          </p:nvSpPr>
          <p:spPr>
            <a:xfrm rot="5400000">
              <a:off x="0" y="6005115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/>
            <p:cNvSpPr/>
            <p:nvPr/>
          </p:nvSpPr>
          <p:spPr>
            <a:xfrm rot="5400000">
              <a:off x="596266" y="6005116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/>
            <p:cNvSpPr/>
            <p:nvPr/>
          </p:nvSpPr>
          <p:spPr>
            <a:xfrm rot="5400000">
              <a:off x="893538" y="630277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/>
            <p:cNvSpPr/>
            <p:nvPr/>
          </p:nvSpPr>
          <p:spPr>
            <a:xfrm rot="5400000">
              <a:off x="1188586" y="600511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/>
            <p:cNvSpPr/>
            <p:nvPr/>
          </p:nvSpPr>
          <p:spPr>
            <a:xfrm rot="5400000">
              <a:off x="1188586" y="630277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/>
            <p:cNvSpPr/>
            <p:nvPr/>
          </p:nvSpPr>
          <p:spPr>
            <a:xfrm rot="5400000">
              <a:off x="1188586" y="6600429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/>
            <p:cNvSpPr/>
            <p:nvPr/>
          </p:nvSpPr>
          <p:spPr>
            <a:xfrm rot="5400000">
              <a:off x="1487036" y="5707461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/>
            <p:cNvSpPr/>
            <p:nvPr/>
          </p:nvSpPr>
          <p:spPr>
            <a:xfrm rot="5400000">
              <a:off x="1487036" y="630277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/>
            <p:cNvSpPr/>
            <p:nvPr/>
          </p:nvSpPr>
          <p:spPr>
            <a:xfrm rot="5400000">
              <a:off x="1487036" y="6600429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/>
            <p:cNvSpPr/>
            <p:nvPr/>
          </p:nvSpPr>
          <p:spPr>
            <a:xfrm rot="5400000">
              <a:off x="1785482" y="60051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/>
            <p:cNvSpPr/>
            <p:nvPr/>
          </p:nvSpPr>
          <p:spPr>
            <a:xfrm rot="5400000">
              <a:off x="1785482" y="6302774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/>
            <p:cNvSpPr/>
            <p:nvPr/>
          </p:nvSpPr>
          <p:spPr>
            <a:xfrm rot="5400000">
              <a:off x="1785482" y="6600430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/>
            <p:cNvSpPr/>
            <p:nvPr/>
          </p:nvSpPr>
          <p:spPr>
            <a:xfrm rot="5400000">
              <a:off x="2084611" y="6600431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Oval 138"/>
            <p:cNvSpPr/>
            <p:nvPr/>
          </p:nvSpPr>
          <p:spPr>
            <a:xfrm rot="5400000">
              <a:off x="2383057" y="540980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/>
            <p:cNvSpPr/>
            <p:nvPr/>
          </p:nvSpPr>
          <p:spPr>
            <a:xfrm rot="5400000">
              <a:off x="2383057" y="570746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Oval 140"/>
            <p:cNvSpPr/>
            <p:nvPr/>
          </p:nvSpPr>
          <p:spPr>
            <a:xfrm rot="5400000">
              <a:off x="2383057" y="6005119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/>
            <p:cNvSpPr/>
            <p:nvPr/>
          </p:nvSpPr>
          <p:spPr>
            <a:xfrm rot="5400000">
              <a:off x="2383057" y="6302775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/>
            <p:cNvSpPr/>
            <p:nvPr/>
          </p:nvSpPr>
          <p:spPr>
            <a:xfrm rot="5400000">
              <a:off x="2383057" y="6600431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/>
            <p:cNvSpPr/>
            <p:nvPr/>
          </p:nvSpPr>
          <p:spPr>
            <a:xfrm rot="5400000">
              <a:off x="2677499" y="5707464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/>
            <p:cNvSpPr/>
            <p:nvPr/>
          </p:nvSpPr>
          <p:spPr>
            <a:xfrm rot="5400000">
              <a:off x="2677499" y="6005120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/>
            <p:cNvSpPr/>
            <p:nvPr/>
          </p:nvSpPr>
          <p:spPr>
            <a:xfrm rot="5400000">
              <a:off x="2981320" y="6005121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/>
            <p:cNvSpPr/>
            <p:nvPr/>
          </p:nvSpPr>
          <p:spPr>
            <a:xfrm rot="5400000">
              <a:off x="2981320" y="630277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/>
            <p:cNvSpPr/>
            <p:nvPr/>
          </p:nvSpPr>
          <p:spPr>
            <a:xfrm rot="5400000">
              <a:off x="2981320" y="660043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/>
            <p:cNvSpPr/>
            <p:nvPr/>
          </p:nvSpPr>
          <p:spPr>
            <a:xfrm rot="5400000">
              <a:off x="3278592" y="6600434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/>
            <p:cNvSpPr/>
            <p:nvPr/>
          </p:nvSpPr>
          <p:spPr>
            <a:xfrm rot="5400000">
              <a:off x="3566662" y="570746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/>
            <p:cNvSpPr/>
            <p:nvPr/>
          </p:nvSpPr>
          <p:spPr>
            <a:xfrm rot="5400000">
              <a:off x="3566662" y="6302779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/>
            <p:cNvSpPr/>
            <p:nvPr/>
          </p:nvSpPr>
          <p:spPr>
            <a:xfrm rot="5400000">
              <a:off x="3865791" y="600512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/>
            <p:cNvSpPr/>
            <p:nvPr/>
          </p:nvSpPr>
          <p:spPr>
            <a:xfrm rot="5400000">
              <a:off x="3865791" y="6600435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/>
            <p:cNvSpPr/>
            <p:nvPr/>
          </p:nvSpPr>
          <p:spPr>
            <a:xfrm rot="5400000">
              <a:off x="4164237" y="540981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/>
            <p:cNvSpPr/>
            <p:nvPr/>
          </p:nvSpPr>
          <p:spPr>
            <a:xfrm rot="5400000">
              <a:off x="4164237" y="6600436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/>
            <p:cNvSpPr/>
            <p:nvPr/>
          </p:nvSpPr>
          <p:spPr>
            <a:xfrm rot="5400000">
              <a:off x="4458679" y="6005125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/>
            <p:cNvSpPr/>
            <p:nvPr/>
          </p:nvSpPr>
          <p:spPr>
            <a:xfrm rot="5400000">
              <a:off x="4458679" y="660043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/>
            <p:cNvSpPr/>
            <p:nvPr/>
          </p:nvSpPr>
          <p:spPr>
            <a:xfrm rot="5400000">
              <a:off x="4762499" y="6302781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/>
            <p:cNvSpPr/>
            <p:nvPr/>
          </p:nvSpPr>
          <p:spPr>
            <a:xfrm rot="5400000">
              <a:off x="5059770" y="5707469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/>
            <p:cNvSpPr/>
            <p:nvPr/>
          </p:nvSpPr>
          <p:spPr>
            <a:xfrm rot="5400000">
              <a:off x="5059770" y="6302781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/>
            <p:cNvSpPr/>
            <p:nvPr/>
          </p:nvSpPr>
          <p:spPr>
            <a:xfrm rot="5400000">
              <a:off x="5059770" y="660043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Oval 161"/>
            <p:cNvSpPr/>
            <p:nvPr/>
          </p:nvSpPr>
          <p:spPr>
            <a:xfrm rot="5400000">
              <a:off x="5362575" y="6005115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Oval 162"/>
            <p:cNvSpPr/>
            <p:nvPr/>
          </p:nvSpPr>
          <p:spPr>
            <a:xfrm rot="5400000">
              <a:off x="5362575" y="660042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/>
            <p:cNvSpPr/>
            <p:nvPr/>
          </p:nvSpPr>
          <p:spPr>
            <a:xfrm rot="5400000">
              <a:off x="5664201" y="630277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Oval 164"/>
            <p:cNvSpPr/>
            <p:nvPr/>
          </p:nvSpPr>
          <p:spPr>
            <a:xfrm rot="5400000">
              <a:off x="5664201" y="660042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Oval 165"/>
            <p:cNvSpPr/>
            <p:nvPr/>
          </p:nvSpPr>
          <p:spPr>
            <a:xfrm rot="5400000">
              <a:off x="5958841" y="6005116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Oval 166"/>
            <p:cNvSpPr/>
            <p:nvPr userDrawn="1"/>
          </p:nvSpPr>
          <p:spPr>
            <a:xfrm rot="5400000">
              <a:off x="5958841" y="630277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/>
            <p:cNvSpPr/>
            <p:nvPr/>
          </p:nvSpPr>
          <p:spPr>
            <a:xfrm rot="5400000">
              <a:off x="6256113" y="630277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/>
            <p:cNvSpPr/>
            <p:nvPr/>
          </p:nvSpPr>
          <p:spPr>
            <a:xfrm rot="5400000">
              <a:off x="6551161" y="600511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/>
            <p:cNvSpPr/>
            <p:nvPr/>
          </p:nvSpPr>
          <p:spPr>
            <a:xfrm rot="5400000">
              <a:off x="6551161" y="630277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/>
            <p:cNvSpPr/>
            <p:nvPr/>
          </p:nvSpPr>
          <p:spPr>
            <a:xfrm rot="5400000">
              <a:off x="6551161" y="6600429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/>
            <p:cNvSpPr/>
            <p:nvPr/>
          </p:nvSpPr>
          <p:spPr>
            <a:xfrm rot="5400000">
              <a:off x="6849611" y="5707461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/>
            <p:cNvSpPr/>
            <p:nvPr/>
          </p:nvSpPr>
          <p:spPr>
            <a:xfrm rot="5400000">
              <a:off x="6849611" y="630277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Oval 173"/>
            <p:cNvSpPr/>
            <p:nvPr/>
          </p:nvSpPr>
          <p:spPr>
            <a:xfrm rot="5400000">
              <a:off x="6849611" y="6600429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/>
            <p:cNvSpPr/>
            <p:nvPr/>
          </p:nvSpPr>
          <p:spPr>
            <a:xfrm rot="5400000">
              <a:off x="7148057" y="60051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/>
            <p:cNvSpPr/>
            <p:nvPr/>
          </p:nvSpPr>
          <p:spPr>
            <a:xfrm rot="5400000">
              <a:off x="7148057" y="6302774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76"/>
            <p:cNvSpPr/>
            <p:nvPr/>
          </p:nvSpPr>
          <p:spPr>
            <a:xfrm rot="5400000">
              <a:off x="7148057" y="6600430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77"/>
            <p:cNvSpPr/>
            <p:nvPr/>
          </p:nvSpPr>
          <p:spPr>
            <a:xfrm rot="5400000">
              <a:off x="7447186" y="6600431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78"/>
            <p:cNvSpPr/>
            <p:nvPr/>
          </p:nvSpPr>
          <p:spPr>
            <a:xfrm rot="5400000">
              <a:off x="7745632" y="540980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/>
            <p:cNvSpPr/>
            <p:nvPr/>
          </p:nvSpPr>
          <p:spPr>
            <a:xfrm rot="5400000">
              <a:off x="7745632" y="570746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/>
            <p:cNvSpPr/>
            <p:nvPr/>
          </p:nvSpPr>
          <p:spPr>
            <a:xfrm rot="5400000">
              <a:off x="7745632" y="6005119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/>
            <p:cNvSpPr/>
            <p:nvPr/>
          </p:nvSpPr>
          <p:spPr>
            <a:xfrm rot="5400000">
              <a:off x="7745632" y="6302775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Oval 182"/>
            <p:cNvSpPr/>
            <p:nvPr/>
          </p:nvSpPr>
          <p:spPr>
            <a:xfrm rot="5400000">
              <a:off x="7745632" y="6600431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 183"/>
            <p:cNvSpPr/>
            <p:nvPr/>
          </p:nvSpPr>
          <p:spPr>
            <a:xfrm rot="5400000">
              <a:off x="8040074" y="5707464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/>
            <p:cNvSpPr/>
            <p:nvPr/>
          </p:nvSpPr>
          <p:spPr>
            <a:xfrm rot="5400000">
              <a:off x="8040074" y="6005120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 185"/>
            <p:cNvSpPr/>
            <p:nvPr/>
          </p:nvSpPr>
          <p:spPr>
            <a:xfrm rot="5400000">
              <a:off x="8343894" y="6005120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 186"/>
            <p:cNvSpPr/>
            <p:nvPr/>
          </p:nvSpPr>
          <p:spPr>
            <a:xfrm rot="5400000">
              <a:off x="8343894" y="6302776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Oval 187"/>
            <p:cNvSpPr/>
            <p:nvPr/>
          </p:nvSpPr>
          <p:spPr>
            <a:xfrm rot="5400000">
              <a:off x="8343894" y="660043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Oval 188"/>
            <p:cNvSpPr/>
            <p:nvPr userDrawn="1"/>
          </p:nvSpPr>
          <p:spPr>
            <a:xfrm rot="5400000">
              <a:off x="8641166" y="6600434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Oval 189"/>
            <p:cNvSpPr/>
            <p:nvPr/>
          </p:nvSpPr>
          <p:spPr>
            <a:xfrm rot="5400000">
              <a:off x="8929236" y="5707466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Oval 190"/>
            <p:cNvSpPr/>
            <p:nvPr/>
          </p:nvSpPr>
          <p:spPr>
            <a:xfrm rot="5400000">
              <a:off x="8929236" y="630277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Oval 191"/>
            <p:cNvSpPr/>
            <p:nvPr/>
          </p:nvSpPr>
          <p:spPr>
            <a:xfrm rot="5400000">
              <a:off x="9228366" y="600512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Oval 192"/>
            <p:cNvSpPr/>
            <p:nvPr/>
          </p:nvSpPr>
          <p:spPr>
            <a:xfrm rot="5400000">
              <a:off x="9228366" y="6600435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Oval 193"/>
            <p:cNvSpPr/>
            <p:nvPr/>
          </p:nvSpPr>
          <p:spPr>
            <a:xfrm rot="5400000">
              <a:off x="9526812" y="540981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Oval 194"/>
            <p:cNvSpPr/>
            <p:nvPr/>
          </p:nvSpPr>
          <p:spPr>
            <a:xfrm rot="5400000">
              <a:off x="9526812" y="6600436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" name="Oval 195"/>
            <p:cNvSpPr/>
            <p:nvPr/>
          </p:nvSpPr>
          <p:spPr>
            <a:xfrm rot="5400000">
              <a:off x="9821254" y="6005125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Oval 196"/>
            <p:cNvSpPr/>
            <p:nvPr/>
          </p:nvSpPr>
          <p:spPr>
            <a:xfrm rot="5400000">
              <a:off x="9821254" y="660043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Oval 197"/>
            <p:cNvSpPr/>
            <p:nvPr/>
          </p:nvSpPr>
          <p:spPr>
            <a:xfrm rot="5400000">
              <a:off x="10125074" y="6302781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Oval 198"/>
            <p:cNvSpPr/>
            <p:nvPr/>
          </p:nvSpPr>
          <p:spPr>
            <a:xfrm rot="5400000">
              <a:off x="10422346" y="5707470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" name="Oval 199"/>
            <p:cNvSpPr/>
            <p:nvPr/>
          </p:nvSpPr>
          <p:spPr>
            <a:xfrm rot="5400000">
              <a:off x="10422346" y="630278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" name="Oval 200"/>
            <p:cNvSpPr/>
            <p:nvPr/>
          </p:nvSpPr>
          <p:spPr>
            <a:xfrm rot="5400000">
              <a:off x="10422346" y="660043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Oval 201"/>
            <p:cNvSpPr/>
            <p:nvPr/>
          </p:nvSpPr>
          <p:spPr>
            <a:xfrm rot="5400000">
              <a:off x="10726068" y="6005115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" name="Oval 202"/>
            <p:cNvSpPr/>
            <p:nvPr/>
          </p:nvSpPr>
          <p:spPr>
            <a:xfrm rot="5400000">
              <a:off x="10726068" y="660042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" name="Oval 203"/>
            <p:cNvSpPr/>
            <p:nvPr/>
          </p:nvSpPr>
          <p:spPr>
            <a:xfrm rot="5400000">
              <a:off x="11027694" y="630277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Oval 204"/>
            <p:cNvSpPr/>
            <p:nvPr/>
          </p:nvSpPr>
          <p:spPr>
            <a:xfrm rot="5400000">
              <a:off x="11322334" y="6005116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Oval 205"/>
            <p:cNvSpPr/>
            <p:nvPr userDrawn="1"/>
          </p:nvSpPr>
          <p:spPr>
            <a:xfrm rot="5400000">
              <a:off x="11322334" y="630277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Oval 206"/>
            <p:cNvSpPr/>
            <p:nvPr/>
          </p:nvSpPr>
          <p:spPr>
            <a:xfrm rot="5400000">
              <a:off x="11619606" y="630277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8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6479665"/>
            <a:ext cx="2743200" cy="2307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  <p:cxnSp>
        <p:nvCxnSpPr>
          <p:cNvPr id="209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 userDrawn="1"/>
        </p:nvCxnSpPr>
        <p:spPr>
          <a:xfrm>
            <a:off x="11816398" y="6479665"/>
            <a:ext cx="0" cy="40284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6410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Rectangle 43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66" name="Group 565"/>
          <p:cNvGrpSpPr/>
          <p:nvPr userDrawn="1"/>
        </p:nvGrpSpPr>
        <p:grpSpPr>
          <a:xfrm>
            <a:off x="177800" y="5295507"/>
            <a:ext cx="11847413" cy="1418438"/>
            <a:chOff x="0" y="5409807"/>
            <a:chExt cx="11847413" cy="1418438"/>
          </a:xfrm>
        </p:grpSpPr>
        <p:sp>
          <p:nvSpPr>
            <p:cNvPr id="567" name="Oval 566"/>
            <p:cNvSpPr/>
            <p:nvPr/>
          </p:nvSpPr>
          <p:spPr>
            <a:xfrm rot="5400000">
              <a:off x="0" y="6005115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1" name="Oval 570"/>
            <p:cNvSpPr/>
            <p:nvPr/>
          </p:nvSpPr>
          <p:spPr>
            <a:xfrm rot="5400000">
              <a:off x="596266" y="6005116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3" name="Oval 572"/>
            <p:cNvSpPr/>
            <p:nvPr/>
          </p:nvSpPr>
          <p:spPr>
            <a:xfrm rot="5400000">
              <a:off x="893538" y="630277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4" name="Oval 573"/>
            <p:cNvSpPr/>
            <p:nvPr/>
          </p:nvSpPr>
          <p:spPr>
            <a:xfrm rot="5400000">
              <a:off x="1188586" y="600511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5" name="Oval 574"/>
            <p:cNvSpPr/>
            <p:nvPr/>
          </p:nvSpPr>
          <p:spPr>
            <a:xfrm rot="5400000">
              <a:off x="1188586" y="630277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6" name="Oval 575"/>
            <p:cNvSpPr/>
            <p:nvPr/>
          </p:nvSpPr>
          <p:spPr>
            <a:xfrm rot="5400000">
              <a:off x="1188586" y="6600429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7" name="Oval 576"/>
            <p:cNvSpPr/>
            <p:nvPr/>
          </p:nvSpPr>
          <p:spPr>
            <a:xfrm rot="5400000">
              <a:off x="1487036" y="5707461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8" name="Oval 577"/>
            <p:cNvSpPr/>
            <p:nvPr/>
          </p:nvSpPr>
          <p:spPr>
            <a:xfrm rot="5400000">
              <a:off x="1487036" y="630277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9" name="Oval 578"/>
            <p:cNvSpPr/>
            <p:nvPr/>
          </p:nvSpPr>
          <p:spPr>
            <a:xfrm rot="5400000">
              <a:off x="1487036" y="6600429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0" name="Oval 579"/>
            <p:cNvSpPr/>
            <p:nvPr/>
          </p:nvSpPr>
          <p:spPr>
            <a:xfrm rot="5400000">
              <a:off x="1785482" y="60051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1" name="Oval 580"/>
            <p:cNvSpPr/>
            <p:nvPr/>
          </p:nvSpPr>
          <p:spPr>
            <a:xfrm rot="5400000">
              <a:off x="1785482" y="6302774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2" name="Oval 581"/>
            <p:cNvSpPr/>
            <p:nvPr/>
          </p:nvSpPr>
          <p:spPr>
            <a:xfrm rot="5400000">
              <a:off x="1785482" y="6600430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3" name="Oval 582"/>
            <p:cNvSpPr/>
            <p:nvPr/>
          </p:nvSpPr>
          <p:spPr>
            <a:xfrm rot="5400000">
              <a:off x="2084611" y="6600431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4" name="Oval 583"/>
            <p:cNvSpPr/>
            <p:nvPr/>
          </p:nvSpPr>
          <p:spPr>
            <a:xfrm rot="5400000">
              <a:off x="2383057" y="540980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5" name="Oval 584"/>
            <p:cNvSpPr/>
            <p:nvPr/>
          </p:nvSpPr>
          <p:spPr>
            <a:xfrm rot="5400000">
              <a:off x="2383057" y="570746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6" name="Oval 585"/>
            <p:cNvSpPr/>
            <p:nvPr/>
          </p:nvSpPr>
          <p:spPr>
            <a:xfrm rot="5400000">
              <a:off x="2383057" y="6005119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7" name="Oval 586"/>
            <p:cNvSpPr/>
            <p:nvPr/>
          </p:nvSpPr>
          <p:spPr>
            <a:xfrm rot="5400000">
              <a:off x="2383057" y="6302775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8" name="Oval 587"/>
            <p:cNvSpPr/>
            <p:nvPr/>
          </p:nvSpPr>
          <p:spPr>
            <a:xfrm rot="5400000">
              <a:off x="2383057" y="6600431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9" name="Oval 588"/>
            <p:cNvSpPr/>
            <p:nvPr/>
          </p:nvSpPr>
          <p:spPr>
            <a:xfrm rot="5400000">
              <a:off x="2677499" y="5707464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0" name="Oval 589"/>
            <p:cNvSpPr/>
            <p:nvPr/>
          </p:nvSpPr>
          <p:spPr>
            <a:xfrm rot="5400000">
              <a:off x="2677499" y="6005120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1" name="Oval 590"/>
            <p:cNvSpPr/>
            <p:nvPr/>
          </p:nvSpPr>
          <p:spPr>
            <a:xfrm rot="5400000">
              <a:off x="2981320" y="6005121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2" name="Oval 591"/>
            <p:cNvSpPr/>
            <p:nvPr/>
          </p:nvSpPr>
          <p:spPr>
            <a:xfrm rot="5400000">
              <a:off x="2981320" y="630277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3" name="Oval 592"/>
            <p:cNvSpPr/>
            <p:nvPr/>
          </p:nvSpPr>
          <p:spPr>
            <a:xfrm rot="5400000">
              <a:off x="2981320" y="660043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4" name="Oval 593"/>
            <p:cNvSpPr/>
            <p:nvPr/>
          </p:nvSpPr>
          <p:spPr>
            <a:xfrm rot="5400000">
              <a:off x="3278592" y="6600434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5" name="Oval 594"/>
            <p:cNvSpPr/>
            <p:nvPr/>
          </p:nvSpPr>
          <p:spPr>
            <a:xfrm rot="5400000">
              <a:off x="3566662" y="570746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6" name="Oval 595"/>
            <p:cNvSpPr/>
            <p:nvPr/>
          </p:nvSpPr>
          <p:spPr>
            <a:xfrm rot="5400000">
              <a:off x="3566662" y="6302779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7" name="Oval 596"/>
            <p:cNvSpPr/>
            <p:nvPr/>
          </p:nvSpPr>
          <p:spPr>
            <a:xfrm rot="5400000">
              <a:off x="3865791" y="600512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8" name="Oval 597"/>
            <p:cNvSpPr/>
            <p:nvPr/>
          </p:nvSpPr>
          <p:spPr>
            <a:xfrm rot="5400000">
              <a:off x="3865791" y="6600435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9" name="Oval 598"/>
            <p:cNvSpPr/>
            <p:nvPr/>
          </p:nvSpPr>
          <p:spPr>
            <a:xfrm rot="5400000">
              <a:off x="4164237" y="540981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0" name="Oval 599"/>
            <p:cNvSpPr/>
            <p:nvPr/>
          </p:nvSpPr>
          <p:spPr>
            <a:xfrm rot="5400000">
              <a:off x="4164237" y="6600436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1" name="Oval 600"/>
            <p:cNvSpPr/>
            <p:nvPr/>
          </p:nvSpPr>
          <p:spPr>
            <a:xfrm rot="5400000">
              <a:off x="4458679" y="6005125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2" name="Oval 601"/>
            <p:cNvSpPr/>
            <p:nvPr/>
          </p:nvSpPr>
          <p:spPr>
            <a:xfrm rot="5400000">
              <a:off x="4458679" y="660043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3" name="Oval 602"/>
            <p:cNvSpPr/>
            <p:nvPr/>
          </p:nvSpPr>
          <p:spPr>
            <a:xfrm rot="5400000">
              <a:off x="4762499" y="6302781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4" name="Oval 603"/>
            <p:cNvSpPr/>
            <p:nvPr/>
          </p:nvSpPr>
          <p:spPr>
            <a:xfrm rot="5400000">
              <a:off x="5059770" y="5707469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5" name="Oval 604"/>
            <p:cNvSpPr/>
            <p:nvPr/>
          </p:nvSpPr>
          <p:spPr>
            <a:xfrm rot="5400000">
              <a:off x="5059770" y="6302781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6" name="Oval 605"/>
            <p:cNvSpPr/>
            <p:nvPr/>
          </p:nvSpPr>
          <p:spPr>
            <a:xfrm rot="5400000">
              <a:off x="5059770" y="660043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7" name="Oval 606"/>
            <p:cNvSpPr/>
            <p:nvPr/>
          </p:nvSpPr>
          <p:spPr>
            <a:xfrm rot="5400000">
              <a:off x="5362575" y="6005115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8" name="Oval 607"/>
            <p:cNvSpPr/>
            <p:nvPr/>
          </p:nvSpPr>
          <p:spPr>
            <a:xfrm rot="5400000">
              <a:off x="5362575" y="660042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9" name="Oval 608"/>
            <p:cNvSpPr/>
            <p:nvPr/>
          </p:nvSpPr>
          <p:spPr>
            <a:xfrm rot="5400000">
              <a:off x="5664201" y="630277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0" name="Oval 609"/>
            <p:cNvSpPr/>
            <p:nvPr/>
          </p:nvSpPr>
          <p:spPr>
            <a:xfrm rot="5400000">
              <a:off x="5664201" y="660042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1" name="Oval 610"/>
            <p:cNvSpPr/>
            <p:nvPr/>
          </p:nvSpPr>
          <p:spPr>
            <a:xfrm rot="5400000">
              <a:off x="5958841" y="6005116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2" name="Oval 611"/>
            <p:cNvSpPr/>
            <p:nvPr userDrawn="1"/>
          </p:nvSpPr>
          <p:spPr>
            <a:xfrm rot="5400000">
              <a:off x="5958841" y="630277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3" name="Oval 612"/>
            <p:cNvSpPr/>
            <p:nvPr/>
          </p:nvSpPr>
          <p:spPr>
            <a:xfrm rot="5400000">
              <a:off x="6256113" y="630277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4" name="Oval 613"/>
            <p:cNvSpPr/>
            <p:nvPr/>
          </p:nvSpPr>
          <p:spPr>
            <a:xfrm rot="5400000">
              <a:off x="6551161" y="600511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5" name="Oval 614"/>
            <p:cNvSpPr/>
            <p:nvPr/>
          </p:nvSpPr>
          <p:spPr>
            <a:xfrm rot="5400000">
              <a:off x="6551161" y="630277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6" name="Oval 615"/>
            <p:cNvSpPr/>
            <p:nvPr/>
          </p:nvSpPr>
          <p:spPr>
            <a:xfrm rot="5400000">
              <a:off x="6551161" y="6600429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7" name="Oval 616"/>
            <p:cNvSpPr/>
            <p:nvPr/>
          </p:nvSpPr>
          <p:spPr>
            <a:xfrm rot="5400000">
              <a:off x="6849611" y="5707461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8" name="Oval 617"/>
            <p:cNvSpPr/>
            <p:nvPr/>
          </p:nvSpPr>
          <p:spPr>
            <a:xfrm rot="5400000">
              <a:off x="6849611" y="630277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9" name="Oval 618"/>
            <p:cNvSpPr/>
            <p:nvPr/>
          </p:nvSpPr>
          <p:spPr>
            <a:xfrm rot="5400000">
              <a:off x="6849611" y="6600429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0" name="Oval 619"/>
            <p:cNvSpPr/>
            <p:nvPr/>
          </p:nvSpPr>
          <p:spPr>
            <a:xfrm rot="5400000">
              <a:off x="7148057" y="60051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1" name="Oval 620"/>
            <p:cNvSpPr/>
            <p:nvPr/>
          </p:nvSpPr>
          <p:spPr>
            <a:xfrm rot="5400000">
              <a:off x="7148057" y="6302774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2" name="Oval 621"/>
            <p:cNvSpPr/>
            <p:nvPr/>
          </p:nvSpPr>
          <p:spPr>
            <a:xfrm rot="5400000">
              <a:off x="7148057" y="6600430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3" name="Oval 622"/>
            <p:cNvSpPr/>
            <p:nvPr/>
          </p:nvSpPr>
          <p:spPr>
            <a:xfrm rot="5400000">
              <a:off x="7447186" y="6600431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4" name="Oval 623"/>
            <p:cNvSpPr/>
            <p:nvPr/>
          </p:nvSpPr>
          <p:spPr>
            <a:xfrm rot="5400000">
              <a:off x="7745632" y="540980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5" name="Oval 624"/>
            <p:cNvSpPr/>
            <p:nvPr/>
          </p:nvSpPr>
          <p:spPr>
            <a:xfrm rot="5400000">
              <a:off x="7745632" y="570746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6" name="Oval 625"/>
            <p:cNvSpPr/>
            <p:nvPr/>
          </p:nvSpPr>
          <p:spPr>
            <a:xfrm rot="5400000">
              <a:off x="7745632" y="6005119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7" name="Oval 626"/>
            <p:cNvSpPr/>
            <p:nvPr/>
          </p:nvSpPr>
          <p:spPr>
            <a:xfrm rot="5400000">
              <a:off x="7745632" y="6302775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8" name="Oval 627"/>
            <p:cNvSpPr/>
            <p:nvPr/>
          </p:nvSpPr>
          <p:spPr>
            <a:xfrm rot="5400000">
              <a:off x="7745632" y="6600431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9" name="Oval 628"/>
            <p:cNvSpPr/>
            <p:nvPr/>
          </p:nvSpPr>
          <p:spPr>
            <a:xfrm rot="5400000">
              <a:off x="8040074" y="5707464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0" name="Oval 629"/>
            <p:cNvSpPr/>
            <p:nvPr/>
          </p:nvSpPr>
          <p:spPr>
            <a:xfrm rot="5400000">
              <a:off x="8040074" y="6005120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1" name="Oval 630"/>
            <p:cNvSpPr/>
            <p:nvPr/>
          </p:nvSpPr>
          <p:spPr>
            <a:xfrm rot="5400000">
              <a:off x="8343894" y="6005120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2" name="Oval 631"/>
            <p:cNvSpPr/>
            <p:nvPr/>
          </p:nvSpPr>
          <p:spPr>
            <a:xfrm rot="5400000">
              <a:off x="8343894" y="6302776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3" name="Oval 632"/>
            <p:cNvSpPr/>
            <p:nvPr/>
          </p:nvSpPr>
          <p:spPr>
            <a:xfrm rot="5400000">
              <a:off x="8343894" y="660043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4" name="Oval 633"/>
            <p:cNvSpPr/>
            <p:nvPr/>
          </p:nvSpPr>
          <p:spPr>
            <a:xfrm rot="5400000">
              <a:off x="8641166" y="6600434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5" name="Oval 634"/>
            <p:cNvSpPr/>
            <p:nvPr/>
          </p:nvSpPr>
          <p:spPr>
            <a:xfrm rot="5400000">
              <a:off x="8929236" y="5707466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6" name="Oval 635"/>
            <p:cNvSpPr/>
            <p:nvPr/>
          </p:nvSpPr>
          <p:spPr>
            <a:xfrm rot="5400000">
              <a:off x="8929236" y="630277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7" name="Oval 636"/>
            <p:cNvSpPr/>
            <p:nvPr/>
          </p:nvSpPr>
          <p:spPr>
            <a:xfrm rot="5400000">
              <a:off x="9228366" y="600512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8" name="Oval 637"/>
            <p:cNvSpPr/>
            <p:nvPr/>
          </p:nvSpPr>
          <p:spPr>
            <a:xfrm rot="5400000">
              <a:off x="9228366" y="6600435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9" name="Oval 638"/>
            <p:cNvSpPr/>
            <p:nvPr/>
          </p:nvSpPr>
          <p:spPr>
            <a:xfrm rot="5400000">
              <a:off x="9526812" y="540981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0" name="Oval 639"/>
            <p:cNvSpPr/>
            <p:nvPr/>
          </p:nvSpPr>
          <p:spPr>
            <a:xfrm rot="5400000">
              <a:off x="9526812" y="6600436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1" name="Oval 640"/>
            <p:cNvSpPr/>
            <p:nvPr/>
          </p:nvSpPr>
          <p:spPr>
            <a:xfrm rot="5400000">
              <a:off x="9821254" y="6005125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2" name="Oval 641"/>
            <p:cNvSpPr/>
            <p:nvPr/>
          </p:nvSpPr>
          <p:spPr>
            <a:xfrm rot="5400000">
              <a:off x="9821254" y="660043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3" name="Oval 642"/>
            <p:cNvSpPr/>
            <p:nvPr/>
          </p:nvSpPr>
          <p:spPr>
            <a:xfrm rot="5400000">
              <a:off x="10125074" y="6302781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4" name="Oval 643"/>
            <p:cNvSpPr/>
            <p:nvPr/>
          </p:nvSpPr>
          <p:spPr>
            <a:xfrm rot="5400000">
              <a:off x="10422346" y="5707470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5" name="Oval 644"/>
            <p:cNvSpPr/>
            <p:nvPr/>
          </p:nvSpPr>
          <p:spPr>
            <a:xfrm rot="5400000">
              <a:off x="10422346" y="630278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6" name="Oval 645"/>
            <p:cNvSpPr/>
            <p:nvPr/>
          </p:nvSpPr>
          <p:spPr>
            <a:xfrm rot="5400000">
              <a:off x="10422346" y="660043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7" name="Oval 646"/>
            <p:cNvSpPr/>
            <p:nvPr/>
          </p:nvSpPr>
          <p:spPr>
            <a:xfrm rot="5400000">
              <a:off x="10726068" y="6005115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8" name="Oval 647"/>
            <p:cNvSpPr/>
            <p:nvPr/>
          </p:nvSpPr>
          <p:spPr>
            <a:xfrm rot="5400000">
              <a:off x="10726068" y="660042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9" name="Oval 648"/>
            <p:cNvSpPr/>
            <p:nvPr/>
          </p:nvSpPr>
          <p:spPr>
            <a:xfrm rot="5400000">
              <a:off x="11027694" y="630277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0" name="Oval 649"/>
            <p:cNvSpPr/>
            <p:nvPr/>
          </p:nvSpPr>
          <p:spPr>
            <a:xfrm rot="5400000">
              <a:off x="11322334" y="6005116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1" name="Oval 650"/>
            <p:cNvSpPr/>
            <p:nvPr userDrawn="1"/>
          </p:nvSpPr>
          <p:spPr>
            <a:xfrm rot="5400000">
              <a:off x="11322334" y="630277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2" name="Oval 651"/>
            <p:cNvSpPr/>
            <p:nvPr/>
          </p:nvSpPr>
          <p:spPr>
            <a:xfrm rot="5400000">
              <a:off x="11619606" y="630277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53" name="Tijdelijke aanduiding voor tekst 10">
            <a:extLst>
              <a:ext uri="{FF2B5EF4-FFF2-40B4-BE49-F238E27FC236}">
                <a16:creationId xmlns:a16="http://schemas.microsoft.com/office/drawing/2014/main" id="{0BF1D710-5F93-4654-8D54-CD40B1D335E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66763" y="4768439"/>
            <a:ext cx="10658474" cy="881063"/>
          </a:xfrm>
          <a:prstGeom prst="rect">
            <a:avLst/>
          </a:prstGeom>
        </p:spPr>
        <p:txBody>
          <a:bodyPr lIns="1828800" tIns="0" rIns="1828800" bIns="0">
            <a:normAutofit/>
          </a:bodyPr>
          <a:lstStyle>
            <a:lvl1pPr marL="0" indent="0" algn="ctr">
              <a:buFontTx/>
              <a:buNone/>
              <a:defRPr sz="2000" b="0" baseline="0">
                <a:solidFill>
                  <a:schemeClr val="accent3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nl-BE"/>
              <a:t>Click to add a name</a:t>
            </a:r>
            <a:endParaRPr lang="en-BE" dirty="0"/>
          </a:p>
        </p:txBody>
      </p:sp>
      <p:sp>
        <p:nvSpPr>
          <p:cNvPr id="654" name="Tijdelijke aanduiding voor tekst 8">
            <a:extLst>
              <a:ext uri="{FF2B5EF4-FFF2-40B4-BE49-F238E27FC236}">
                <a16:creationId xmlns:a16="http://schemas.microsoft.com/office/drawing/2014/main" id="{7F4BDD94-FB2C-4502-A2BB-86CAD3E5994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6763" y="2324100"/>
            <a:ext cx="10658474" cy="2197100"/>
          </a:xfrm>
          <a:prstGeom prst="rect">
            <a:avLst/>
          </a:prstGeom>
        </p:spPr>
        <p:txBody>
          <a:bodyPr lIns="1371600" tIns="0" rIns="1371600" bIns="0" anchor="ctr" anchorCtr="0">
            <a:noAutofit/>
          </a:bodyPr>
          <a:lstStyle>
            <a:lvl1pPr marL="0" indent="0" algn="ctr">
              <a:spcBef>
                <a:spcPts val="600"/>
              </a:spcBef>
              <a:buFontTx/>
              <a:buNone/>
              <a:defRPr sz="3200">
                <a:solidFill>
                  <a:schemeClr val="bg1"/>
                </a:solidFill>
                <a:latin typeface="Georgia" panose="02040502050405020303" pitchFamily="18" charset="0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nl-NL"/>
              <a:t>Click to add a quote</a:t>
            </a:r>
            <a:endParaRPr lang="nl-NL" dirty="0"/>
          </a:p>
        </p:txBody>
      </p:sp>
      <p:pic>
        <p:nvPicPr>
          <p:cNvPr id="218" name="Picture 21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8560" y="1055688"/>
            <a:ext cx="972444" cy="1153070"/>
          </a:xfrm>
          <a:prstGeom prst="rect">
            <a:avLst/>
          </a:prstGeom>
        </p:spPr>
      </p:pic>
      <p:pic>
        <p:nvPicPr>
          <p:cNvPr id="98" name="Afbeelding 13">
            <a:extLst>
              <a:ext uri="{FF2B5EF4-FFF2-40B4-BE49-F238E27FC236}">
                <a16:creationId xmlns:a16="http://schemas.microsoft.com/office/drawing/2014/main" id="{522606A1-5983-4956-9002-1FC101450FA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lum bright="10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321" y="6440088"/>
            <a:ext cx="733149" cy="167146"/>
          </a:xfrm>
          <a:prstGeom prst="rect">
            <a:avLst/>
          </a:prstGeom>
        </p:spPr>
      </p:pic>
      <p:sp>
        <p:nvSpPr>
          <p:cNvPr id="99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6479665"/>
            <a:ext cx="2743200" cy="2307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bg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  <p:cxnSp>
        <p:nvCxnSpPr>
          <p:cNvPr id="100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 userDrawn="1"/>
        </p:nvCxnSpPr>
        <p:spPr>
          <a:xfrm>
            <a:off x="11816398" y="6479665"/>
            <a:ext cx="0" cy="40284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7671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Rectangle 43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66" name="Group 565"/>
          <p:cNvGrpSpPr/>
          <p:nvPr userDrawn="1"/>
        </p:nvGrpSpPr>
        <p:grpSpPr>
          <a:xfrm>
            <a:off x="344587" y="5301326"/>
            <a:ext cx="11847413" cy="1418438"/>
            <a:chOff x="0" y="5409807"/>
            <a:chExt cx="11847413" cy="1418438"/>
          </a:xfrm>
        </p:grpSpPr>
        <p:sp>
          <p:nvSpPr>
            <p:cNvPr id="567" name="Oval 566"/>
            <p:cNvSpPr/>
            <p:nvPr/>
          </p:nvSpPr>
          <p:spPr>
            <a:xfrm rot="5400000">
              <a:off x="0" y="6005115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1" name="Oval 570"/>
            <p:cNvSpPr/>
            <p:nvPr/>
          </p:nvSpPr>
          <p:spPr>
            <a:xfrm rot="5400000">
              <a:off x="596266" y="6005116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3" name="Oval 572"/>
            <p:cNvSpPr/>
            <p:nvPr/>
          </p:nvSpPr>
          <p:spPr>
            <a:xfrm rot="5400000">
              <a:off x="893538" y="630277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4" name="Oval 573"/>
            <p:cNvSpPr/>
            <p:nvPr/>
          </p:nvSpPr>
          <p:spPr>
            <a:xfrm rot="5400000">
              <a:off x="1188586" y="600511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5" name="Oval 574"/>
            <p:cNvSpPr/>
            <p:nvPr/>
          </p:nvSpPr>
          <p:spPr>
            <a:xfrm rot="5400000">
              <a:off x="1188586" y="630277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6" name="Oval 575"/>
            <p:cNvSpPr/>
            <p:nvPr/>
          </p:nvSpPr>
          <p:spPr>
            <a:xfrm rot="5400000">
              <a:off x="1188586" y="6600429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7" name="Oval 576"/>
            <p:cNvSpPr/>
            <p:nvPr/>
          </p:nvSpPr>
          <p:spPr>
            <a:xfrm rot="5400000">
              <a:off x="1487036" y="5707461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8" name="Oval 577"/>
            <p:cNvSpPr/>
            <p:nvPr/>
          </p:nvSpPr>
          <p:spPr>
            <a:xfrm rot="5400000">
              <a:off x="1487036" y="630277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0" name="Oval 579"/>
            <p:cNvSpPr/>
            <p:nvPr/>
          </p:nvSpPr>
          <p:spPr>
            <a:xfrm rot="5400000">
              <a:off x="1785482" y="60051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1" name="Oval 580"/>
            <p:cNvSpPr/>
            <p:nvPr/>
          </p:nvSpPr>
          <p:spPr>
            <a:xfrm rot="5400000">
              <a:off x="1785482" y="6302774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3" name="Oval 582"/>
            <p:cNvSpPr/>
            <p:nvPr/>
          </p:nvSpPr>
          <p:spPr>
            <a:xfrm rot="5400000">
              <a:off x="2084611" y="6600431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4" name="Oval 583"/>
            <p:cNvSpPr/>
            <p:nvPr/>
          </p:nvSpPr>
          <p:spPr>
            <a:xfrm rot="5400000">
              <a:off x="2383057" y="540980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5" name="Oval 584"/>
            <p:cNvSpPr/>
            <p:nvPr/>
          </p:nvSpPr>
          <p:spPr>
            <a:xfrm rot="5400000">
              <a:off x="2383057" y="570746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6" name="Oval 585"/>
            <p:cNvSpPr/>
            <p:nvPr/>
          </p:nvSpPr>
          <p:spPr>
            <a:xfrm rot="5400000">
              <a:off x="2383057" y="6005119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7" name="Oval 586"/>
            <p:cNvSpPr/>
            <p:nvPr/>
          </p:nvSpPr>
          <p:spPr>
            <a:xfrm rot="5400000">
              <a:off x="2383057" y="6302775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8" name="Oval 587"/>
            <p:cNvSpPr/>
            <p:nvPr/>
          </p:nvSpPr>
          <p:spPr>
            <a:xfrm rot="5400000">
              <a:off x="2383057" y="6600431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9" name="Oval 588"/>
            <p:cNvSpPr/>
            <p:nvPr/>
          </p:nvSpPr>
          <p:spPr>
            <a:xfrm rot="5400000">
              <a:off x="2677499" y="5707464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0" name="Oval 589"/>
            <p:cNvSpPr/>
            <p:nvPr/>
          </p:nvSpPr>
          <p:spPr>
            <a:xfrm rot="5400000">
              <a:off x="2677499" y="6005120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1" name="Oval 590"/>
            <p:cNvSpPr/>
            <p:nvPr/>
          </p:nvSpPr>
          <p:spPr>
            <a:xfrm rot="5400000">
              <a:off x="2981320" y="6005121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2" name="Oval 591"/>
            <p:cNvSpPr/>
            <p:nvPr/>
          </p:nvSpPr>
          <p:spPr>
            <a:xfrm rot="5400000">
              <a:off x="2981320" y="630277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3" name="Oval 592"/>
            <p:cNvSpPr/>
            <p:nvPr/>
          </p:nvSpPr>
          <p:spPr>
            <a:xfrm rot="5400000">
              <a:off x="2981320" y="660043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4" name="Oval 593"/>
            <p:cNvSpPr/>
            <p:nvPr/>
          </p:nvSpPr>
          <p:spPr>
            <a:xfrm rot="5400000">
              <a:off x="3278592" y="6600434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5" name="Oval 594"/>
            <p:cNvSpPr/>
            <p:nvPr/>
          </p:nvSpPr>
          <p:spPr>
            <a:xfrm rot="5400000">
              <a:off x="3566662" y="570746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6" name="Oval 595"/>
            <p:cNvSpPr/>
            <p:nvPr/>
          </p:nvSpPr>
          <p:spPr>
            <a:xfrm rot="5400000">
              <a:off x="3566662" y="6302779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7" name="Oval 596"/>
            <p:cNvSpPr/>
            <p:nvPr/>
          </p:nvSpPr>
          <p:spPr>
            <a:xfrm rot="5400000">
              <a:off x="3865791" y="600512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8" name="Oval 597"/>
            <p:cNvSpPr/>
            <p:nvPr/>
          </p:nvSpPr>
          <p:spPr>
            <a:xfrm rot="5400000">
              <a:off x="3865791" y="6600435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9" name="Oval 598"/>
            <p:cNvSpPr/>
            <p:nvPr/>
          </p:nvSpPr>
          <p:spPr>
            <a:xfrm rot="5400000">
              <a:off x="4164237" y="540981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0" name="Oval 599"/>
            <p:cNvSpPr/>
            <p:nvPr/>
          </p:nvSpPr>
          <p:spPr>
            <a:xfrm rot="5400000">
              <a:off x="4164237" y="6600436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1" name="Oval 600"/>
            <p:cNvSpPr/>
            <p:nvPr/>
          </p:nvSpPr>
          <p:spPr>
            <a:xfrm rot="5400000">
              <a:off x="4458679" y="6005125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2" name="Oval 601"/>
            <p:cNvSpPr/>
            <p:nvPr/>
          </p:nvSpPr>
          <p:spPr>
            <a:xfrm rot="5400000">
              <a:off x="4458679" y="660043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3" name="Oval 602"/>
            <p:cNvSpPr/>
            <p:nvPr/>
          </p:nvSpPr>
          <p:spPr>
            <a:xfrm rot="5400000">
              <a:off x="4762499" y="6302781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4" name="Oval 603"/>
            <p:cNvSpPr/>
            <p:nvPr/>
          </p:nvSpPr>
          <p:spPr>
            <a:xfrm rot="5400000">
              <a:off x="5059770" y="5707469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5" name="Oval 604"/>
            <p:cNvSpPr/>
            <p:nvPr/>
          </p:nvSpPr>
          <p:spPr>
            <a:xfrm rot="5400000">
              <a:off x="5059770" y="6302781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6" name="Oval 605"/>
            <p:cNvSpPr/>
            <p:nvPr/>
          </p:nvSpPr>
          <p:spPr>
            <a:xfrm rot="5400000">
              <a:off x="5059770" y="660043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7" name="Oval 606"/>
            <p:cNvSpPr/>
            <p:nvPr/>
          </p:nvSpPr>
          <p:spPr>
            <a:xfrm rot="5400000">
              <a:off x="5362575" y="6005115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8" name="Oval 607"/>
            <p:cNvSpPr/>
            <p:nvPr/>
          </p:nvSpPr>
          <p:spPr>
            <a:xfrm rot="5400000">
              <a:off x="5362575" y="660042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9" name="Oval 608"/>
            <p:cNvSpPr/>
            <p:nvPr/>
          </p:nvSpPr>
          <p:spPr>
            <a:xfrm rot="5400000">
              <a:off x="5664201" y="630277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0" name="Oval 609"/>
            <p:cNvSpPr/>
            <p:nvPr/>
          </p:nvSpPr>
          <p:spPr>
            <a:xfrm rot="5400000">
              <a:off x="5664201" y="660042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1" name="Oval 610"/>
            <p:cNvSpPr/>
            <p:nvPr/>
          </p:nvSpPr>
          <p:spPr>
            <a:xfrm rot="5400000">
              <a:off x="5958841" y="6005116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2" name="Oval 611"/>
            <p:cNvSpPr/>
            <p:nvPr userDrawn="1"/>
          </p:nvSpPr>
          <p:spPr>
            <a:xfrm rot="5400000">
              <a:off x="5958841" y="630277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3" name="Oval 612"/>
            <p:cNvSpPr/>
            <p:nvPr/>
          </p:nvSpPr>
          <p:spPr>
            <a:xfrm rot="5400000">
              <a:off x="6256113" y="630277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4" name="Oval 613"/>
            <p:cNvSpPr/>
            <p:nvPr/>
          </p:nvSpPr>
          <p:spPr>
            <a:xfrm rot="5400000">
              <a:off x="6551161" y="600511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5" name="Oval 614"/>
            <p:cNvSpPr/>
            <p:nvPr/>
          </p:nvSpPr>
          <p:spPr>
            <a:xfrm rot="5400000">
              <a:off x="6551161" y="630277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6" name="Oval 615"/>
            <p:cNvSpPr/>
            <p:nvPr/>
          </p:nvSpPr>
          <p:spPr>
            <a:xfrm rot="5400000">
              <a:off x="6551161" y="6600429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7" name="Oval 616"/>
            <p:cNvSpPr/>
            <p:nvPr/>
          </p:nvSpPr>
          <p:spPr>
            <a:xfrm rot="5400000">
              <a:off x="6849611" y="5707461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8" name="Oval 617"/>
            <p:cNvSpPr/>
            <p:nvPr/>
          </p:nvSpPr>
          <p:spPr>
            <a:xfrm rot="5400000">
              <a:off x="6849611" y="630277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9" name="Oval 618"/>
            <p:cNvSpPr/>
            <p:nvPr/>
          </p:nvSpPr>
          <p:spPr>
            <a:xfrm rot="5400000">
              <a:off x="6849611" y="6600429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0" name="Oval 619"/>
            <p:cNvSpPr/>
            <p:nvPr/>
          </p:nvSpPr>
          <p:spPr>
            <a:xfrm rot="5400000">
              <a:off x="7148057" y="60051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1" name="Oval 620"/>
            <p:cNvSpPr/>
            <p:nvPr/>
          </p:nvSpPr>
          <p:spPr>
            <a:xfrm rot="5400000">
              <a:off x="7148057" y="6302774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2" name="Oval 621"/>
            <p:cNvSpPr/>
            <p:nvPr/>
          </p:nvSpPr>
          <p:spPr>
            <a:xfrm rot="5400000">
              <a:off x="7148057" y="6600430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3" name="Oval 622"/>
            <p:cNvSpPr/>
            <p:nvPr/>
          </p:nvSpPr>
          <p:spPr>
            <a:xfrm rot="5400000">
              <a:off x="7447186" y="6600431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4" name="Oval 623"/>
            <p:cNvSpPr/>
            <p:nvPr/>
          </p:nvSpPr>
          <p:spPr>
            <a:xfrm rot="5400000">
              <a:off x="7745632" y="540980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5" name="Oval 624"/>
            <p:cNvSpPr/>
            <p:nvPr/>
          </p:nvSpPr>
          <p:spPr>
            <a:xfrm rot="5400000">
              <a:off x="7745632" y="570746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6" name="Oval 625"/>
            <p:cNvSpPr/>
            <p:nvPr/>
          </p:nvSpPr>
          <p:spPr>
            <a:xfrm rot="5400000">
              <a:off x="7745632" y="6005119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7" name="Oval 626"/>
            <p:cNvSpPr/>
            <p:nvPr/>
          </p:nvSpPr>
          <p:spPr>
            <a:xfrm rot="5400000">
              <a:off x="7745632" y="6302775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8" name="Oval 627"/>
            <p:cNvSpPr/>
            <p:nvPr/>
          </p:nvSpPr>
          <p:spPr>
            <a:xfrm rot="5400000">
              <a:off x="7745632" y="6600431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9" name="Oval 628"/>
            <p:cNvSpPr/>
            <p:nvPr/>
          </p:nvSpPr>
          <p:spPr>
            <a:xfrm rot="5400000">
              <a:off x="8040074" y="5707464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0" name="Oval 629"/>
            <p:cNvSpPr/>
            <p:nvPr/>
          </p:nvSpPr>
          <p:spPr>
            <a:xfrm rot="5400000">
              <a:off x="8040074" y="6005120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1" name="Oval 630"/>
            <p:cNvSpPr/>
            <p:nvPr/>
          </p:nvSpPr>
          <p:spPr>
            <a:xfrm rot="5400000">
              <a:off x="8343894" y="6005120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2" name="Oval 631"/>
            <p:cNvSpPr/>
            <p:nvPr/>
          </p:nvSpPr>
          <p:spPr>
            <a:xfrm rot="5400000">
              <a:off x="8343894" y="6302776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3" name="Oval 632"/>
            <p:cNvSpPr/>
            <p:nvPr/>
          </p:nvSpPr>
          <p:spPr>
            <a:xfrm rot="5400000">
              <a:off x="8343894" y="660043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4" name="Oval 633"/>
            <p:cNvSpPr/>
            <p:nvPr/>
          </p:nvSpPr>
          <p:spPr>
            <a:xfrm rot="5400000">
              <a:off x="8641166" y="6600434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5" name="Oval 634"/>
            <p:cNvSpPr/>
            <p:nvPr/>
          </p:nvSpPr>
          <p:spPr>
            <a:xfrm rot="5400000">
              <a:off x="8929236" y="5707466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6" name="Oval 635"/>
            <p:cNvSpPr/>
            <p:nvPr/>
          </p:nvSpPr>
          <p:spPr>
            <a:xfrm rot="5400000">
              <a:off x="8929236" y="630277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7" name="Oval 636"/>
            <p:cNvSpPr/>
            <p:nvPr/>
          </p:nvSpPr>
          <p:spPr>
            <a:xfrm rot="5400000">
              <a:off x="9228366" y="600512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8" name="Oval 637"/>
            <p:cNvSpPr/>
            <p:nvPr/>
          </p:nvSpPr>
          <p:spPr>
            <a:xfrm rot="5400000">
              <a:off x="9228366" y="6600435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9" name="Oval 638"/>
            <p:cNvSpPr/>
            <p:nvPr/>
          </p:nvSpPr>
          <p:spPr>
            <a:xfrm rot="5400000">
              <a:off x="9526812" y="540981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0" name="Oval 639"/>
            <p:cNvSpPr/>
            <p:nvPr/>
          </p:nvSpPr>
          <p:spPr>
            <a:xfrm rot="5400000">
              <a:off x="9526812" y="6600436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1" name="Oval 640"/>
            <p:cNvSpPr/>
            <p:nvPr/>
          </p:nvSpPr>
          <p:spPr>
            <a:xfrm rot="5400000">
              <a:off x="9821254" y="6005125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2" name="Oval 641"/>
            <p:cNvSpPr/>
            <p:nvPr/>
          </p:nvSpPr>
          <p:spPr>
            <a:xfrm rot="5400000">
              <a:off x="9821254" y="660043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3" name="Oval 642"/>
            <p:cNvSpPr/>
            <p:nvPr/>
          </p:nvSpPr>
          <p:spPr>
            <a:xfrm rot="5400000">
              <a:off x="10125074" y="6302781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4" name="Oval 643"/>
            <p:cNvSpPr/>
            <p:nvPr/>
          </p:nvSpPr>
          <p:spPr>
            <a:xfrm rot="5400000">
              <a:off x="10422346" y="5707470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5" name="Oval 644"/>
            <p:cNvSpPr/>
            <p:nvPr/>
          </p:nvSpPr>
          <p:spPr>
            <a:xfrm rot="5400000">
              <a:off x="10422346" y="630278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6" name="Oval 645"/>
            <p:cNvSpPr/>
            <p:nvPr/>
          </p:nvSpPr>
          <p:spPr>
            <a:xfrm rot="5400000">
              <a:off x="10422346" y="660043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7" name="Oval 646"/>
            <p:cNvSpPr/>
            <p:nvPr/>
          </p:nvSpPr>
          <p:spPr>
            <a:xfrm rot="5400000">
              <a:off x="10726068" y="6005115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8" name="Oval 647"/>
            <p:cNvSpPr/>
            <p:nvPr/>
          </p:nvSpPr>
          <p:spPr>
            <a:xfrm rot="5400000">
              <a:off x="10726068" y="6600427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9" name="Oval 648"/>
            <p:cNvSpPr/>
            <p:nvPr/>
          </p:nvSpPr>
          <p:spPr>
            <a:xfrm rot="5400000">
              <a:off x="11027694" y="630277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0" name="Oval 649"/>
            <p:cNvSpPr/>
            <p:nvPr/>
          </p:nvSpPr>
          <p:spPr>
            <a:xfrm rot="5400000">
              <a:off x="11322334" y="6005116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1" name="Oval 650"/>
            <p:cNvSpPr/>
            <p:nvPr userDrawn="1"/>
          </p:nvSpPr>
          <p:spPr>
            <a:xfrm rot="5400000">
              <a:off x="11322334" y="630277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2" name="Oval 651"/>
            <p:cNvSpPr/>
            <p:nvPr/>
          </p:nvSpPr>
          <p:spPr>
            <a:xfrm rot="5400000">
              <a:off x="11619606" y="6302773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53" name="Tijdelijke aanduiding voor tekst 10">
            <a:extLst>
              <a:ext uri="{FF2B5EF4-FFF2-40B4-BE49-F238E27FC236}">
                <a16:creationId xmlns:a16="http://schemas.microsoft.com/office/drawing/2014/main" id="{0BF1D710-5F93-4654-8D54-CD40B1D335E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66763" y="4768439"/>
            <a:ext cx="10658474" cy="881063"/>
          </a:xfrm>
          <a:prstGeom prst="rect">
            <a:avLst/>
          </a:prstGeom>
        </p:spPr>
        <p:txBody>
          <a:bodyPr lIns="1828800" tIns="0" rIns="1828800" bIns="0">
            <a:normAutofit/>
          </a:bodyPr>
          <a:lstStyle>
            <a:lvl1pPr marL="0" indent="0" algn="ctr">
              <a:buFontTx/>
              <a:buNone/>
              <a:defRPr sz="2000" b="0" baseline="0">
                <a:solidFill>
                  <a:schemeClr val="accent3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nl-BE"/>
              <a:t>Click to add a name</a:t>
            </a:r>
            <a:endParaRPr lang="en-BE" dirty="0"/>
          </a:p>
        </p:txBody>
      </p:sp>
      <p:sp>
        <p:nvSpPr>
          <p:cNvPr id="654" name="Tijdelijke aanduiding voor tekst 8">
            <a:extLst>
              <a:ext uri="{FF2B5EF4-FFF2-40B4-BE49-F238E27FC236}">
                <a16:creationId xmlns:a16="http://schemas.microsoft.com/office/drawing/2014/main" id="{7F4BDD94-FB2C-4502-A2BB-86CAD3E5994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6763" y="2324100"/>
            <a:ext cx="10658474" cy="2197100"/>
          </a:xfrm>
          <a:prstGeom prst="rect">
            <a:avLst/>
          </a:prstGeom>
        </p:spPr>
        <p:txBody>
          <a:bodyPr lIns="1371600" tIns="0" rIns="1371600" bIns="0" anchor="ctr" anchorCtr="0">
            <a:noAutofit/>
          </a:bodyPr>
          <a:lstStyle>
            <a:lvl1pPr marL="0" indent="0" algn="ctr">
              <a:spcBef>
                <a:spcPts val="600"/>
              </a:spcBef>
              <a:buFontTx/>
              <a:buNone/>
              <a:defRPr sz="3200">
                <a:solidFill>
                  <a:schemeClr val="bg1"/>
                </a:solidFill>
                <a:latin typeface="Georgia" panose="02040502050405020303" pitchFamily="18" charset="0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nl-NL"/>
              <a:t>Click to add a quote</a:t>
            </a:r>
            <a:endParaRPr lang="nl-NL" dirty="0"/>
          </a:p>
        </p:txBody>
      </p:sp>
      <p:pic>
        <p:nvPicPr>
          <p:cNvPr id="217" name="Picture 21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8560" y="1055688"/>
            <a:ext cx="972444" cy="1153070"/>
          </a:xfrm>
          <a:prstGeom prst="rect">
            <a:avLst/>
          </a:prstGeom>
        </p:spPr>
      </p:pic>
      <p:sp>
        <p:nvSpPr>
          <p:cNvPr id="97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6479665"/>
            <a:ext cx="2743200" cy="2307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bg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  <p:cxnSp>
        <p:nvCxnSpPr>
          <p:cNvPr id="98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 userDrawn="1"/>
        </p:nvCxnSpPr>
        <p:spPr>
          <a:xfrm>
            <a:off x="11780824" y="6479665"/>
            <a:ext cx="0" cy="40284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6" name="Afbeelding 13">
            <a:extLst>
              <a:ext uri="{FF2B5EF4-FFF2-40B4-BE49-F238E27FC236}">
                <a16:creationId xmlns:a16="http://schemas.microsoft.com/office/drawing/2014/main" id="{522606A1-5983-4956-9002-1FC101450FA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lum bright="10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321" y="6440088"/>
            <a:ext cx="733149" cy="167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111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inf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jdelijke aanduiding voor afbeelding 14">
            <a:extLst>
              <a:ext uri="{FF2B5EF4-FFF2-40B4-BE49-F238E27FC236}">
                <a16:creationId xmlns:a16="http://schemas.microsoft.com/office/drawing/2014/main" id="{082B9D0C-0783-431C-BFBF-3A3AA871FE8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  <a:alpha val="78000"/>
            </a:schemeClr>
          </a:solidFill>
        </p:spPr>
        <p:txBody>
          <a:bodyPr anchor="ctr" anchorCtr="0"/>
          <a:lstStyle>
            <a:lvl1pPr marL="0" indent="0" algn="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&lt;Click to add picture&lt;&lt;&lt;&lt;&lt;&lt;&lt;&lt;&lt;&lt;</a:t>
            </a:r>
            <a:endParaRPr lang="en-BE" dirty="0"/>
          </a:p>
        </p:txBody>
      </p:sp>
      <p:sp>
        <p:nvSpPr>
          <p:cNvPr id="26" name="Tijdelijke aanduiding voor tekst 25">
            <a:extLst>
              <a:ext uri="{FF2B5EF4-FFF2-40B4-BE49-F238E27FC236}">
                <a16:creationId xmlns:a16="http://schemas.microsoft.com/office/drawing/2014/main" id="{6A895D29-FC6A-432A-8385-E2F1D027CD96}"/>
              </a:ext>
            </a:extLst>
          </p:cNvPr>
          <p:cNvSpPr>
            <a:spLocks noGrp="1" noChangeAspect="1"/>
          </p:cNvSpPr>
          <p:nvPr>
            <p:ph type="body" sz="quarter" idx="13" hasCustomPrompt="1"/>
          </p:nvPr>
        </p:nvSpPr>
        <p:spPr>
          <a:xfrm>
            <a:off x="766763" y="800100"/>
            <a:ext cx="5329239" cy="5257800"/>
          </a:xfrm>
          <a:prstGeom prst="rect">
            <a:avLst/>
          </a:prstGeom>
          <a:blipFill dpi="0" rotWithShape="1">
            <a:blip r:embed="rId2">
              <a:alphaModFix amt="50000"/>
            </a:blip>
            <a:srcRect/>
            <a:stretch>
              <a:fillRect/>
            </a:stretch>
          </a:blipFill>
        </p:spPr>
        <p:txBody>
          <a:bodyPr lIns="1005840" tIns="2194560" rIns="182880" bIns="1188720"/>
          <a:lstStyle>
            <a:lvl1pPr marL="0" indent="0">
              <a:buFontTx/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nl-BE"/>
              <a:t> </a:t>
            </a:r>
            <a:endParaRPr lang="en-BE" dirty="0"/>
          </a:p>
        </p:txBody>
      </p:sp>
      <p:sp>
        <p:nvSpPr>
          <p:cNvPr id="253" name="Titel 1">
            <a:extLst>
              <a:ext uri="{FF2B5EF4-FFF2-40B4-BE49-F238E27FC236}">
                <a16:creationId xmlns:a16="http://schemas.microsoft.com/office/drawing/2014/main" id="{F8EDE2AA-5EC7-4E82-852A-FE7B05022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1817" y="1479973"/>
            <a:ext cx="2992891" cy="71120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lang="en-BE" sz="28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BE" dirty="0"/>
          </a:p>
        </p:txBody>
      </p:sp>
      <p:sp>
        <p:nvSpPr>
          <p:cNvPr id="254" name="Tijdelijke aanduiding voor tekst 3">
            <a:extLst>
              <a:ext uri="{FF2B5EF4-FFF2-40B4-BE49-F238E27FC236}">
                <a16:creationId xmlns:a16="http://schemas.microsoft.com/office/drawing/2014/main" id="{C77A671E-B4FD-4971-A22F-87DB01A11F1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472072" y="2191174"/>
            <a:ext cx="2983043" cy="1086811"/>
          </a:xfrm>
          <a:prstGeom prst="rect">
            <a:avLst/>
          </a:prstGeom>
        </p:spPr>
        <p:txBody>
          <a:bodyPr lIns="0" tIns="0" rIns="0" bIns="91440">
            <a:normAutofit/>
          </a:bodyPr>
          <a:lstStyle>
            <a:lvl1pPr marL="0" indent="0">
              <a:buFontTx/>
              <a:buNone/>
              <a:defRPr lang="nl-NL" sz="2400" kern="1200" dirty="0">
                <a:solidFill>
                  <a:schemeClr val="bg1"/>
                </a:solidFill>
                <a:latin typeface="Georgia" panose="02040502050405020303" pitchFamily="18" charset="0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6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7050205"/>
            <a:ext cx="2743200" cy="2307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326031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inf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jdelijke aanduiding voor afbeelding 14">
            <a:extLst>
              <a:ext uri="{FF2B5EF4-FFF2-40B4-BE49-F238E27FC236}">
                <a16:creationId xmlns:a16="http://schemas.microsoft.com/office/drawing/2014/main" id="{082B9D0C-0783-431C-BFBF-3A3AA871FE8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  <a:alpha val="78000"/>
            </a:schemeClr>
          </a:solidFill>
        </p:spPr>
        <p:txBody>
          <a:bodyPr anchor="ctr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&gt;&gt;&gt;&gt;&gt;&gt;&gt;&gt;&gt; Click to add picture &gt;</a:t>
            </a:r>
            <a:endParaRPr lang="en-BE" dirty="0"/>
          </a:p>
        </p:txBody>
      </p:sp>
      <p:sp>
        <p:nvSpPr>
          <p:cNvPr id="6" name="Tijdelijke aanduiding voor tekst 25">
            <a:extLst>
              <a:ext uri="{FF2B5EF4-FFF2-40B4-BE49-F238E27FC236}">
                <a16:creationId xmlns:a16="http://schemas.microsoft.com/office/drawing/2014/main" id="{6A895D29-FC6A-432A-8385-E2F1D027CD96}"/>
              </a:ext>
            </a:extLst>
          </p:cNvPr>
          <p:cNvSpPr>
            <a:spLocks noGrp="1" noChangeAspect="1"/>
          </p:cNvSpPr>
          <p:nvPr>
            <p:ph type="body" sz="quarter" idx="13" hasCustomPrompt="1"/>
          </p:nvPr>
        </p:nvSpPr>
        <p:spPr>
          <a:xfrm flipH="1">
            <a:off x="6096000" y="800100"/>
            <a:ext cx="5329238" cy="5257800"/>
          </a:xfrm>
          <a:prstGeom prst="rect">
            <a:avLst/>
          </a:prstGeom>
          <a:blipFill dpi="0" rotWithShape="1">
            <a:blip r:embed="rId2">
              <a:alphaModFix amt="50000"/>
            </a:blip>
            <a:srcRect/>
            <a:stretch>
              <a:fillRect/>
            </a:stretch>
          </a:blipFill>
        </p:spPr>
        <p:txBody>
          <a:bodyPr lIns="1005840" tIns="2194560" rIns="182880" bIns="1188720"/>
          <a:lstStyle>
            <a:lvl1pPr marL="0" indent="0">
              <a:buFontTx/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nl-BE"/>
              <a:t> </a:t>
            </a:r>
            <a:endParaRPr lang="en-BE" dirty="0"/>
          </a:p>
        </p:txBody>
      </p:sp>
      <p:sp>
        <p:nvSpPr>
          <p:cNvPr id="253" name="Titel 1">
            <a:extLst>
              <a:ext uri="{FF2B5EF4-FFF2-40B4-BE49-F238E27FC236}">
                <a16:creationId xmlns:a16="http://schemas.microsoft.com/office/drawing/2014/main" id="{F8EDE2AA-5EC7-4E82-852A-FE7B05022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80020" y="1479973"/>
            <a:ext cx="2992891" cy="71120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lang="en-BE" sz="28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BE" dirty="0"/>
          </a:p>
        </p:txBody>
      </p:sp>
      <p:sp>
        <p:nvSpPr>
          <p:cNvPr id="254" name="Tijdelijke aanduiding voor tekst 3">
            <a:extLst>
              <a:ext uri="{FF2B5EF4-FFF2-40B4-BE49-F238E27FC236}">
                <a16:creationId xmlns:a16="http://schemas.microsoft.com/office/drawing/2014/main" id="{C77A671E-B4FD-4971-A22F-87DB01A11F1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780275" y="2191174"/>
            <a:ext cx="2983043" cy="1086811"/>
          </a:xfrm>
          <a:prstGeom prst="rect">
            <a:avLst/>
          </a:prstGeom>
        </p:spPr>
        <p:txBody>
          <a:bodyPr lIns="0" tIns="0" rIns="0" bIns="91440">
            <a:normAutofit/>
          </a:bodyPr>
          <a:lstStyle>
            <a:lvl1pPr marL="0" indent="0">
              <a:buFontTx/>
              <a:buNone/>
              <a:defRPr lang="nl-NL" sz="2400" kern="1200" dirty="0">
                <a:solidFill>
                  <a:schemeClr val="bg1"/>
                </a:solidFill>
                <a:latin typeface="Georgia" panose="02040502050405020303" pitchFamily="18" charset="0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7055229"/>
            <a:ext cx="2743200" cy="2307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88783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inf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jdelijke aanduiding voor afbeelding 14">
            <a:extLst>
              <a:ext uri="{FF2B5EF4-FFF2-40B4-BE49-F238E27FC236}">
                <a16:creationId xmlns:a16="http://schemas.microsoft.com/office/drawing/2014/main" id="{082B9D0C-0783-431C-BFBF-3A3AA871FE8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alpha val="78000"/>
            </a:schemeClr>
          </a:solidFill>
        </p:spPr>
        <p:txBody>
          <a:bodyPr anchor="ctr" anchorCtr="0"/>
          <a:lstStyle>
            <a:lvl1pPr marL="0" indent="0" algn="r">
              <a:buFontTx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&lt;Click to add picture&lt;&lt;&lt;&lt;&lt;&lt;&lt;&lt;&lt;&lt;</a:t>
            </a:r>
            <a:endParaRPr lang="en-BE" dirty="0"/>
          </a:p>
        </p:txBody>
      </p:sp>
      <p:sp>
        <p:nvSpPr>
          <p:cNvPr id="26" name="Tijdelijke aanduiding voor tekst 25">
            <a:extLst>
              <a:ext uri="{FF2B5EF4-FFF2-40B4-BE49-F238E27FC236}">
                <a16:creationId xmlns:a16="http://schemas.microsoft.com/office/drawing/2014/main" id="{6A895D29-FC6A-432A-8385-E2F1D027CD96}"/>
              </a:ext>
            </a:extLst>
          </p:cNvPr>
          <p:cNvSpPr>
            <a:spLocks noGrp="1" noChangeAspect="1"/>
          </p:cNvSpPr>
          <p:nvPr>
            <p:ph type="body" sz="quarter" idx="13" hasCustomPrompt="1"/>
          </p:nvPr>
        </p:nvSpPr>
        <p:spPr>
          <a:xfrm>
            <a:off x="766763" y="800100"/>
            <a:ext cx="5329239" cy="5257800"/>
          </a:xfrm>
          <a:prstGeom prst="rect">
            <a:avLst/>
          </a:prstGeom>
          <a:blipFill dpi="0" rotWithShape="1">
            <a:blip r:embed="rId2">
              <a:alphaModFix amt="50000"/>
            </a:blip>
            <a:srcRect/>
            <a:stretch>
              <a:fillRect/>
            </a:stretch>
          </a:blipFill>
        </p:spPr>
        <p:txBody>
          <a:bodyPr lIns="1005840" tIns="2194560" rIns="182880" bIns="1188720"/>
          <a:lstStyle>
            <a:lvl1pPr marL="0" indent="0">
              <a:buFontTx/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nl-BE"/>
              <a:t> </a:t>
            </a:r>
            <a:endParaRPr lang="en-BE" dirty="0"/>
          </a:p>
        </p:txBody>
      </p:sp>
      <p:sp>
        <p:nvSpPr>
          <p:cNvPr id="253" name="Titel 1">
            <a:extLst>
              <a:ext uri="{FF2B5EF4-FFF2-40B4-BE49-F238E27FC236}">
                <a16:creationId xmlns:a16="http://schemas.microsoft.com/office/drawing/2014/main" id="{F8EDE2AA-5EC7-4E82-852A-FE7B05022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1817" y="1479973"/>
            <a:ext cx="2992891" cy="71120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lang="en-BE" sz="2800" b="1" kern="1200" dirty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BE" dirty="0"/>
          </a:p>
        </p:txBody>
      </p:sp>
      <p:sp>
        <p:nvSpPr>
          <p:cNvPr id="254" name="Tijdelijke aanduiding voor tekst 3">
            <a:extLst>
              <a:ext uri="{FF2B5EF4-FFF2-40B4-BE49-F238E27FC236}">
                <a16:creationId xmlns:a16="http://schemas.microsoft.com/office/drawing/2014/main" id="{C77A671E-B4FD-4971-A22F-87DB01A11F1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472072" y="2191174"/>
            <a:ext cx="2983043" cy="1086811"/>
          </a:xfrm>
          <a:prstGeom prst="rect">
            <a:avLst/>
          </a:prstGeom>
        </p:spPr>
        <p:txBody>
          <a:bodyPr lIns="0" tIns="0" rIns="0" bIns="91440">
            <a:normAutofit/>
          </a:bodyPr>
          <a:lstStyle>
            <a:lvl1pPr marL="0" indent="0">
              <a:buFontTx/>
              <a:buNone/>
              <a:defRPr lang="nl-NL" sz="2400" kern="1200" dirty="0">
                <a:solidFill>
                  <a:schemeClr val="accent1"/>
                </a:solidFill>
                <a:latin typeface="Georgia" panose="02040502050405020303" pitchFamily="18" charset="0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6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7050205"/>
            <a:ext cx="2743200" cy="2307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128410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inf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jdelijke aanduiding voor afbeelding 14">
            <a:extLst>
              <a:ext uri="{FF2B5EF4-FFF2-40B4-BE49-F238E27FC236}">
                <a16:creationId xmlns:a16="http://schemas.microsoft.com/office/drawing/2014/main" id="{082B9D0C-0783-431C-BFBF-3A3AA871FE8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alpha val="78000"/>
            </a:schemeClr>
          </a:solidFill>
        </p:spPr>
        <p:txBody>
          <a:bodyPr anchor="ctr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&gt;&gt;&gt;&gt;&gt;&gt;&gt;&gt;&gt; Click to add picture &gt;</a:t>
            </a:r>
            <a:endParaRPr lang="en-BE" dirty="0"/>
          </a:p>
        </p:txBody>
      </p:sp>
      <p:sp>
        <p:nvSpPr>
          <p:cNvPr id="6" name="Tijdelijke aanduiding voor tekst 25">
            <a:extLst>
              <a:ext uri="{FF2B5EF4-FFF2-40B4-BE49-F238E27FC236}">
                <a16:creationId xmlns:a16="http://schemas.microsoft.com/office/drawing/2014/main" id="{6A895D29-FC6A-432A-8385-E2F1D027CD96}"/>
              </a:ext>
            </a:extLst>
          </p:cNvPr>
          <p:cNvSpPr>
            <a:spLocks noGrp="1" noChangeAspect="1"/>
          </p:cNvSpPr>
          <p:nvPr>
            <p:ph type="body" sz="quarter" idx="13" hasCustomPrompt="1"/>
          </p:nvPr>
        </p:nvSpPr>
        <p:spPr>
          <a:xfrm flipH="1">
            <a:off x="6096000" y="800100"/>
            <a:ext cx="5329238" cy="5257800"/>
          </a:xfrm>
          <a:prstGeom prst="rect">
            <a:avLst/>
          </a:prstGeom>
          <a:blipFill dpi="0" rotWithShape="1">
            <a:blip r:embed="rId2">
              <a:alphaModFix amt="50000"/>
            </a:blip>
            <a:srcRect/>
            <a:stretch>
              <a:fillRect/>
            </a:stretch>
          </a:blipFill>
        </p:spPr>
        <p:txBody>
          <a:bodyPr lIns="1005840" tIns="2194560" rIns="182880" bIns="1188720"/>
          <a:lstStyle>
            <a:lvl1pPr marL="0" indent="0">
              <a:buFontTx/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nl-BE"/>
              <a:t> </a:t>
            </a:r>
            <a:endParaRPr lang="en-BE" dirty="0"/>
          </a:p>
        </p:txBody>
      </p:sp>
      <p:sp>
        <p:nvSpPr>
          <p:cNvPr id="253" name="Titel 1">
            <a:extLst>
              <a:ext uri="{FF2B5EF4-FFF2-40B4-BE49-F238E27FC236}">
                <a16:creationId xmlns:a16="http://schemas.microsoft.com/office/drawing/2014/main" id="{F8EDE2AA-5EC7-4E82-852A-FE7B05022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80020" y="1479973"/>
            <a:ext cx="2992891" cy="71120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lang="en-BE" sz="2800" b="1" kern="1200" dirty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BE" dirty="0"/>
          </a:p>
        </p:txBody>
      </p:sp>
      <p:sp>
        <p:nvSpPr>
          <p:cNvPr id="254" name="Tijdelijke aanduiding voor tekst 3">
            <a:extLst>
              <a:ext uri="{FF2B5EF4-FFF2-40B4-BE49-F238E27FC236}">
                <a16:creationId xmlns:a16="http://schemas.microsoft.com/office/drawing/2014/main" id="{C77A671E-B4FD-4971-A22F-87DB01A11F1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780275" y="2191174"/>
            <a:ext cx="2983043" cy="1086811"/>
          </a:xfrm>
          <a:prstGeom prst="rect">
            <a:avLst/>
          </a:prstGeom>
        </p:spPr>
        <p:txBody>
          <a:bodyPr lIns="0" tIns="0" rIns="0" bIns="91440">
            <a:normAutofit/>
          </a:bodyPr>
          <a:lstStyle>
            <a:lvl1pPr marL="0" indent="0">
              <a:buFontTx/>
              <a:buNone/>
              <a:defRPr lang="nl-NL" sz="2400" kern="1200" dirty="0">
                <a:solidFill>
                  <a:schemeClr val="accent1"/>
                </a:solidFill>
                <a:latin typeface="Georgia" panose="02040502050405020303" pitchFamily="18" charset="0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7055229"/>
            <a:ext cx="2743200" cy="2307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670917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&amp; Tex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jdelijke aanduiding voor afbeelding 3">
            <a:extLst>
              <a:ext uri="{FF2B5EF4-FFF2-40B4-BE49-F238E27FC236}">
                <a16:creationId xmlns:a16="http://schemas.microsoft.com/office/drawing/2014/main" id="{E2D5FF81-71AA-4A77-BAFA-7D04F841B05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067299" y="1905000"/>
            <a:ext cx="2160000" cy="1346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300"/>
              </a:spcBef>
              <a:buFontTx/>
              <a:buNone/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US"/>
              <a:t>add icon</a:t>
            </a:r>
          </a:p>
        </p:txBody>
      </p:sp>
      <p:sp>
        <p:nvSpPr>
          <p:cNvPr id="16" name="Tijdelijke aanduiding voor tekst 9">
            <a:extLst>
              <a:ext uri="{FF2B5EF4-FFF2-40B4-BE49-F238E27FC236}">
                <a16:creationId xmlns:a16="http://schemas.microsoft.com/office/drawing/2014/main" id="{2F64FA00-F52F-4F8C-9ED0-8C00855A7D4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66763" y="3647804"/>
            <a:ext cx="10661665" cy="2168795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ctr">
              <a:buFontTx/>
              <a:buNone/>
              <a:defRPr sz="3600">
                <a:solidFill>
                  <a:schemeClr val="accent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457200" indent="0">
              <a:buFontTx/>
              <a:buNone/>
              <a:defRPr>
                <a:latin typeface="+mj-lt"/>
              </a:defRPr>
            </a:lvl2pPr>
            <a:lvl3pPr marL="914400" indent="0">
              <a:buFontTx/>
              <a:buNone/>
              <a:defRPr>
                <a:latin typeface="+mj-lt"/>
              </a:defRPr>
            </a:lvl3pPr>
            <a:lvl4pPr marL="1371600" indent="0">
              <a:buFontTx/>
              <a:buNone/>
              <a:defRPr>
                <a:latin typeface="+mj-lt"/>
              </a:defRPr>
            </a:lvl4pPr>
            <a:lvl5pPr marL="1828800" indent="0">
              <a:buFontTx/>
              <a:buNone/>
              <a:defRPr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6479665"/>
            <a:ext cx="2743200" cy="2307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  <p:cxnSp>
        <p:nvCxnSpPr>
          <p:cNvPr id="7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 userDrawn="1"/>
        </p:nvCxnSpPr>
        <p:spPr>
          <a:xfrm>
            <a:off x="11816398" y="6479665"/>
            <a:ext cx="0" cy="40284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967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&amp; 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ijdelijke aanduiding voor tekst 9">
            <a:extLst>
              <a:ext uri="{FF2B5EF4-FFF2-40B4-BE49-F238E27FC236}">
                <a16:creationId xmlns:a16="http://schemas.microsoft.com/office/drawing/2014/main" id="{2F64FA00-F52F-4F8C-9ED0-8C00855A7D4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66763" y="3647804"/>
            <a:ext cx="10661665" cy="2168795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ctr">
              <a:buFontTx/>
              <a:buNone/>
              <a:defRPr sz="360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457200" indent="0">
              <a:buFontTx/>
              <a:buNone/>
              <a:defRPr>
                <a:latin typeface="+mj-lt"/>
              </a:defRPr>
            </a:lvl2pPr>
            <a:lvl3pPr marL="914400" indent="0">
              <a:buFontTx/>
              <a:buNone/>
              <a:defRPr>
                <a:latin typeface="+mj-lt"/>
              </a:defRPr>
            </a:lvl3pPr>
            <a:lvl4pPr marL="1371600" indent="0">
              <a:buFontTx/>
              <a:buNone/>
              <a:defRPr>
                <a:latin typeface="+mj-lt"/>
              </a:defRPr>
            </a:lvl4pPr>
            <a:lvl5pPr marL="1828800" indent="0">
              <a:buFontTx/>
              <a:buNone/>
              <a:defRPr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Tijdelijke aanduiding voor afbeelding 3">
            <a:extLst>
              <a:ext uri="{FF2B5EF4-FFF2-40B4-BE49-F238E27FC236}">
                <a16:creationId xmlns:a16="http://schemas.microsoft.com/office/drawing/2014/main" id="{E2D5FF81-71AA-4A77-BAFA-7D04F841B05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067299" y="1905000"/>
            <a:ext cx="2160000" cy="1346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300"/>
              </a:spcBef>
              <a:buFontTx/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/>
              <a:t>add icon</a:t>
            </a:r>
          </a:p>
        </p:txBody>
      </p:sp>
      <p:pic>
        <p:nvPicPr>
          <p:cNvPr id="9" name="Afbeelding 13">
            <a:extLst>
              <a:ext uri="{FF2B5EF4-FFF2-40B4-BE49-F238E27FC236}">
                <a16:creationId xmlns:a16="http://schemas.microsoft.com/office/drawing/2014/main" id="{522606A1-5983-4956-9002-1FC101450FA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lum bright="10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321" y="6440088"/>
            <a:ext cx="733149" cy="167146"/>
          </a:xfrm>
          <a:prstGeom prst="rect">
            <a:avLst/>
          </a:prstGeom>
        </p:spPr>
      </p:pic>
      <p:sp>
        <p:nvSpPr>
          <p:cNvPr id="10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6479665"/>
            <a:ext cx="2743200" cy="2307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bg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  <p:cxnSp>
        <p:nvCxnSpPr>
          <p:cNvPr id="11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 userDrawn="1"/>
        </p:nvCxnSpPr>
        <p:spPr>
          <a:xfrm>
            <a:off x="11816398" y="6479665"/>
            <a:ext cx="0" cy="40284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4034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&amp; Tex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ijdelijke aanduiding voor tekst 9">
            <a:extLst>
              <a:ext uri="{FF2B5EF4-FFF2-40B4-BE49-F238E27FC236}">
                <a16:creationId xmlns:a16="http://schemas.microsoft.com/office/drawing/2014/main" id="{2F64FA00-F52F-4F8C-9ED0-8C00855A7D4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66763" y="3647804"/>
            <a:ext cx="10661665" cy="2168795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ctr">
              <a:buFontTx/>
              <a:buNone/>
              <a:defRPr sz="360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457200" indent="0">
              <a:buFontTx/>
              <a:buNone/>
              <a:defRPr>
                <a:latin typeface="+mj-lt"/>
              </a:defRPr>
            </a:lvl2pPr>
            <a:lvl3pPr marL="914400" indent="0">
              <a:buFontTx/>
              <a:buNone/>
              <a:defRPr>
                <a:latin typeface="+mj-lt"/>
              </a:defRPr>
            </a:lvl3pPr>
            <a:lvl4pPr marL="1371600" indent="0">
              <a:buFontTx/>
              <a:buNone/>
              <a:defRPr>
                <a:latin typeface="+mj-lt"/>
              </a:defRPr>
            </a:lvl4pPr>
            <a:lvl5pPr marL="1828800" indent="0">
              <a:buFontTx/>
              <a:buNone/>
              <a:defRPr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Tijdelijke aanduiding voor afbeelding 3">
            <a:extLst>
              <a:ext uri="{FF2B5EF4-FFF2-40B4-BE49-F238E27FC236}">
                <a16:creationId xmlns:a16="http://schemas.microsoft.com/office/drawing/2014/main" id="{E2D5FF81-71AA-4A77-BAFA-7D04F841B05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067299" y="1905000"/>
            <a:ext cx="2160000" cy="1346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300"/>
              </a:spcBef>
              <a:buFontTx/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/>
              <a:t>add icon</a:t>
            </a:r>
          </a:p>
        </p:txBody>
      </p:sp>
      <p:sp>
        <p:nvSpPr>
          <p:cNvPr id="8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6479665"/>
            <a:ext cx="2743200" cy="2307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bg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  <p:cxnSp>
        <p:nvCxnSpPr>
          <p:cNvPr id="9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 userDrawn="1"/>
        </p:nvCxnSpPr>
        <p:spPr>
          <a:xfrm>
            <a:off x="11816398" y="6479665"/>
            <a:ext cx="0" cy="40284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Afbeelding 13">
            <a:extLst>
              <a:ext uri="{FF2B5EF4-FFF2-40B4-BE49-F238E27FC236}">
                <a16:creationId xmlns:a16="http://schemas.microsoft.com/office/drawing/2014/main" id="{522606A1-5983-4956-9002-1FC101450FA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lum bright="10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321" y="6440088"/>
            <a:ext cx="733149" cy="167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234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7" name="Title Placeholder 1"/>
          <p:cNvSpPr>
            <a:spLocks noGrp="1"/>
          </p:cNvSpPr>
          <p:nvPr>
            <p:ph type="title"/>
          </p:nvPr>
        </p:nvSpPr>
        <p:spPr>
          <a:xfrm>
            <a:off x="3181350" y="5635663"/>
            <a:ext cx="8362949" cy="6020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7" name="Afbeelding 3">
            <a:extLst>
              <a:ext uri="{FF2B5EF4-FFF2-40B4-BE49-F238E27FC236}">
                <a16:creationId xmlns:a16="http://schemas.microsoft.com/office/drawing/2014/main" id="{AA5B3CA4-7383-4A08-AD3F-748BE844E02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11" t="39931" r="6884" b="9611"/>
          <a:stretch/>
        </p:blipFill>
        <p:spPr>
          <a:xfrm>
            <a:off x="754743" y="769256"/>
            <a:ext cx="10711543" cy="4475843"/>
          </a:xfrm>
          <a:prstGeom prst="rect">
            <a:avLst/>
          </a:prstGeom>
        </p:spPr>
      </p:pic>
      <p:sp>
        <p:nvSpPr>
          <p:cNvPr id="8" name="Tijdelijke aanduiding voor tekst 16">
            <a:extLst>
              <a:ext uri="{FF2B5EF4-FFF2-40B4-BE49-F238E27FC236}">
                <a16:creationId xmlns:a16="http://schemas.microsoft.com/office/drawing/2014/main" id="{84146CB0-6BC6-4934-BF0B-44A468D3961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181350" y="5321300"/>
            <a:ext cx="8270421" cy="285787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r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474" y="5310187"/>
            <a:ext cx="2193393" cy="794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188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6479665"/>
            <a:ext cx="2743200" cy="2307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  <p:cxnSp>
        <p:nvCxnSpPr>
          <p:cNvPr id="6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 userDrawn="1"/>
        </p:nvCxnSpPr>
        <p:spPr>
          <a:xfrm>
            <a:off x="11816398" y="6479665"/>
            <a:ext cx="0" cy="40284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9624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6479665"/>
            <a:ext cx="2743200" cy="2307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bg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  <p:cxnSp>
        <p:nvCxnSpPr>
          <p:cNvPr id="28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 userDrawn="1"/>
        </p:nvCxnSpPr>
        <p:spPr>
          <a:xfrm>
            <a:off x="11816398" y="6479665"/>
            <a:ext cx="0" cy="40284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Afbeelding 13">
            <a:extLst>
              <a:ext uri="{FF2B5EF4-FFF2-40B4-BE49-F238E27FC236}">
                <a16:creationId xmlns:a16="http://schemas.microsoft.com/office/drawing/2014/main" id="{522606A1-5983-4956-9002-1FC101450FA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lum bright="10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321" y="6440088"/>
            <a:ext cx="733149" cy="167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683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6479665"/>
            <a:ext cx="2743200" cy="2307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bg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  <p:cxnSp>
        <p:nvCxnSpPr>
          <p:cNvPr id="26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 userDrawn="1"/>
        </p:nvCxnSpPr>
        <p:spPr>
          <a:xfrm>
            <a:off x="11816398" y="6479665"/>
            <a:ext cx="0" cy="40284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Afbeelding 13">
            <a:extLst>
              <a:ext uri="{FF2B5EF4-FFF2-40B4-BE49-F238E27FC236}">
                <a16:creationId xmlns:a16="http://schemas.microsoft.com/office/drawing/2014/main" id="{522606A1-5983-4956-9002-1FC101450FA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lum bright="10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321" y="6440088"/>
            <a:ext cx="733149" cy="167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90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ictures with inf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>
          <a:xfrm>
            <a:off x="182337" y="5309722"/>
            <a:ext cx="11827325" cy="1418433"/>
            <a:chOff x="182336" y="7877294"/>
            <a:chExt cx="11827325" cy="1418433"/>
          </a:xfrm>
        </p:grpSpPr>
        <p:sp>
          <p:nvSpPr>
            <p:cNvPr id="6" name="Oval 5"/>
            <p:cNvSpPr/>
            <p:nvPr/>
          </p:nvSpPr>
          <p:spPr>
            <a:xfrm rot="5400000">
              <a:off x="182336" y="7877294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 rot="5400000">
              <a:off x="182336" y="8472606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 rot="5400000">
              <a:off x="182336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 rot="5400000">
              <a:off x="483961" y="8174950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 rot="5400000">
              <a:off x="483961" y="8472606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 rot="5400000">
              <a:off x="483961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 rot="5400000">
              <a:off x="778601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 rot="5400000">
              <a:off x="1370920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 rot="5400000">
              <a:off x="1370920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 rot="5400000">
              <a:off x="1669370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 rot="5400000">
              <a:off x="1669370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 rot="5400000">
              <a:off x="1967815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 rot="5400000">
              <a:off x="2266944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 rot="5400000">
              <a:off x="2266944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 rot="5400000">
              <a:off x="2565389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/>
            <p:cNvSpPr/>
            <p:nvPr/>
          </p:nvSpPr>
          <p:spPr>
            <a:xfrm rot="5400000">
              <a:off x="2565389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 rot="5400000">
              <a:off x="2859830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 rot="5400000">
              <a:off x="2859830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 rot="5400000">
              <a:off x="3163650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/>
            <p:cNvSpPr/>
            <p:nvPr/>
          </p:nvSpPr>
          <p:spPr>
            <a:xfrm rot="5400000">
              <a:off x="3163650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 rot="5400000">
              <a:off x="3460921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/>
            <p:cNvSpPr/>
            <p:nvPr/>
          </p:nvSpPr>
          <p:spPr>
            <a:xfrm rot="5400000">
              <a:off x="3748990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 rot="5400000">
              <a:off x="3748990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 rot="5400000">
              <a:off x="4048119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 rot="5400000">
              <a:off x="4048119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 rot="5400000">
              <a:off x="4346564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 rot="5400000">
              <a:off x="4346564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/>
            <p:cNvSpPr/>
            <p:nvPr/>
          </p:nvSpPr>
          <p:spPr>
            <a:xfrm rot="5400000">
              <a:off x="4641005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 rot="5400000">
              <a:off x="4944825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/>
            <p:cNvSpPr/>
            <p:nvPr/>
          </p:nvSpPr>
          <p:spPr>
            <a:xfrm rot="5400000">
              <a:off x="4944825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/>
            <p:cNvSpPr/>
            <p:nvPr/>
          </p:nvSpPr>
          <p:spPr>
            <a:xfrm rot="5400000">
              <a:off x="5242096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/>
            <p:cNvSpPr/>
            <p:nvPr/>
          </p:nvSpPr>
          <p:spPr>
            <a:xfrm rot="5400000">
              <a:off x="5535386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 rot="5400000">
              <a:off x="5535386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/>
            <p:cNvSpPr/>
            <p:nvPr/>
          </p:nvSpPr>
          <p:spPr>
            <a:xfrm rot="5400000">
              <a:off x="5837011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/>
            <p:cNvSpPr/>
            <p:nvPr/>
          </p:nvSpPr>
          <p:spPr>
            <a:xfrm rot="5400000">
              <a:off x="5837011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/>
            <p:cNvSpPr/>
            <p:nvPr/>
          </p:nvSpPr>
          <p:spPr>
            <a:xfrm rot="5400000">
              <a:off x="6131651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/>
            <p:cNvSpPr/>
            <p:nvPr/>
          </p:nvSpPr>
          <p:spPr>
            <a:xfrm rot="5400000">
              <a:off x="6131651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/>
            <p:cNvSpPr/>
            <p:nvPr/>
          </p:nvSpPr>
          <p:spPr>
            <a:xfrm rot="5400000">
              <a:off x="6428922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/>
            <p:cNvSpPr/>
            <p:nvPr/>
          </p:nvSpPr>
          <p:spPr>
            <a:xfrm rot="5400000">
              <a:off x="6723970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/>
            <p:cNvSpPr/>
            <p:nvPr/>
          </p:nvSpPr>
          <p:spPr>
            <a:xfrm rot="5400000">
              <a:off x="6723970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/>
            <p:cNvSpPr/>
            <p:nvPr/>
          </p:nvSpPr>
          <p:spPr>
            <a:xfrm rot="5400000">
              <a:off x="7022420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/>
            <p:cNvSpPr/>
            <p:nvPr/>
          </p:nvSpPr>
          <p:spPr>
            <a:xfrm rot="5400000">
              <a:off x="7022420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/>
            <p:cNvSpPr/>
            <p:nvPr/>
          </p:nvSpPr>
          <p:spPr>
            <a:xfrm rot="5400000">
              <a:off x="7320865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/>
            <p:cNvSpPr/>
            <p:nvPr/>
          </p:nvSpPr>
          <p:spPr>
            <a:xfrm rot="5400000">
              <a:off x="7619994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/>
            <p:cNvSpPr/>
            <p:nvPr/>
          </p:nvSpPr>
          <p:spPr>
            <a:xfrm rot="5400000">
              <a:off x="7619994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/>
            <p:cNvSpPr/>
            <p:nvPr/>
          </p:nvSpPr>
          <p:spPr>
            <a:xfrm rot="5400000">
              <a:off x="7918439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/>
            <p:cNvSpPr/>
            <p:nvPr/>
          </p:nvSpPr>
          <p:spPr>
            <a:xfrm rot="5400000">
              <a:off x="7918439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/>
            <p:cNvSpPr/>
            <p:nvPr/>
          </p:nvSpPr>
          <p:spPr>
            <a:xfrm rot="5400000">
              <a:off x="8212880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/>
            <p:cNvSpPr/>
            <p:nvPr/>
          </p:nvSpPr>
          <p:spPr>
            <a:xfrm rot="5400000">
              <a:off x="8212880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/>
            <p:cNvSpPr/>
            <p:nvPr/>
          </p:nvSpPr>
          <p:spPr>
            <a:xfrm rot="5400000">
              <a:off x="8516700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/>
            <p:cNvSpPr/>
            <p:nvPr/>
          </p:nvSpPr>
          <p:spPr>
            <a:xfrm rot="5400000">
              <a:off x="8516700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/>
            <p:cNvSpPr/>
            <p:nvPr/>
          </p:nvSpPr>
          <p:spPr>
            <a:xfrm rot="5400000">
              <a:off x="8813971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/>
            <p:cNvSpPr/>
            <p:nvPr/>
          </p:nvSpPr>
          <p:spPr>
            <a:xfrm rot="5400000">
              <a:off x="9102040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/>
            <p:cNvSpPr/>
            <p:nvPr/>
          </p:nvSpPr>
          <p:spPr>
            <a:xfrm rot="5400000">
              <a:off x="9102040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/>
            <p:cNvSpPr/>
            <p:nvPr/>
          </p:nvSpPr>
          <p:spPr>
            <a:xfrm rot="5400000">
              <a:off x="9401169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/>
            <p:cNvSpPr/>
            <p:nvPr/>
          </p:nvSpPr>
          <p:spPr>
            <a:xfrm rot="5400000">
              <a:off x="9401169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/>
            <p:cNvSpPr/>
            <p:nvPr/>
          </p:nvSpPr>
          <p:spPr>
            <a:xfrm rot="5400000">
              <a:off x="9699614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/>
            <p:cNvSpPr/>
            <p:nvPr/>
          </p:nvSpPr>
          <p:spPr>
            <a:xfrm rot="5400000">
              <a:off x="9699614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/>
            <p:cNvSpPr/>
            <p:nvPr/>
          </p:nvSpPr>
          <p:spPr>
            <a:xfrm rot="5400000">
              <a:off x="9994055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/>
            <p:cNvSpPr/>
            <p:nvPr/>
          </p:nvSpPr>
          <p:spPr>
            <a:xfrm rot="5400000">
              <a:off x="10297875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/>
            <p:cNvSpPr/>
            <p:nvPr/>
          </p:nvSpPr>
          <p:spPr>
            <a:xfrm rot="5400000">
              <a:off x="10297875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/>
            <p:cNvSpPr/>
            <p:nvPr/>
          </p:nvSpPr>
          <p:spPr>
            <a:xfrm rot="5400000">
              <a:off x="10595146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/>
            <p:cNvSpPr/>
            <p:nvPr/>
          </p:nvSpPr>
          <p:spPr>
            <a:xfrm rot="5400000">
              <a:off x="10888318" y="8770264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/>
            <p:cNvSpPr/>
            <p:nvPr/>
          </p:nvSpPr>
          <p:spPr>
            <a:xfrm rot="5400000">
              <a:off x="10888318" y="9067920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/>
            <p:cNvSpPr/>
            <p:nvPr/>
          </p:nvSpPr>
          <p:spPr>
            <a:xfrm rot="5400000">
              <a:off x="11189943" y="8770264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/>
            <p:cNvSpPr/>
            <p:nvPr/>
          </p:nvSpPr>
          <p:spPr>
            <a:xfrm rot="5400000">
              <a:off x="11189943" y="9067920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/>
            <p:cNvSpPr/>
            <p:nvPr/>
          </p:nvSpPr>
          <p:spPr>
            <a:xfrm rot="5400000">
              <a:off x="11484583" y="7877296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/>
            <p:cNvSpPr/>
            <p:nvPr userDrawn="1"/>
          </p:nvSpPr>
          <p:spPr>
            <a:xfrm rot="5400000">
              <a:off x="11484583" y="817495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/>
            <p:cNvSpPr/>
            <p:nvPr/>
          </p:nvSpPr>
          <p:spPr>
            <a:xfrm rot="5400000">
              <a:off x="11484583" y="8770264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/>
            <p:cNvSpPr/>
            <p:nvPr/>
          </p:nvSpPr>
          <p:spPr>
            <a:xfrm rot="5400000">
              <a:off x="11781854" y="817495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1" name="Rectangle 80"/>
          <p:cNvSpPr/>
          <p:nvPr/>
        </p:nvSpPr>
        <p:spPr>
          <a:xfrm>
            <a:off x="4621527" y="800100"/>
            <a:ext cx="2948946" cy="5257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773726" y="800100"/>
            <a:ext cx="2948946" cy="5257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8486060" y="800100"/>
            <a:ext cx="2948946" cy="525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Picture Placeholder 94"/>
          <p:cNvSpPr>
            <a:spLocks noGrp="1"/>
          </p:cNvSpPr>
          <p:nvPr>
            <p:ph type="pic" sz="quarter" idx="10"/>
          </p:nvPr>
        </p:nvSpPr>
        <p:spPr>
          <a:xfrm>
            <a:off x="871538" y="1897062"/>
            <a:ext cx="2754312" cy="3063875"/>
          </a:xfrm>
        </p:spPr>
        <p:txBody>
          <a:bodyPr anchor="ctr"/>
          <a:lstStyle>
            <a:lvl1pPr marL="8890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99" name="Text Placeholder 97"/>
          <p:cNvSpPr>
            <a:spLocks noGrp="1"/>
          </p:cNvSpPr>
          <p:nvPr>
            <p:ph type="body" sz="quarter" idx="11"/>
          </p:nvPr>
        </p:nvSpPr>
        <p:spPr>
          <a:xfrm>
            <a:off x="871538" y="982663"/>
            <a:ext cx="2754312" cy="712787"/>
          </a:xfrm>
        </p:spPr>
        <p:txBody>
          <a:bodyPr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2pPr>
            <a:lvl3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3pPr>
            <a:lvl4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4pPr>
            <a:lvl5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1" name="Text Placeholder 97"/>
          <p:cNvSpPr>
            <a:spLocks noGrp="1"/>
          </p:cNvSpPr>
          <p:nvPr>
            <p:ph type="body" sz="quarter" idx="12"/>
          </p:nvPr>
        </p:nvSpPr>
        <p:spPr>
          <a:xfrm>
            <a:off x="871538" y="5162550"/>
            <a:ext cx="2754312" cy="817426"/>
          </a:xfrm>
        </p:spPr>
        <p:txBody>
          <a:bodyPr anchor="b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300" kern="1200">
                <a:solidFill>
                  <a:schemeClr val="bg1"/>
                </a:solidFill>
                <a:latin typeface="Georgia" panose="02040502050405020303" pitchFamily="18" charset="0"/>
                <a:ea typeface="+mn-ea"/>
                <a:cs typeface="+mn-cs"/>
              </a:defRPr>
            </a:lvl1pPr>
            <a:lvl2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2pPr>
            <a:lvl3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3pPr>
            <a:lvl4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4pPr>
            <a:lvl5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2" name="Picture Placeholder 94"/>
          <p:cNvSpPr>
            <a:spLocks noGrp="1"/>
          </p:cNvSpPr>
          <p:nvPr>
            <p:ph type="pic" sz="quarter" idx="13"/>
          </p:nvPr>
        </p:nvSpPr>
        <p:spPr>
          <a:xfrm>
            <a:off x="4718844" y="1897062"/>
            <a:ext cx="2754312" cy="3063875"/>
          </a:xfrm>
        </p:spPr>
        <p:txBody>
          <a:bodyPr anchor="ctr"/>
          <a:lstStyle>
            <a:lvl1pPr marL="8890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03" name="Text Placeholder 97"/>
          <p:cNvSpPr>
            <a:spLocks noGrp="1"/>
          </p:cNvSpPr>
          <p:nvPr>
            <p:ph type="body" sz="quarter" idx="14"/>
          </p:nvPr>
        </p:nvSpPr>
        <p:spPr>
          <a:xfrm>
            <a:off x="4718844" y="982663"/>
            <a:ext cx="2754312" cy="712787"/>
          </a:xfrm>
        </p:spPr>
        <p:txBody>
          <a:bodyPr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2pPr>
            <a:lvl3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3pPr>
            <a:lvl4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4pPr>
            <a:lvl5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4" name="Text Placeholder 97"/>
          <p:cNvSpPr>
            <a:spLocks noGrp="1"/>
          </p:cNvSpPr>
          <p:nvPr>
            <p:ph type="body" sz="quarter" idx="15"/>
          </p:nvPr>
        </p:nvSpPr>
        <p:spPr>
          <a:xfrm>
            <a:off x="4718844" y="5162550"/>
            <a:ext cx="2754312" cy="817426"/>
          </a:xfrm>
        </p:spPr>
        <p:txBody>
          <a:bodyPr anchor="b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300" kern="1200">
                <a:solidFill>
                  <a:schemeClr val="bg1"/>
                </a:solidFill>
                <a:latin typeface="Georgia" panose="02040502050405020303" pitchFamily="18" charset="0"/>
                <a:ea typeface="+mn-ea"/>
                <a:cs typeface="+mn-cs"/>
              </a:defRPr>
            </a:lvl1pPr>
            <a:lvl2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2pPr>
            <a:lvl3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3pPr>
            <a:lvl4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4pPr>
            <a:lvl5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5" name="Picture Placeholder 94"/>
          <p:cNvSpPr>
            <a:spLocks noGrp="1"/>
          </p:cNvSpPr>
          <p:nvPr>
            <p:ph type="pic" sz="quarter" idx="16"/>
          </p:nvPr>
        </p:nvSpPr>
        <p:spPr>
          <a:xfrm>
            <a:off x="8588326" y="1897062"/>
            <a:ext cx="2754312" cy="3063875"/>
          </a:xfrm>
        </p:spPr>
        <p:txBody>
          <a:bodyPr anchor="ctr"/>
          <a:lstStyle>
            <a:lvl1pPr marL="8890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06" name="Text Placeholder 97"/>
          <p:cNvSpPr>
            <a:spLocks noGrp="1"/>
          </p:cNvSpPr>
          <p:nvPr>
            <p:ph type="body" sz="quarter" idx="17"/>
          </p:nvPr>
        </p:nvSpPr>
        <p:spPr>
          <a:xfrm>
            <a:off x="8588326" y="982663"/>
            <a:ext cx="2754312" cy="712787"/>
          </a:xfrm>
        </p:spPr>
        <p:txBody>
          <a:bodyPr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2pPr>
            <a:lvl3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3pPr>
            <a:lvl4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4pPr>
            <a:lvl5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7" name="Text Placeholder 97"/>
          <p:cNvSpPr>
            <a:spLocks noGrp="1"/>
          </p:cNvSpPr>
          <p:nvPr>
            <p:ph type="body" sz="quarter" idx="18"/>
          </p:nvPr>
        </p:nvSpPr>
        <p:spPr>
          <a:xfrm>
            <a:off x="8588326" y="5162550"/>
            <a:ext cx="2754312" cy="817426"/>
          </a:xfrm>
        </p:spPr>
        <p:txBody>
          <a:bodyPr anchor="b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300" kern="1200">
                <a:solidFill>
                  <a:schemeClr val="bg1"/>
                </a:solidFill>
                <a:latin typeface="Georgia" panose="02040502050405020303" pitchFamily="18" charset="0"/>
                <a:ea typeface="+mn-ea"/>
                <a:cs typeface="+mn-cs"/>
              </a:defRPr>
            </a:lvl1pPr>
            <a:lvl2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2pPr>
            <a:lvl3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3pPr>
            <a:lvl4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4pPr>
            <a:lvl5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2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6479665"/>
            <a:ext cx="2743200" cy="2307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  <p:cxnSp>
        <p:nvCxnSpPr>
          <p:cNvPr id="93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 userDrawn="1"/>
        </p:nvCxnSpPr>
        <p:spPr>
          <a:xfrm>
            <a:off x="11816398" y="6479665"/>
            <a:ext cx="0" cy="40284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3187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ictures with inf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>
          <a:xfrm>
            <a:off x="182338" y="5291600"/>
            <a:ext cx="11827325" cy="1418433"/>
            <a:chOff x="182336" y="7877294"/>
            <a:chExt cx="11827325" cy="1418433"/>
          </a:xfrm>
        </p:grpSpPr>
        <p:sp>
          <p:nvSpPr>
            <p:cNvPr id="6" name="Oval 5"/>
            <p:cNvSpPr/>
            <p:nvPr/>
          </p:nvSpPr>
          <p:spPr>
            <a:xfrm rot="5400000">
              <a:off x="182336" y="7877294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 rot="5400000">
              <a:off x="182336" y="8472606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 rot="5400000">
              <a:off x="182336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 rot="5400000">
              <a:off x="483961" y="8174950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 rot="5400000">
              <a:off x="483961" y="8472606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 rot="5400000">
              <a:off x="483961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 rot="5400000">
              <a:off x="778601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 rot="5400000">
              <a:off x="1370920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 rot="5400000">
              <a:off x="1370920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 rot="5400000">
              <a:off x="1669370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 rot="5400000">
              <a:off x="1669370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 rot="5400000">
              <a:off x="1967815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 rot="5400000">
              <a:off x="2266944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 rot="5400000">
              <a:off x="2266944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 rot="5400000">
              <a:off x="2565389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/>
            <p:cNvSpPr/>
            <p:nvPr/>
          </p:nvSpPr>
          <p:spPr>
            <a:xfrm rot="5400000">
              <a:off x="2565389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 rot="5400000">
              <a:off x="2859830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 rot="5400000">
              <a:off x="2859830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 rot="5400000">
              <a:off x="3163650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/>
            <p:cNvSpPr/>
            <p:nvPr/>
          </p:nvSpPr>
          <p:spPr>
            <a:xfrm rot="5400000">
              <a:off x="3163650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 rot="5400000">
              <a:off x="3460921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/>
            <p:cNvSpPr/>
            <p:nvPr/>
          </p:nvSpPr>
          <p:spPr>
            <a:xfrm rot="5400000">
              <a:off x="3748990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 rot="5400000">
              <a:off x="3748990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 rot="5400000">
              <a:off x="4048119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 rot="5400000">
              <a:off x="4048119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 rot="5400000">
              <a:off x="4346564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 rot="5400000">
              <a:off x="4346564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/>
            <p:cNvSpPr/>
            <p:nvPr/>
          </p:nvSpPr>
          <p:spPr>
            <a:xfrm rot="5400000">
              <a:off x="4641005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 rot="5400000">
              <a:off x="4944825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/>
            <p:cNvSpPr/>
            <p:nvPr/>
          </p:nvSpPr>
          <p:spPr>
            <a:xfrm rot="5400000">
              <a:off x="4944825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/>
            <p:cNvSpPr/>
            <p:nvPr/>
          </p:nvSpPr>
          <p:spPr>
            <a:xfrm rot="5400000">
              <a:off x="5242096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/>
            <p:cNvSpPr/>
            <p:nvPr/>
          </p:nvSpPr>
          <p:spPr>
            <a:xfrm rot="5400000">
              <a:off x="5535386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 rot="5400000">
              <a:off x="5535386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/>
            <p:cNvSpPr/>
            <p:nvPr/>
          </p:nvSpPr>
          <p:spPr>
            <a:xfrm rot="5400000">
              <a:off x="5837011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/>
            <p:cNvSpPr/>
            <p:nvPr/>
          </p:nvSpPr>
          <p:spPr>
            <a:xfrm rot="5400000">
              <a:off x="5837011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/>
            <p:cNvSpPr/>
            <p:nvPr/>
          </p:nvSpPr>
          <p:spPr>
            <a:xfrm rot="5400000">
              <a:off x="6131651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/>
            <p:cNvSpPr/>
            <p:nvPr/>
          </p:nvSpPr>
          <p:spPr>
            <a:xfrm rot="5400000">
              <a:off x="6131651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/>
            <p:cNvSpPr/>
            <p:nvPr/>
          </p:nvSpPr>
          <p:spPr>
            <a:xfrm rot="5400000">
              <a:off x="6428922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/>
            <p:cNvSpPr/>
            <p:nvPr/>
          </p:nvSpPr>
          <p:spPr>
            <a:xfrm rot="5400000">
              <a:off x="6723970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/>
            <p:cNvSpPr/>
            <p:nvPr/>
          </p:nvSpPr>
          <p:spPr>
            <a:xfrm rot="5400000">
              <a:off x="6723970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/>
            <p:cNvSpPr/>
            <p:nvPr/>
          </p:nvSpPr>
          <p:spPr>
            <a:xfrm rot="5400000">
              <a:off x="7022420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/>
            <p:cNvSpPr/>
            <p:nvPr/>
          </p:nvSpPr>
          <p:spPr>
            <a:xfrm rot="5400000">
              <a:off x="7022420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/>
            <p:cNvSpPr/>
            <p:nvPr/>
          </p:nvSpPr>
          <p:spPr>
            <a:xfrm rot="5400000">
              <a:off x="7320865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/>
            <p:cNvSpPr/>
            <p:nvPr/>
          </p:nvSpPr>
          <p:spPr>
            <a:xfrm rot="5400000">
              <a:off x="7619994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/>
            <p:cNvSpPr/>
            <p:nvPr/>
          </p:nvSpPr>
          <p:spPr>
            <a:xfrm rot="5400000">
              <a:off x="7619994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/>
            <p:cNvSpPr/>
            <p:nvPr/>
          </p:nvSpPr>
          <p:spPr>
            <a:xfrm rot="5400000">
              <a:off x="7918439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/>
            <p:cNvSpPr/>
            <p:nvPr/>
          </p:nvSpPr>
          <p:spPr>
            <a:xfrm rot="5400000">
              <a:off x="7918439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/>
            <p:cNvSpPr/>
            <p:nvPr/>
          </p:nvSpPr>
          <p:spPr>
            <a:xfrm rot="5400000">
              <a:off x="8212880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/>
            <p:cNvSpPr/>
            <p:nvPr/>
          </p:nvSpPr>
          <p:spPr>
            <a:xfrm rot="5400000">
              <a:off x="8212880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/>
            <p:cNvSpPr/>
            <p:nvPr/>
          </p:nvSpPr>
          <p:spPr>
            <a:xfrm rot="5400000">
              <a:off x="8516700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/>
            <p:cNvSpPr/>
            <p:nvPr/>
          </p:nvSpPr>
          <p:spPr>
            <a:xfrm rot="5400000">
              <a:off x="8516700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/>
            <p:cNvSpPr/>
            <p:nvPr/>
          </p:nvSpPr>
          <p:spPr>
            <a:xfrm rot="5400000">
              <a:off x="8813971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/>
            <p:cNvSpPr/>
            <p:nvPr/>
          </p:nvSpPr>
          <p:spPr>
            <a:xfrm rot="5400000">
              <a:off x="9102040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/>
            <p:cNvSpPr/>
            <p:nvPr/>
          </p:nvSpPr>
          <p:spPr>
            <a:xfrm rot="5400000">
              <a:off x="9102040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/>
            <p:cNvSpPr/>
            <p:nvPr/>
          </p:nvSpPr>
          <p:spPr>
            <a:xfrm rot="5400000">
              <a:off x="9401169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/>
            <p:cNvSpPr/>
            <p:nvPr/>
          </p:nvSpPr>
          <p:spPr>
            <a:xfrm rot="5400000">
              <a:off x="9401169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/>
            <p:cNvSpPr/>
            <p:nvPr/>
          </p:nvSpPr>
          <p:spPr>
            <a:xfrm rot="5400000">
              <a:off x="9699614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/>
            <p:cNvSpPr/>
            <p:nvPr/>
          </p:nvSpPr>
          <p:spPr>
            <a:xfrm rot="5400000">
              <a:off x="9699614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/>
            <p:cNvSpPr/>
            <p:nvPr/>
          </p:nvSpPr>
          <p:spPr>
            <a:xfrm rot="5400000">
              <a:off x="9994055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/>
            <p:cNvSpPr/>
            <p:nvPr/>
          </p:nvSpPr>
          <p:spPr>
            <a:xfrm rot="5400000">
              <a:off x="10297875" y="877026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/>
            <p:cNvSpPr/>
            <p:nvPr/>
          </p:nvSpPr>
          <p:spPr>
            <a:xfrm rot="5400000">
              <a:off x="10297875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/>
            <p:cNvSpPr/>
            <p:nvPr/>
          </p:nvSpPr>
          <p:spPr>
            <a:xfrm rot="5400000">
              <a:off x="10595146" y="9067918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/>
            <p:cNvSpPr/>
            <p:nvPr/>
          </p:nvSpPr>
          <p:spPr>
            <a:xfrm rot="5400000">
              <a:off x="10888318" y="8770264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/>
            <p:cNvSpPr/>
            <p:nvPr/>
          </p:nvSpPr>
          <p:spPr>
            <a:xfrm rot="5400000">
              <a:off x="10888318" y="9067920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/>
            <p:cNvSpPr/>
            <p:nvPr/>
          </p:nvSpPr>
          <p:spPr>
            <a:xfrm rot="5400000">
              <a:off x="11189943" y="8770264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/>
            <p:cNvSpPr/>
            <p:nvPr/>
          </p:nvSpPr>
          <p:spPr>
            <a:xfrm rot="5400000">
              <a:off x="11189943" y="9067920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/>
            <p:cNvSpPr/>
            <p:nvPr/>
          </p:nvSpPr>
          <p:spPr>
            <a:xfrm rot="5400000">
              <a:off x="11484583" y="7877296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/>
            <p:cNvSpPr/>
            <p:nvPr userDrawn="1"/>
          </p:nvSpPr>
          <p:spPr>
            <a:xfrm rot="5400000">
              <a:off x="11484583" y="817495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/>
            <p:cNvSpPr/>
            <p:nvPr/>
          </p:nvSpPr>
          <p:spPr>
            <a:xfrm rot="5400000">
              <a:off x="11484583" y="8770264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/>
            <p:cNvSpPr/>
            <p:nvPr/>
          </p:nvSpPr>
          <p:spPr>
            <a:xfrm rot="5400000">
              <a:off x="11781854" y="8174952"/>
              <a:ext cx="227807" cy="227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1" name="Rectangle 80"/>
          <p:cNvSpPr/>
          <p:nvPr/>
        </p:nvSpPr>
        <p:spPr>
          <a:xfrm>
            <a:off x="3485781" y="800100"/>
            <a:ext cx="2574956" cy="5257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773727" y="800100"/>
            <a:ext cx="2574956" cy="5257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6181893" y="800100"/>
            <a:ext cx="2574956" cy="525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Picture Placeholder 94"/>
          <p:cNvSpPr>
            <a:spLocks noGrp="1"/>
          </p:cNvSpPr>
          <p:nvPr>
            <p:ph type="pic" sz="quarter" idx="10"/>
          </p:nvPr>
        </p:nvSpPr>
        <p:spPr>
          <a:xfrm>
            <a:off x="856548" y="1897062"/>
            <a:ext cx="2405005" cy="3063875"/>
          </a:xfrm>
        </p:spPr>
        <p:txBody>
          <a:bodyPr anchor="ctr"/>
          <a:lstStyle>
            <a:lvl1pPr marL="8890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99" name="Text Placeholder 97"/>
          <p:cNvSpPr>
            <a:spLocks noGrp="1"/>
          </p:cNvSpPr>
          <p:nvPr>
            <p:ph type="body" sz="quarter" idx="11"/>
          </p:nvPr>
        </p:nvSpPr>
        <p:spPr>
          <a:xfrm>
            <a:off x="856548" y="982663"/>
            <a:ext cx="2405005" cy="712787"/>
          </a:xfrm>
        </p:spPr>
        <p:txBody>
          <a:bodyPr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2pPr>
            <a:lvl3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3pPr>
            <a:lvl4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4pPr>
            <a:lvl5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1" name="Text Placeholder 97"/>
          <p:cNvSpPr>
            <a:spLocks noGrp="1"/>
          </p:cNvSpPr>
          <p:nvPr>
            <p:ph type="body" sz="quarter" idx="12"/>
          </p:nvPr>
        </p:nvSpPr>
        <p:spPr>
          <a:xfrm>
            <a:off x="856548" y="5162550"/>
            <a:ext cx="2405005" cy="817426"/>
          </a:xfrm>
        </p:spPr>
        <p:txBody>
          <a:bodyPr anchor="b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300" kern="1200">
                <a:solidFill>
                  <a:schemeClr val="bg1"/>
                </a:solidFill>
                <a:latin typeface="Georgia" panose="02040502050405020303" pitchFamily="18" charset="0"/>
                <a:ea typeface="+mn-ea"/>
                <a:cs typeface="+mn-cs"/>
              </a:defRPr>
            </a:lvl1pPr>
            <a:lvl2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2pPr>
            <a:lvl3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3pPr>
            <a:lvl4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4pPr>
            <a:lvl5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2" name="Picture Placeholder 94"/>
          <p:cNvSpPr>
            <a:spLocks noGrp="1"/>
          </p:cNvSpPr>
          <p:nvPr>
            <p:ph type="pic" sz="quarter" idx="13"/>
          </p:nvPr>
        </p:nvSpPr>
        <p:spPr>
          <a:xfrm>
            <a:off x="3568107" y="1897062"/>
            <a:ext cx="2405005" cy="3063875"/>
          </a:xfrm>
        </p:spPr>
        <p:txBody>
          <a:bodyPr anchor="ctr"/>
          <a:lstStyle>
            <a:lvl1pPr marL="8890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03" name="Text Placeholder 97"/>
          <p:cNvSpPr>
            <a:spLocks noGrp="1"/>
          </p:cNvSpPr>
          <p:nvPr>
            <p:ph type="body" sz="quarter" idx="14"/>
          </p:nvPr>
        </p:nvSpPr>
        <p:spPr>
          <a:xfrm>
            <a:off x="3568107" y="982663"/>
            <a:ext cx="2405005" cy="712787"/>
          </a:xfrm>
        </p:spPr>
        <p:txBody>
          <a:bodyPr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2pPr>
            <a:lvl3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3pPr>
            <a:lvl4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4pPr>
            <a:lvl5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4" name="Text Placeholder 97"/>
          <p:cNvSpPr>
            <a:spLocks noGrp="1"/>
          </p:cNvSpPr>
          <p:nvPr>
            <p:ph type="body" sz="quarter" idx="15"/>
          </p:nvPr>
        </p:nvSpPr>
        <p:spPr>
          <a:xfrm>
            <a:off x="3568107" y="5162550"/>
            <a:ext cx="2405005" cy="817426"/>
          </a:xfrm>
        </p:spPr>
        <p:txBody>
          <a:bodyPr anchor="b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300" kern="1200">
                <a:solidFill>
                  <a:schemeClr val="bg1"/>
                </a:solidFill>
                <a:latin typeface="Georgia" panose="02040502050405020303" pitchFamily="18" charset="0"/>
                <a:ea typeface="+mn-ea"/>
                <a:cs typeface="+mn-cs"/>
              </a:defRPr>
            </a:lvl1pPr>
            <a:lvl2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2pPr>
            <a:lvl3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3pPr>
            <a:lvl4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4pPr>
            <a:lvl5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5" name="Picture Placeholder 94"/>
          <p:cNvSpPr>
            <a:spLocks noGrp="1"/>
          </p:cNvSpPr>
          <p:nvPr>
            <p:ph type="pic" sz="quarter" idx="16"/>
          </p:nvPr>
        </p:nvSpPr>
        <p:spPr>
          <a:xfrm>
            <a:off x="6261673" y="1897062"/>
            <a:ext cx="2405005" cy="3063875"/>
          </a:xfrm>
        </p:spPr>
        <p:txBody>
          <a:bodyPr anchor="ctr"/>
          <a:lstStyle>
            <a:lvl1pPr marL="8890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06" name="Text Placeholder 97"/>
          <p:cNvSpPr>
            <a:spLocks noGrp="1"/>
          </p:cNvSpPr>
          <p:nvPr>
            <p:ph type="body" sz="quarter" idx="17"/>
          </p:nvPr>
        </p:nvSpPr>
        <p:spPr>
          <a:xfrm>
            <a:off x="6269168" y="982663"/>
            <a:ext cx="2405005" cy="712787"/>
          </a:xfrm>
        </p:spPr>
        <p:txBody>
          <a:bodyPr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2pPr>
            <a:lvl3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3pPr>
            <a:lvl4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4pPr>
            <a:lvl5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7" name="Text Placeholder 97"/>
          <p:cNvSpPr>
            <a:spLocks noGrp="1"/>
          </p:cNvSpPr>
          <p:nvPr>
            <p:ph type="body" sz="quarter" idx="18"/>
          </p:nvPr>
        </p:nvSpPr>
        <p:spPr>
          <a:xfrm>
            <a:off x="6269168" y="5162550"/>
            <a:ext cx="2405005" cy="817426"/>
          </a:xfrm>
        </p:spPr>
        <p:txBody>
          <a:bodyPr anchor="b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300" kern="1200">
                <a:solidFill>
                  <a:schemeClr val="bg1"/>
                </a:solidFill>
                <a:latin typeface="Georgia" panose="02040502050405020303" pitchFamily="18" charset="0"/>
                <a:ea typeface="+mn-ea"/>
                <a:cs typeface="+mn-cs"/>
              </a:defRPr>
            </a:lvl1pPr>
            <a:lvl2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2pPr>
            <a:lvl3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3pPr>
            <a:lvl4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4pPr>
            <a:lvl5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2" name="Rectangle 91"/>
          <p:cNvSpPr/>
          <p:nvPr userDrawn="1"/>
        </p:nvSpPr>
        <p:spPr>
          <a:xfrm>
            <a:off x="8874897" y="800100"/>
            <a:ext cx="2574956" cy="5257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Picture Placeholder 94"/>
          <p:cNvSpPr>
            <a:spLocks noGrp="1"/>
          </p:cNvSpPr>
          <p:nvPr>
            <p:ph type="pic" sz="quarter" idx="19"/>
          </p:nvPr>
        </p:nvSpPr>
        <p:spPr>
          <a:xfrm>
            <a:off x="8954677" y="1897062"/>
            <a:ext cx="2405005" cy="3063875"/>
          </a:xfrm>
        </p:spPr>
        <p:txBody>
          <a:bodyPr anchor="ctr"/>
          <a:lstStyle>
            <a:lvl1pPr marL="8890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94" name="Text Placeholder 97"/>
          <p:cNvSpPr>
            <a:spLocks noGrp="1"/>
          </p:cNvSpPr>
          <p:nvPr>
            <p:ph type="body" sz="quarter" idx="20"/>
          </p:nvPr>
        </p:nvSpPr>
        <p:spPr>
          <a:xfrm>
            <a:off x="8962172" y="982663"/>
            <a:ext cx="2405005" cy="712787"/>
          </a:xfrm>
        </p:spPr>
        <p:txBody>
          <a:bodyPr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2pPr>
            <a:lvl3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3pPr>
            <a:lvl4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4pPr>
            <a:lvl5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5" name="Text Placeholder 97"/>
          <p:cNvSpPr>
            <a:spLocks noGrp="1"/>
          </p:cNvSpPr>
          <p:nvPr>
            <p:ph type="body" sz="quarter" idx="21"/>
          </p:nvPr>
        </p:nvSpPr>
        <p:spPr>
          <a:xfrm>
            <a:off x="8962172" y="5162550"/>
            <a:ext cx="2405005" cy="817426"/>
          </a:xfrm>
        </p:spPr>
        <p:txBody>
          <a:bodyPr anchor="b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300" kern="1200">
                <a:solidFill>
                  <a:schemeClr val="bg1"/>
                </a:solidFill>
                <a:latin typeface="Georgia" panose="02040502050405020303" pitchFamily="18" charset="0"/>
                <a:ea typeface="+mn-ea"/>
                <a:cs typeface="+mn-cs"/>
              </a:defRPr>
            </a:lvl1pPr>
            <a:lvl2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2pPr>
            <a:lvl3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3pPr>
            <a:lvl4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4pPr>
            <a:lvl5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9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7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6479665"/>
            <a:ext cx="2743200" cy="2307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  <p:cxnSp>
        <p:nvCxnSpPr>
          <p:cNvPr id="98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 userDrawn="1"/>
        </p:nvCxnSpPr>
        <p:spPr>
          <a:xfrm>
            <a:off x="11816398" y="6479665"/>
            <a:ext cx="0" cy="40284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8304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17405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182868" y="803645"/>
            <a:ext cx="11633530" cy="5563443"/>
          </a:xfrm>
        </p:spPr>
        <p:txBody>
          <a:bodyPr/>
          <a:lstStyle>
            <a:lvl1pPr>
              <a:defRPr baseline="0"/>
            </a:lvl1pPr>
            <a:lvl2pPr>
              <a:defRPr/>
            </a:lvl2pPr>
            <a:lvl3pPr marL="1066800" indent="-342900">
              <a:buFont typeface="Courier New" panose="02070309020205020404" pitchFamily="49" charset="0"/>
              <a:buChar char="o"/>
              <a:defRPr/>
            </a:lvl3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2"/>
            <a:endParaRPr lang="en-US" dirty="0"/>
          </a:p>
        </p:txBody>
      </p:sp>
      <p:sp>
        <p:nvSpPr>
          <p:cNvPr id="80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6479665"/>
            <a:ext cx="2743200" cy="2307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  <p:cxnSp>
        <p:nvCxnSpPr>
          <p:cNvPr id="82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 userDrawn="1"/>
        </p:nvCxnSpPr>
        <p:spPr>
          <a:xfrm>
            <a:off x="11816398" y="6479665"/>
            <a:ext cx="0" cy="40284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182868" y="119568"/>
            <a:ext cx="11633530" cy="571500"/>
          </a:xfrm>
        </p:spPr>
        <p:txBody>
          <a:bodyPr>
            <a:normAutofit/>
          </a:bodyPr>
          <a:lstStyle>
            <a:lvl1pPr marL="88900" indent="0">
              <a:buNone/>
              <a:defRPr lang="en-US" sz="3600" b="1" kern="1200" baseline="0" dirty="0" smtClean="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Click and add content title</a:t>
            </a:r>
          </a:p>
        </p:txBody>
      </p:sp>
    </p:spTree>
    <p:extLst>
      <p:ext uri="{BB962C8B-B14F-4D97-AF65-F5344CB8AC3E}">
        <p14:creationId xmlns:p14="http://schemas.microsoft.com/office/powerpoint/2010/main" val="2026407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 title="AlexandriaReference"/>
          <p:cNvSpPr txBox="1"/>
          <p:nvPr userDrawn="1"/>
        </p:nvSpPr>
        <p:spPr>
          <a:xfrm>
            <a:off x="1117063" y="6443533"/>
            <a:ext cx="1440000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>
                <a:tab pos="3780000" algn="r"/>
              </a:tabLst>
              <a:defRPr/>
            </a:pPr>
            <a:r>
              <a:rPr kumimoji="0" lang="en-US" sz="800" b="0" i="1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&lt;generated automatically&gt;</a:t>
            </a:r>
            <a:endParaRPr kumimoji="0" lang="nl-BE" sz="800" b="0" i="1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Box 7" title="AlexandriaDistributionLimitations"/>
          <p:cNvSpPr txBox="1"/>
          <p:nvPr userDrawn="1"/>
        </p:nvSpPr>
        <p:spPr>
          <a:xfrm>
            <a:off x="10155691" y="6587241"/>
            <a:ext cx="166070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>
                <a:tab pos="3780000" algn="r"/>
              </a:tabLst>
              <a:defRPr/>
            </a:pPr>
            <a:r>
              <a:rPr kumimoji="0" lang="fr-FR" sz="800" b="0" i="1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ISC: Restricted</a:t>
            </a:r>
            <a:endParaRPr kumimoji="0" lang="fr-FR" sz="800" b="0" i="1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extBox 8" title="AlexandriaAlternativeReference"/>
          <p:cNvSpPr txBox="1"/>
          <p:nvPr userDrawn="1"/>
        </p:nvSpPr>
        <p:spPr>
          <a:xfrm>
            <a:off x="1117063" y="6587241"/>
            <a:ext cx="1440000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>
                <a:tab pos="3780000" algn="r"/>
              </a:tabLst>
              <a:defRPr/>
            </a:pPr>
            <a:r>
              <a:rPr kumimoji="0" lang="en-US" sz="800" b="0" i="1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altenative reference</a:t>
            </a:r>
            <a:endParaRPr kumimoji="0" lang="nl-BE" sz="800" b="0" i="1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6479665"/>
            <a:ext cx="2743200" cy="143176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  <p:cxnSp>
        <p:nvCxnSpPr>
          <p:cNvPr id="11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 userDrawn="1"/>
        </p:nvCxnSpPr>
        <p:spPr>
          <a:xfrm>
            <a:off x="11816398" y="6479665"/>
            <a:ext cx="0" cy="40284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 userDrawn="1"/>
        </p:nvCxnSpPr>
        <p:spPr>
          <a:xfrm>
            <a:off x="1117063" y="6479665"/>
            <a:ext cx="0" cy="40284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36209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7" name="Title Placeholder 1"/>
          <p:cNvSpPr>
            <a:spLocks noGrp="1"/>
          </p:cNvSpPr>
          <p:nvPr>
            <p:ph type="title"/>
          </p:nvPr>
        </p:nvSpPr>
        <p:spPr>
          <a:xfrm>
            <a:off x="3181350" y="5635663"/>
            <a:ext cx="8362949" cy="6020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02" t="23540" r="6984" b="26475"/>
          <a:stretch/>
        </p:blipFill>
        <p:spPr>
          <a:xfrm>
            <a:off x="740229" y="788308"/>
            <a:ext cx="10697028" cy="4437742"/>
          </a:xfrm>
          <a:prstGeom prst="rect">
            <a:avLst/>
          </a:prstGeom>
        </p:spPr>
      </p:pic>
      <p:sp>
        <p:nvSpPr>
          <p:cNvPr id="9" name="Tijdelijke aanduiding voor tekst 16">
            <a:extLst>
              <a:ext uri="{FF2B5EF4-FFF2-40B4-BE49-F238E27FC236}">
                <a16:creationId xmlns:a16="http://schemas.microsoft.com/office/drawing/2014/main" id="{84146CB0-6BC6-4934-BF0B-44A468D3961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181350" y="5321300"/>
            <a:ext cx="8270421" cy="285787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r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999" y="5310187"/>
            <a:ext cx="2193393" cy="794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443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70" t="19781" r="-17013" b="19721"/>
          <a:stretch/>
        </p:blipFill>
        <p:spPr>
          <a:xfrm>
            <a:off x="742950" y="771525"/>
            <a:ext cx="10658475" cy="5334000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>
            <a:off x="6391276" y="2057401"/>
            <a:ext cx="5060496" cy="42195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1322569" y="2845254"/>
            <a:ext cx="3278005" cy="14763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0230" y="3129533"/>
            <a:ext cx="2331259" cy="844082"/>
          </a:xfrm>
          <a:prstGeom prst="rect">
            <a:avLst/>
          </a:prstGeom>
        </p:spPr>
      </p:pic>
      <p:sp>
        <p:nvSpPr>
          <p:cNvPr id="16" name="Tijdelijke aanduiding voor tekst 16">
            <a:extLst>
              <a:ext uri="{FF2B5EF4-FFF2-40B4-BE49-F238E27FC236}">
                <a16:creationId xmlns:a16="http://schemas.microsoft.com/office/drawing/2014/main" id="{84146CB0-6BC6-4934-BF0B-44A468D3961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555086" y="4514850"/>
            <a:ext cx="4896685" cy="154305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l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Title Placeholder 1"/>
          <p:cNvSpPr>
            <a:spLocks noGrp="1"/>
          </p:cNvSpPr>
          <p:nvPr>
            <p:ph type="title"/>
          </p:nvPr>
        </p:nvSpPr>
        <p:spPr>
          <a:xfrm>
            <a:off x="6555086" y="2143125"/>
            <a:ext cx="4896685" cy="2254704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 algn="l"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75829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Afbeelding 3">
            <a:extLst>
              <a:ext uri="{FF2B5EF4-FFF2-40B4-BE49-F238E27FC236}">
                <a16:creationId xmlns:a16="http://schemas.microsoft.com/office/drawing/2014/main" id="{AA5B3CA4-7383-4A08-AD3F-748BE844E02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11" t="29944" r="50129" b="9678"/>
          <a:stretch/>
        </p:blipFill>
        <p:spPr>
          <a:xfrm>
            <a:off x="754744" y="756557"/>
            <a:ext cx="5331731" cy="5355772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1341619" y="2819399"/>
            <a:ext cx="3278005" cy="14763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0230" y="3129533"/>
            <a:ext cx="2331259" cy="844082"/>
          </a:xfrm>
          <a:prstGeom prst="rect">
            <a:avLst/>
          </a:prstGeom>
        </p:spPr>
      </p:pic>
      <p:sp>
        <p:nvSpPr>
          <p:cNvPr id="16" name="Tijdelijke aanduiding voor tekst 16">
            <a:extLst>
              <a:ext uri="{FF2B5EF4-FFF2-40B4-BE49-F238E27FC236}">
                <a16:creationId xmlns:a16="http://schemas.microsoft.com/office/drawing/2014/main" id="{84146CB0-6BC6-4934-BF0B-44A468D3961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555086" y="4514850"/>
            <a:ext cx="4896685" cy="154305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l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Title Placeholder 1"/>
          <p:cNvSpPr>
            <a:spLocks noGrp="1"/>
          </p:cNvSpPr>
          <p:nvPr>
            <p:ph type="title"/>
          </p:nvPr>
        </p:nvSpPr>
        <p:spPr>
          <a:xfrm>
            <a:off x="6555086" y="2143125"/>
            <a:ext cx="4896685" cy="2254704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 algn="l"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33108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970" t="12938" r="-48113" b="26562"/>
          <a:stretch/>
        </p:blipFill>
        <p:spPr>
          <a:xfrm>
            <a:off x="771525" y="758825"/>
            <a:ext cx="10658475" cy="5334000"/>
          </a:xfrm>
          <a:prstGeom prst="rect">
            <a:avLst/>
          </a:prstGeom>
        </p:spPr>
      </p:pic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B625ABE2-4787-4DCE-8BBA-59C73CFF5EF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220200" y="1794669"/>
            <a:ext cx="2097363" cy="324326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Georgia" panose="02040502050405020303" pitchFamily="18" charset="0"/>
              <a:buChar char="─"/>
              <a:defRPr sz="2800" b="1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nl-NL" dirty="0"/>
              <a:t> 3</a:t>
            </a:r>
          </a:p>
          <a:p>
            <a:pPr lvl="0"/>
            <a:r>
              <a:rPr lang="nl-NL" dirty="0"/>
              <a:t> 4</a:t>
            </a:r>
          </a:p>
          <a:p>
            <a:pPr lvl="0"/>
            <a:r>
              <a:rPr lang="nl-NL" dirty="0"/>
              <a:t> 5</a:t>
            </a:r>
          </a:p>
          <a:p>
            <a:pPr lvl="0"/>
            <a:r>
              <a:rPr lang="nl-NL" dirty="0"/>
              <a:t> 6</a:t>
            </a:r>
          </a:p>
          <a:p>
            <a:pPr lvl="0"/>
            <a:r>
              <a:rPr lang="nl-NL"/>
              <a:t> 7</a:t>
            </a:r>
            <a:endParaRPr lang="en-BE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3AEE0936-214A-4172-9057-144F7932C4E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74703" y="1794669"/>
            <a:ext cx="4433060" cy="32766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r">
              <a:lnSpc>
                <a:spcPct val="150000"/>
              </a:lnSpc>
              <a:spcBef>
                <a:spcPts val="0"/>
              </a:spcBef>
              <a:buFontTx/>
              <a:buNone/>
              <a:defRPr sz="2800"/>
            </a:lvl1pPr>
          </a:lstStyle>
          <a:p>
            <a:pPr lvl="0"/>
            <a:r>
              <a:rPr lang="en-US"/>
              <a:t>Click to add subtitle</a:t>
            </a:r>
            <a:endParaRPr lang="en-BE" dirty="0"/>
          </a:p>
        </p:txBody>
      </p:sp>
      <p:sp>
        <p:nvSpPr>
          <p:cNvPr id="11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6479665"/>
            <a:ext cx="2743200" cy="2307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  <p:cxnSp>
        <p:nvCxnSpPr>
          <p:cNvPr id="12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 userDrawn="1"/>
        </p:nvCxnSpPr>
        <p:spPr>
          <a:xfrm>
            <a:off x="11816398" y="6479665"/>
            <a:ext cx="0" cy="40284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4681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titel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42" t="9657" r="6963" b="29950"/>
          <a:stretch/>
        </p:blipFill>
        <p:spPr>
          <a:xfrm>
            <a:off x="787400" y="761999"/>
            <a:ext cx="10668000" cy="5334001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>
          <a:xfrm>
            <a:off x="1224613" y="2263515"/>
            <a:ext cx="5209082" cy="23459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AC9C767-9A67-4216-A05F-95382F81BA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52538" y="2254251"/>
            <a:ext cx="5173662" cy="2352674"/>
          </a:xfrm>
          <a:prstGeom prst="rect">
            <a:avLst/>
          </a:prstGeom>
          <a:solidFill>
            <a:schemeClr val="bg1"/>
          </a:solidFill>
        </p:spPr>
        <p:txBody>
          <a:bodyPr lIns="182880" tIns="182880" rIns="182880" bIns="182880" anchor="ctr" anchorCtr="0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add subtitle</a:t>
            </a:r>
            <a:endParaRPr lang="en-BE" dirty="0"/>
          </a:p>
        </p:txBody>
      </p:sp>
      <p:sp>
        <p:nvSpPr>
          <p:cNvPr id="7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6479665"/>
            <a:ext cx="2743200" cy="2307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  <p:cxnSp>
        <p:nvCxnSpPr>
          <p:cNvPr id="10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 userDrawn="1"/>
        </p:nvCxnSpPr>
        <p:spPr>
          <a:xfrm>
            <a:off x="11816398" y="6479665"/>
            <a:ext cx="0" cy="40284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8975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titel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AA5B3CA4-7383-4A08-AD3F-748BE844E02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11" t="29944" r="6884" b="9678"/>
          <a:stretch/>
        </p:blipFill>
        <p:spPr>
          <a:xfrm>
            <a:off x="754743" y="756557"/>
            <a:ext cx="10711543" cy="5355772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>
          <a:xfrm>
            <a:off x="1341620" y="2235825"/>
            <a:ext cx="5029200" cy="23684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AC9C767-9A67-4216-A05F-95382F81BA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49829" y="2237014"/>
            <a:ext cx="5021942" cy="2351315"/>
          </a:xfrm>
          <a:prstGeom prst="rect">
            <a:avLst/>
          </a:prstGeom>
          <a:noFill/>
        </p:spPr>
        <p:txBody>
          <a:bodyPr lIns="182880" tIns="182880" rIns="182880" bIns="182880" anchor="ctr" anchorCtr="0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add subtitle</a:t>
            </a:r>
            <a:endParaRPr lang="en-BE" dirty="0"/>
          </a:p>
        </p:txBody>
      </p:sp>
      <p:sp>
        <p:nvSpPr>
          <p:cNvPr id="7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6479665"/>
            <a:ext cx="2743200" cy="2307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  <p:cxnSp>
        <p:nvCxnSpPr>
          <p:cNvPr id="9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 userDrawn="1"/>
        </p:nvCxnSpPr>
        <p:spPr>
          <a:xfrm>
            <a:off x="11816398" y="6479665"/>
            <a:ext cx="0" cy="40284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7626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2.xml"/><Relationship Id="rId33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34.xml"/><Relationship Id="rId35" Type="http://schemas.openxmlformats.org/officeDocument/2006/relationships/slideLayout" Target="../slideLayouts/slideLayout35.xml"/><Relationship Id="rId36" Type="http://schemas.openxmlformats.org/officeDocument/2006/relationships/slideLayout" Target="../slideLayouts/slideLayout36.xml"/><Relationship Id="rId37" Type="http://schemas.openxmlformats.org/officeDocument/2006/relationships/theme" Target="../theme/theme1.xml"/><Relationship Id="rId38" Type="http://schemas.openxmlformats.org/officeDocument/2006/relationships/image" Target="../media/image1.wmf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theme" Target="../theme/theme2.xml"/><Relationship Id="rId3" Type="http://schemas.openxmlformats.org/officeDocument/2006/relationships/image" Target="../media/image1.w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806211"/>
            <a:ext cx="10515600" cy="88447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1" name="Afbeelding 13">
            <a:extLst>
              <a:ext uri="{FF2B5EF4-FFF2-40B4-BE49-F238E27FC236}">
                <a16:creationId xmlns:a16="http://schemas.microsoft.com/office/drawing/2014/main" id="{522606A1-5983-4956-9002-1FC101450FAF}"/>
              </a:ext>
            </a:extLst>
          </p:cNvPr>
          <p:cNvPicPr>
            <a:picLocks noChangeAspect="1"/>
          </p:cNvPicPr>
          <p:nvPr userDrawn="1"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321" y="6469091"/>
            <a:ext cx="733149" cy="167146"/>
          </a:xfrm>
          <a:prstGeom prst="rect">
            <a:avLst/>
          </a:prstGeom>
        </p:spPr>
      </p:pic>
      <p:sp>
        <p:nvSpPr>
          <p:cNvPr id="13" name="TextBox 12" title="AlexandriaDistributionLimitations"/>
          <p:cNvSpPr txBox="1"/>
          <p:nvPr userDrawn="1"/>
        </p:nvSpPr>
        <p:spPr>
          <a:xfrm>
            <a:off x="10155691" y="6587241"/>
            <a:ext cx="166070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>
                <a:tab pos="3780000" algn="r"/>
              </a:tabLst>
              <a:defRPr/>
            </a:pPr>
            <a:r>
              <a:rPr kumimoji="0" lang="fr-FR" sz="800" b="0" i="1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ISC: Restricted</a:t>
            </a:r>
            <a:endParaRPr kumimoji="0" lang="fr-FR" sz="800" b="0" i="1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Tijdelijke aanduiding voor dianummer 5">
            <a:extLst>
              <a:ext uri="{FF2B5EF4-FFF2-40B4-BE49-F238E27FC236}">
                <a16:creationId xmlns:a16="http://schemas.microsoft.com/office/drawing/2014/main" id="{85ACB9A7-77F2-41DA-BDAD-3E1B26CA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0433" y="6479665"/>
            <a:ext cx="2743200" cy="143176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fld id="{A814E660-BF25-4843-B2A0-93C6E2B6253B}" type="slidenum">
              <a:rPr lang="en-BE" smtClean="0"/>
              <a:pPr/>
              <a:t>‹#›</a:t>
            </a:fld>
            <a:endParaRPr lang="en-BE" dirty="0"/>
          </a:p>
        </p:txBody>
      </p:sp>
      <p:cxnSp>
        <p:nvCxnSpPr>
          <p:cNvPr id="16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 userDrawn="1"/>
        </p:nvCxnSpPr>
        <p:spPr>
          <a:xfrm>
            <a:off x="11816398" y="6479665"/>
            <a:ext cx="0" cy="40284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Rechte verbindingslijn 15">
            <a:extLst>
              <a:ext uri="{FF2B5EF4-FFF2-40B4-BE49-F238E27FC236}">
                <a16:creationId xmlns:a16="http://schemas.microsoft.com/office/drawing/2014/main" id="{37B50A3E-DDAF-4A5F-ADED-8187508C78E1}"/>
              </a:ext>
            </a:extLst>
          </p:cNvPr>
          <p:cNvCxnSpPr>
            <a:cxnSpLocks/>
          </p:cNvCxnSpPr>
          <p:nvPr userDrawn="1"/>
        </p:nvCxnSpPr>
        <p:spPr>
          <a:xfrm>
            <a:off x="1117063" y="6479665"/>
            <a:ext cx="0" cy="40284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 title="AlexandriaReference"/>
          <p:cNvSpPr txBox="1"/>
          <p:nvPr userDrawn="1"/>
        </p:nvSpPr>
        <p:spPr>
          <a:xfrm>
            <a:off x="1117063" y="6469909"/>
            <a:ext cx="1440000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>
                <a:tab pos="3780000" algn="r"/>
              </a:tabLst>
              <a:defRPr/>
            </a:pPr>
            <a:r>
              <a:rPr kumimoji="0" lang="en-US" sz="800" b="0" i="1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SCK CEN/40629944</a:t>
            </a:r>
            <a:endParaRPr kumimoji="0" lang="nl-BE" sz="800" b="0" i="1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22647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80" r:id="rId2"/>
    <p:sldLayoutId id="2147483681" r:id="rId3"/>
    <p:sldLayoutId id="2147483683" r:id="rId4"/>
    <p:sldLayoutId id="2147483699" r:id="rId5"/>
    <p:sldLayoutId id="2147483700" r:id="rId6"/>
    <p:sldLayoutId id="2147483661" r:id="rId7"/>
    <p:sldLayoutId id="2147483662" r:id="rId8"/>
    <p:sldLayoutId id="2147483663" r:id="rId9"/>
    <p:sldLayoutId id="2147483664" r:id="rId10"/>
    <p:sldLayoutId id="2147483682" r:id="rId11"/>
    <p:sldLayoutId id="2147483668" r:id="rId12"/>
    <p:sldLayoutId id="2147483669" r:id="rId13"/>
    <p:sldLayoutId id="2147483701" r:id="rId14"/>
    <p:sldLayoutId id="2147483694" r:id="rId15"/>
    <p:sldLayoutId id="2147483670" r:id="rId16"/>
    <p:sldLayoutId id="2147483671" r:id="rId17"/>
    <p:sldLayoutId id="2147483667" r:id="rId18"/>
    <p:sldLayoutId id="2147483677" r:id="rId19"/>
    <p:sldLayoutId id="2147483665" r:id="rId20"/>
    <p:sldLayoutId id="2147483675" r:id="rId21"/>
    <p:sldLayoutId id="2147483676" r:id="rId22"/>
    <p:sldLayoutId id="2147483673" r:id="rId23"/>
    <p:sldLayoutId id="2147483674" r:id="rId24"/>
    <p:sldLayoutId id="2147483678" r:id="rId25"/>
    <p:sldLayoutId id="2147483679" r:id="rId26"/>
    <p:sldLayoutId id="2147483685" r:id="rId27"/>
    <p:sldLayoutId id="2147483690" r:id="rId28"/>
    <p:sldLayoutId id="2147483688" r:id="rId29"/>
    <p:sldLayoutId id="2147483655" r:id="rId30"/>
    <p:sldLayoutId id="2147483684" r:id="rId31"/>
    <p:sldLayoutId id="2147483687" r:id="rId32"/>
    <p:sldLayoutId id="2147483692" r:id="rId33"/>
    <p:sldLayoutId id="2147483693" r:id="rId34"/>
    <p:sldLayoutId id="2147483697" r:id="rId35"/>
    <p:sldLayoutId id="2147483702" r:id="rId36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355600" indent="-2667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2300" indent="-2667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90600" indent="-266700" algn="l" defTabSz="914400" rtl="0" eaLnBrk="1" latinLnBrk="0" hangingPunct="1">
        <a:lnSpc>
          <a:spcPct val="100000"/>
        </a:lnSpc>
        <a:spcBef>
          <a:spcPts val="500"/>
        </a:spcBef>
        <a:buClr>
          <a:schemeClr val="accent4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257300" indent="-266700" algn="l" defTabSz="914400" rtl="0" eaLnBrk="1" latinLnBrk="0" hangingPunct="1">
        <a:lnSpc>
          <a:spcPct val="100000"/>
        </a:lnSpc>
        <a:spcBef>
          <a:spcPts val="500"/>
        </a:spcBef>
        <a:buClr>
          <a:schemeClr val="accent3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612900" indent="-266700" algn="l" defTabSz="914400" rtl="0" eaLnBrk="1" latinLnBrk="0" hangingPunct="1">
        <a:lnSpc>
          <a:spcPct val="100000"/>
        </a:lnSpc>
        <a:spcBef>
          <a:spcPts val="500"/>
        </a:spcBef>
        <a:buClr>
          <a:schemeClr val="bg1">
            <a:lumMod val="50000"/>
          </a:schemeClr>
        </a:buClr>
        <a:buFont typeface="Arial" panose="020B0604020202020204" pitchFamily="34" charset="0"/>
        <a:buChar char="•"/>
        <a:defRPr lang="en-US" sz="1800" kern="1200" smtClean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>
          <p15:clr>
            <a:srgbClr val="F26B43"/>
          </p15:clr>
        </p15:guide>
        <p15:guide id="2" orient="horz" pos="2160">
          <p15:clr>
            <a:srgbClr val="F26B43"/>
          </p15:clr>
        </p15:guide>
        <p15:guide id="3" pos="483">
          <p15:clr>
            <a:srgbClr val="F26B43"/>
          </p15:clr>
        </p15:guide>
        <p15:guide id="4" pos="7197">
          <p15:clr>
            <a:srgbClr val="F26B43"/>
          </p15:clr>
        </p15:guide>
        <p15:guide id="5" orient="horz" pos="504">
          <p15:clr>
            <a:srgbClr val="F26B43"/>
          </p15:clr>
        </p15:guide>
        <p15:guide id="6" orient="horz" pos="3816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ALEXANDRIA INTEGRATION</a:t>
            </a:r>
            <a:br>
              <a:rPr lang="en-US" dirty="0"/>
            </a:br>
            <a:r>
              <a:rPr lang="en-US" dirty="0"/>
              <a:t>Do not delete this master!</a:t>
            </a:r>
            <a:endParaRPr lang="nl-BE" dirty="0"/>
          </a:p>
        </p:txBody>
      </p:sp>
      <p:sp>
        <p:nvSpPr>
          <p:cNvPr id="8" name="TextBox 7" title="AlexandriaReference"/>
          <p:cNvSpPr txBox="1"/>
          <p:nvPr userDrawn="1"/>
        </p:nvSpPr>
        <p:spPr>
          <a:xfrm>
            <a:off x="765544" y="1658678"/>
            <a:ext cx="195360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>
                <a:tab pos="3780000" algn="r"/>
              </a:tabLst>
              <a:defRPr/>
            </a:pPr>
            <a:r>
              <a:rPr kumimoji="0" lang="nl-BE" sz="900" b="0" i="1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[Common </a:t>
            </a:r>
            <a:r>
              <a:rPr kumimoji="0" lang="nl-BE" sz="900" b="0" i="1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Attributes_Short</a:t>
            </a:r>
            <a:r>
              <a:rPr kumimoji="0" lang="nl-BE" sz="900" b="0" i="1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 Reference]</a:t>
            </a:r>
          </a:p>
        </p:txBody>
      </p:sp>
      <p:sp>
        <p:nvSpPr>
          <p:cNvPr id="4" name="TextBox 3" title="AlexandriaSecurltyClearance"/>
          <p:cNvSpPr txBox="1"/>
          <p:nvPr userDrawn="1"/>
        </p:nvSpPr>
        <p:spPr>
          <a:xfrm>
            <a:off x="2719144" y="2575110"/>
            <a:ext cx="1953600" cy="2308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>
                <a:tab pos="3780000" algn="r"/>
              </a:tabLst>
              <a:defRPr/>
            </a:pPr>
            <a:r>
              <a:rPr kumimoji="0" lang="nl-BE" sz="900" b="0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[Security Clearance]</a:t>
            </a:r>
          </a:p>
        </p:txBody>
      </p:sp>
      <p:sp>
        <p:nvSpPr>
          <p:cNvPr id="5" name="TextBox 4" title="AlexandriaDistributionLimitations"/>
          <p:cNvSpPr txBox="1"/>
          <p:nvPr userDrawn="1"/>
        </p:nvSpPr>
        <p:spPr>
          <a:xfrm>
            <a:off x="4672744" y="1658678"/>
            <a:ext cx="1953600" cy="5078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>
                <a:tab pos="3780000" algn="r"/>
              </a:tabLst>
              <a:defRPr/>
            </a:pPr>
            <a:r>
              <a:rPr kumimoji="0" lang="nl-BE" sz="900" b="0" i="1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ISC: [Common </a:t>
            </a:r>
            <a:r>
              <a:rPr kumimoji="0" lang="nl-BE" sz="900" b="0" i="1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Attributes_Information</a:t>
            </a:r>
            <a:r>
              <a:rPr kumimoji="0" lang="nl-BE" sz="900" b="0" i="1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 Security </a:t>
            </a:r>
            <a:r>
              <a:rPr kumimoji="0" lang="nl-BE" sz="900" b="0" i="1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Classification</a:t>
            </a:r>
            <a:r>
              <a:rPr kumimoji="0" lang="nl-BE" sz="900" b="0" i="1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]</a:t>
            </a:r>
          </a:p>
        </p:txBody>
      </p:sp>
      <p:sp>
        <p:nvSpPr>
          <p:cNvPr id="6" name="TextBox 5" title="AlexandriaEventAttributes"/>
          <p:cNvSpPr txBox="1"/>
          <p:nvPr userDrawn="1"/>
        </p:nvSpPr>
        <p:spPr>
          <a:xfrm>
            <a:off x="2464199" y="3013157"/>
            <a:ext cx="6190219" cy="2308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>
                <a:tab pos="3780000" algn="r"/>
              </a:tabLst>
              <a:defRPr/>
            </a:pPr>
            <a:r>
              <a:rPr kumimoji="0" lang="nl-BE" sz="900" b="0" i="1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[Event </a:t>
            </a:r>
            <a:r>
              <a:rPr kumimoji="0" lang="nl-BE" sz="900" b="0" i="1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Attributes_Event_Event</a:t>
            </a:r>
            <a:r>
              <a:rPr kumimoji="0" lang="nl-BE" sz="900" b="0" i="1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 Name]</a:t>
            </a:r>
          </a:p>
        </p:txBody>
      </p:sp>
      <p:sp>
        <p:nvSpPr>
          <p:cNvPr id="9" name="TextBox 8" title="AlexandriaAlternativeReference"/>
          <p:cNvSpPr txBox="1"/>
          <p:nvPr userDrawn="1"/>
        </p:nvSpPr>
        <p:spPr>
          <a:xfrm>
            <a:off x="2464199" y="1661549"/>
            <a:ext cx="195360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>
                <a:tab pos="3780000" algn="r"/>
              </a:tabLst>
              <a:defRPr/>
            </a:pPr>
            <a:r>
              <a:rPr kumimoji="0" lang="nl-BE" sz="900" b="0" i="1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[Common </a:t>
            </a:r>
            <a:r>
              <a:rPr kumimoji="0" lang="nl-BE" sz="900" b="0" i="1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Attributes_Alternative</a:t>
            </a:r>
            <a:r>
              <a:rPr kumimoji="0" lang="nl-BE" sz="900" b="0" i="1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 Reference]</a:t>
            </a:r>
          </a:p>
        </p:txBody>
      </p:sp>
      <p:pic>
        <p:nvPicPr>
          <p:cNvPr id="10" name="Afbeelding 13">
            <a:extLst>
              <a:ext uri="{FF2B5EF4-FFF2-40B4-BE49-F238E27FC236}">
                <a16:creationId xmlns:a16="http://schemas.microsoft.com/office/drawing/2014/main" id="{522606A1-5983-4956-9002-1FC101450FA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321" y="6469091"/>
            <a:ext cx="733149" cy="167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537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rgbClr val="FF0000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s://ecm.sckcen.be/OTCS/llisapi.dll?func=ll&amp;objaction=overview&amp;objid=40629944" TargetMode="Externa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8" Type="http://schemas.openxmlformats.org/officeDocument/2006/relationships/diagramData" Target="../diagrams/data2.xml"/><Relationship Id="rId9" Type="http://schemas.openxmlformats.org/officeDocument/2006/relationships/diagramLayout" Target="../diagrams/layout2.xml"/><Relationship Id="rId10" Type="http://schemas.openxmlformats.org/officeDocument/2006/relationships/diagramQuickStyle" Target="../diagrams/quickStyle2.xml"/><Relationship Id="rId11" Type="http://schemas.openxmlformats.org/officeDocument/2006/relationships/diagramColors" Target="../diagrams/colors2.xml"/><Relationship Id="rId12" Type="http://schemas.microsoft.com/office/2007/relationships/diagramDrawing" Target="../diagrams/drawing2.xml"/><Relationship Id="rId13" Type="http://schemas.openxmlformats.org/officeDocument/2006/relationships/diagramData" Target="../diagrams/data3.xml"/><Relationship Id="rId14" Type="http://schemas.openxmlformats.org/officeDocument/2006/relationships/diagramLayout" Target="../diagrams/layout3.xml"/><Relationship Id="rId15" Type="http://schemas.openxmlformats.org/officeDocument/2006/relationships/diagramQuickStyle" Target="../diagrams/quickStyle3.xml"/><Relationship Id="rId16" Type="http://schemas.openxmlformats.org/officeDocument/2006/relationships/diagramColors" Target="../diagrams/colors3.xml"/><Relationship Id="rId17" Type="http://schemas.microsoft.com/office/2007/relationships/diagramDrawing" Target="../diagrams/drawing3.xml"/><Relationship Id="rId18" Type="http://schemas.openxmlformats.org/officeDocument/2006/relationships/hyperlink" Target="https://ecm.sckcen.be/OTCS/llisapi.dll?func=ll&amp;objaction=overview&amp;objid=40629944" TargetMode="Externa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diagramData" Target="../diagrams/data4.xml"/><Relationship Id="rId4" Type="http://schemas.openxmlformats.org/officeDocument/2006/relationships/diagramLayout" Target="../diagrams/layout4.xml"/><Relationship Id="rId5" Type="http://schemas.openxmlformats.org/officeDocument/2006/relationships/diagramQuickStyle" Target="../diagrams/quickStyle4.xml"/><Relationship Id="rId6" Type="http://schemas.openxmlformats.org/officeDocument/2006/relationships/diagramColors" Target="../diagrams/colors4.xml"/><Relationship Id="rId7" Type="http://schemas.microsoft.com/office/2007/relationships/diagramDrawing" Target="../diagrams/drawing4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diagramData" Target="../diagrams/data5.xml"/><Relationship Id="rId4" Type="http://schemas.openxmlformats.org/officeDocument/2006/relationships/diagramLayout" Target="../diagrams/layout5.xml"/><Relationship Id="rId5" Type="http://schemas.openxmlformats.org/officeDocument/2006/relationships/diagramQuickStyle" Target="../diagrams/quickStyle5.xml"/><Relationship Id="rId6" Type="http://schemas.openxmlformats.org/officeDocument/2006/relationships/diagramColors" Target="../diagrams/colors5.xml"/><Relationship Id="rId7" Type="http://schemas.microsoft.com/office/2007/relationships/diagramDrawing" Target="../diagrams/drawing5.xml"/><Relationship Id="rId8" Type="http://schemas.openxmlformats.org/officeDocument/2006/relationships/hyperlink" Target="https://polarion.sckcen.be/polarion/redirect/project/MYRRHA/workitem?id=MYR-24488" TargetMode="External"/><Relationship Id="rId9" Type="http://schemas.openxmlformats.org/officeDocument/2006/relationships/diagramData" Target="../diagrams/data6.xml"/><Relationship Id="rId10" Type="http://schemas.openxmlformats.org/officeDocument/2006/relationships/diagramLayout" Target="../diagrams/layout6.xml"/><Relationship Id="rId11" Type="http://schemas.openxmlformats.org/officeDocument/2006/relationships/diagramQuickStyle" Target="../diagrams/quickStyle6.xml"/><Relationship Id="rId12" Type="http://schemas.openxmlformats.org/officeDocument/2006/relationships/diagramColors" Target="../diagrams/colors6.xml"/><Relationship Id="rId13" Type="http://schemas.microsoft.com/office/2007/relationships/diagramDrawing" Target="../diagrams/drawing6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diagramData" Target="../diagrams/data7.xml"/><Relationship Id="rId4" Type="http://schemas.openxmlformats.org/officeDocument/2006/relationships/diagramLayout" Target="../diagrams/layout7.xml"/><Relationship Id="rId5" Type="http://schemas.openxmlformats.org/officeDocument/2006/relationships/diagramQuickStyle" Target="../diagrams/quickStyle7.xml"/><Relationship Id="rId6" Type="http://schemas.openxmlformats.org/officeDocument/2006/relationships/diagramColors" Target="../diagrams/colors7.xml"/><Relationship Id="rId7" Type="http://schemas.microsoft.com/office/2007/relationships/diagramDrawing" Target="../diagrams/drawing7.xml"/><Relationship Id="rId8" Type="http://schemas.openxmlformats.org/officeDocument/2006/relationships/diagramData" Target="../diagrams/data8.xml"/><Relationship Id="rId9" Type="http://schemas.openxmlformats.org/officeDocument/2006/relationships/diagramLayout" Target="../diagrams/layout8.xml"/><Relationship Id="rId10" Type="http://schemas.openxmlformats.org/officeDocument/2006/relationships/diagramQuickStyle" Target="../diagrams/quickStyle8.xml"/><Relationship Id="rId11" Type="http://schemas.openxmlformats.org/officeDocument/2006/relationships/diagramColors" Target="../diagrams/colors8.xml"/><Relationship Id="rId12" Type="http://schemas.microsoft.com/office/2007/relationships/diagramDrawing" Target="../diagrams/drawing8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diagramData" Target="../diagrams/data9.xml"/><Relationship Id="rId4" Type="http://schemas.openxmlformats.org/officeDocument/2006/relationships/diagramLayout" Target="../diagrams/layout9.xml"/><Relationship Id="rId5" Type="http://schemas.openxmlformats.org/officeDocument/2006/relationships/diagramQuickStyle" Target="../diagrams/quickStyle9.xml"/><Relationship Id="rId6" Type="http://schemas.openxmlformats.org/officeDocument/2006/relationships/diagramColors" Target="../diagrams/colors9.xml"/><Relationship Id="rId7" Type="http://schemas.microsoft.com/office/2007/relationships/diagramDrawing" Target="../diagrams/drawing9.xml"/><Relationship Id="rId8" Type="http://schemas.openxmlformats.org/officeDocument/2006/relationships/diagramData" Target="../diagrams/data10.xml"/><Relationship Id="rId9" Type="http://schemas.openxmlformats.org/officeDocument/2006/relationships/diagramLayout" Target="../diagrams/layout10.xml"/><Relationship Id="rId10" Type="http://schemas.openxmlformats.org/officeDocument/2006/relationships/diagramQuickStyle" Target="../diagrams/quickStyle10.xml"/><Relationship Id="rId11" Type="http://schemas.openxmlformats.org/officeDocument/2006/relationships/diagramColors" Target="../diagrams/colors10.xml"/><Relationship Id="rId12" Type="http://schemas.microsoft.com/office/2007/relationships/diagramDrawing" Target="../diagrams/drawing10.xml"/><Relationship Id="rId13" Type="http://schemas.openxmlformats.org/officeDocument/2006/relationships/diagramData" Target="../diagrams/data11.xml"/><Relationship Id="rId14" Type="http://schemas.openxmlformats.org/officeDocument/2006/relationships/diagramLayout" Target="../diagrams/layout11.xml"/><Relationship Id="rId15" Type="http://schemas.openxmlformats.org/officeDocument/2006/relationships/diagramQuickStyle" Target="../diagrams/quickStyle11.xml"/><Relationship Id="rId16" Type="http://schemas.openxmlformats.org/officeDocument/2006/relationships/diagramColors" Target="../diagrams/colors11.xml"/><Relationship Id="rId17" Type="http://schemas.microsoft.com/office/2007/relationships/diagramDrawing" Target="../diagrams/drawing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>
                <a:latin typeface="Segoe UI"/>
              </a:rPr>
              <a:t>Daniel Berkowitz (MDB-ATS-ACR)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481944" y="5635663"/>
            <a:ext cx="9062356" cy="60204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Segoe UI"/>
              </a:rPr>
              <a:t>QSYS Architecture</a:t>
            </a:r>
            <a:br>
              <a:rPr lang="en-US" dirty="0"/>
            </a:br>
            <a:r>
              <a:rPr lang="en-US" sz="2700" dirty="0">
                <a:latin typeface="Segoe UI"/>
              </a:rPr>
              <a:t>(MINERVA Cryogenic System)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626235" y="6492680"/>
            <a:ext cx="92685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>
                <a:latin typeface="Segoe UI"/>
                <a:hlinkClick r:id="rId3"/>
              </a:rPr>
              <a:t>ALX-40629944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83687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5" name="Connector: Elbow 114">
            <a:extLst>
              <a:ext uri="{FF2B5EF4-FFF2-40B4-BE49-F238E27FC236}">
                <a16:creationId xmlns:a16="http://schemas.microsoft.com/office/drawing/2014/main" id="{C001239D-C7D0-D934-A93A-38CD43E20784}"/>
              </a:ext>
            </a:extLst>
          </p:cNvPr>
          <p:cNvCxnSpPr>
            <a:cxnSpLocks/>
          </p:cNvCxnSpPr>
          <p:nvPr/>
        </p:nvCxnSpPr>
        <p:spPr>
          <a:xfrm rot="16200000" flipH="1">
            <a:off x="10588595" y="2251860"/>
            <a:ext cx="1134928" cy="300231"/>
          </a:xfrm>
          <a:prstGeom prst="bentConnector3">
            <a:avLst>
              <a:gd name="adj1" fmla="val 48993"/>
            </a:avLst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Connector: Elbow 123">
            <a:extLst>
              <a:ext uri="{FF2B5EF4-FFF2-40B4-BE49-F238E27FC236}">
                <a16:creationId xmlns:a16="http://schemas.microsoft.com/office/drawing/2014/main" id="{5C7E9B72-DA07-0EC7-AF80-4F602638371A}"/>
              </a:ext>
            </a:extLst>
          </p:cNvPr>
          <p:cNvCxnSpPr>
            <a:cxnSpLocks/>
          </p:cNvCxnSpPr>
          <p:nvPr/>
        </p:nvCxnSpPr>
        <p:spPr>
          <a:xfrm rot="5400000">
            <a:off x="10094230" y="2038651"/>
            <a:ext cx="1115857" cy="707578"/>
          </a:xfrm>
          <a:prstGeom prst="bentConnector3">
            <a:avLst>
              <a:gd name="adj1" fmla="val 49829"/>
            </a:avLst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C153E911-46CB-2C08-B019-7C5ABE233485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11005947" y="1160242"/>
            <a:ext cx="0" cy="262158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93806F5-9BFF-0228-49EA-8412648031C2}"/>
              </a:ext>
            </a:extLst>
          </p:cNvPr>
          <p:cNvCxnSpPr>
            <a:endCxn id="15" idx="2"/>
          </p:cNvCxnSpPr>
          <p:nvPr/>
        </p:nvCxnSpPr>
        <p:spPr>
          <a:xfrm flipV="1">
            <a:off x="6430711" y="517645"/>
            <a:ext cx="2594" cy="26140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C0067296-6A14-4148-8781-5E7A68D3AC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20251" y="6479665"/>
            <a:ext cx="1003382" cy="230784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814E660-BF25-4843-B2A0-93C6E2B6253B}" type="slidenum">
              <a:rPr kumimoji="0" lang="en-BE" sz="10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Segoe UI Black" panose="020B0A02040204020203" pitchFamily="34" charset="0"/>
                <a:cs typeface="Segoe UI Semibold" panose="020B0702040204020203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BE" sz="1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Segoe UI Black" panose="020B0A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1229" y="-781"/>
            <a:ext cx="4423613" cy="525078"/>
          </a:xfrm>
        </p:spPr>
        <p:txBody>
          <a:bodyPr/>
          <a:lstStyle/>
          <a:p>
            <a:r>
              <a:rPr lang="en-US" sz="2400" dirty="0">
                <a:latin typeface="Segoe UI"/>
              </a:rPr>
              <a:t>MINERVA’s Cryo-Architecture</a:t>
            </a:r>
            <a:endParaRPr lang="en-US" sz="1400" dirty="0"/>
          </a:p>
        </p:txBody>
      </p:sp>
      <p:graphicFrame>
        <p:nvGraphicFramePr>
          <p:cNvPr id="27" name="Diagram 26"/>
          <p:cNvGraphicFramePr/>
          <p:nvPr>
            <p:extLst>
              <p:ext uri="{D42A27DB-BD31-4B8C-83A1-F6EECF244321}">
                <p14:modId xmlns:p14="http://schemas.microsoft.com/office/powerpoint/2010/main" val="3295519648"/>
              </p:ext>
            </p:extLst>
          </p:nvPr>
        </p:nvGraphicFramePr>
        <p:xfrm>
          <a:off x="111034" y="767977"/>
          <a:ext cx="11908051" cy="53259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31" name="Group 30"/>
          <p:cNvGrpSpPr/>
          <p:nvPr/>
        </p:nvGrpSpPr>
        <p:grpSpPr>
          <a:xfrm>
            <a:off x="1618349" y="4206030"/>
            <a:ext cx="1554111" cy="1626667"/>
            <a:chOff x="8392187" y="4111043"/>
            <a:chExt cx="2523125" cy="1626667"/>
          </a:xfrm>
        </p:grpSpPr>
        <p:sp>
          <p:nvSpPr>
            <p:cNvPr id="32" name="TextBox 31"/>
            <p:cNvSpPr txBox="1"/>
            <p:nvPr/>
          </p:nvSpPr>
          <p:spPr>
            <a:xfrm>
              <a:off x="8896753" y="5229879"/>
              <a:ext cx="2018559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For aiding the main process (buffering)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900" dirty="0">
                  <a:solidFill>
                    <a:srgbClr val="7030A0"/>
                  </a:solidFill>
                  <a:latin typeface="Segoe UI"/>
                </a:rPr>
                <a:t>- Incl. transfer lines</a:t>
              </a: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cxnSp>
          <p:nvCxnSpPr>
            <p:cNvPr id="33" name="Straight Connector 32"/>
            <p:cNvCxnSpPr>
              <a:cxnSpLocks/>
            </p:cNvCxnSpPr>
            <p:nvPr/>
          </p:nvCxnSpPr>
          <p:spPr>
            <a:xfrm>
              <a:off x="8392187" y="4111043"/>
              <a:ext cx="765194" cy="1117951"/>
            </a:xfrm>
            <a:prstGeom prst="line">
              <a:avLst/>
            </a:prstGeom>
            <a:ln>
              <a:solidFill>
                <a:srgbClr val="7030A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4807157" y="3429000"/>
            <a:ext cx="1210491" cy="965041"/>
            <a:chOff x="4891077" y="3099614"/>
            <a:chExt cx="1210491" cy="965041"/>
          </a:xfrm>
        </p:grpSpPr>
        <p:sp>
          <p:nvSpPr>
            <p:cNvPr id="2" name="TextBox 1"/>
            <p:cNvSpPr txBox="1"/>
            <p:nvPr/>
          </p:nvSpPr>
          <p:spPr>
            <a:xfrm>
              <a:off x="4891077" y="3279825"/>
              <a:ext cx="1210491" cy="7848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87313" marR="0" lvl="0" indent="-87313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Segoe UI" panose="020B0502040204020203" pitchFamily="34" charset="0"/>
                <a:buChar char="-"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Compressor skids</a:t>
              </a:r>
              <a:b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</a:b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(SP, LP, and MP)</a:t>
              </a:r>
            </a:p>
            <a:p>
              <a:pPr marL="87313" marR="0" lvl="0" indent="-87313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Segoe UI" panose="020B0502040204020203" pitchFamily="34" charset="0"/>
                <a:buChar char="-"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Gas regulation panel</a:t>
              </a:r>
            </a:p>
            <a:p>
              <a:pPr marL="87313" marR="0" lvl="0" indent="-87313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Segoe UI" panose="020B0502040204020203" pitchFamily="34" charset="0"/>
                <a:buChar char="-"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Oil removal system</a:t>
              </a:r>
            </a:p>
            <a:p>
              <a:pPr marL="87313" marR="0" lvl="0" indent="-87313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Segoe UI" panose="020B0502040204020203" pitchFamily="34" charset="0"/>
                <a:buChar char="-"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Dryers</a:t>
              </a:r>
            </a:p>
          </p:txBody>
        </p:sp>
        <p:cxnSp>
          <p:nvCxnSpPr>
            <p:cNvPr id="7" name="Straight Connector 6"/>
            <p:cNvCxnSpPr/>
            <p:nvPr/>
          </p:nvCxnSpPr>
          <p:spPr>
            <a:xfrm>
              <a:off x="5166319" y="3099614"/>
              <a:ext cx="0" cy="241463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51A06DA0-8E6E-7509-CB02-053519D4944C}"/>
              </a:ext>
            </a:extLst>
          </p:cNvPr>
          <p:cNvGrpSpPr/>
          <p:nvPr/>
        </p:nvGrpSpPr>
        <p:grpSpPr>
          <a:xfrm>
            <a:off x="6247235" y="3433663"/>
            <a:ext cx="1244727" cy="826542"/>
            <a:chOff x="6020068" y="3406766"/>
            <a:chExt cx="1244727" cy="826542"/>
          </a:xfrm>
        </p:grpSpPr>
        <p:sp>
          <p:nvSpPr>
            <p:cNvPr id="38" name="TextBox 37"/>
            <p:cNvSpPr txBox="1"/>
            <p:nvPr/>
          </p:nvSpPr>
          <p:spPr>
            <a:xfrm>
              <a:off x="6020068" y="3586977"/>
              <a:ext cx="124472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87313" marR="0" lvl="0" indent="-87313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Segoe UI" panose="020B0502040204020203" pitchFamily="34" charset="0"/>
                <a:buChar char="-"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Cold Compressors</a:t>
              </a:r>
            </a:p>
            <a:p>
              <a:pPr marL="87313" marR="0" lvl="0" indent="-87313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Segoe UI" panose="020B0502040204020203" pitchFamily="34" charset="0"/>
                <a:buChar char="-"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Main process section</a:t>
              </a:r>
              <a:b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</a:b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(HX, turbines, </a:t>
              </a:r>
              <a:r>
                <a:rPr kumimoji="0" lang="en-US" sz="9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etc</a:t>
              </a: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)</a:t>
              </a:r>
            </a:p>
            <a:p>
              <a:pPr marL="87313" marR="0" lvl="0" indent="-87313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Segoe UI" panose="020B0502040204020203" pitchFamily="34" charset="0"/>
                <a:buChar char="-"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Warm-section panel</a:t>
              </a:r>
            </a:p>
          </p:txBody>
        </p:sp>
        <p:cxnSp>
          <p:nvCxnSpPr>
            <p:cNvPr id="39" name="Straight Connector 38"/>
            <p:cNvCxnSpPr/>
            <p:nvPr/>
          </p:nvCxnSpPr>
          <p:spPr>
            <a:xfrm>
              <a:off x="6299068" y="3406766"/>
              <a:ext cx="0" cy="241463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/>
          <p:cNvGrpSpPr/>
          <p:nvPr/>
        </p:nvGrpSpPr>
        <p:grpSpPr>
          <a:xfrm>
            <a:off x="412300" y="5123622"/>
            <a:ext cx="1286546" cy="870087"/>
            <a:chOff x="4891077" y="3099614"/>
            <a:chExt cx="1286546" cy="870087"/>
          </a:xfrm>
        </p:grpSpPr>
        <p:sp>
          <p:nvSpPr>
            <p:cNvPr id="35" name="TextBox 34"/>
            <p:cNvSpPr txBox="1"/>
            <p:nvPr/>
          </p:nvSpPr>
          <p:spPr>
            <a:xfrm>
              <a:off x="4891077" y="3323370"/>
              <a:ext cx="128654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To assist pre-cooling and/or purification units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900" dirty="0">
                  <a:solidFill>
                    <a:srgbClr val="7030A0"/>
                  </a:solidFill>
                  <a:latin typeface="Segoe UI"/>
                </a:rPr>
                <a:t>- Incl. transfer lines</a:t>
              </a: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cxnSp>
          <p:nvCxnSpPr>
            <p:cNvPr id="36" name="Straight Connector 35"/>
            <p:cNvCxnSpPr/>
            <p:nvPr/>
          </p:nvCxnSpPr>
          <p:spPr>
            <a:xfrm>
              <a:off x="5166319" y="3099614"/>
              <a:ext cx="0" cy="241463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/>
          <p:cNvGrpSpPr/>
          <p:nvPr/>
        </p:nvGrpSpPr>
        <p:grpSpPr>
          <a:xfrm>
            <a:off x="1107579" y="1359564"/>
            <a:ext cx="10858547" cy="3469468"/>
            <a:chOff x="2372590" y="2698062"/>
            <a:chExt cx="10858547" cy="3469468"/>
          </a:xfrm>
          <a:noFill/>
        </p:grpSpPr>
        <p:sp>
          <p:nvSpPr>
            <p:cNvPr id="41" name="TextBox 40"/>
            <p:cNvSpPr txBox="1"/>
            <p:nvPr/>
          </p:nvSpPr>
          <p:spPr>
            <a:xfrm>
              <a:off x="7584016" y="2698062"/>
              <a:ext cx="574196" cy="230832"/>
            </a:xfrm>
            <a:prstGeom prst="rect">
              <a:avLst/>
            </a:prstGeom>
            <a:grp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QPLANT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10586319" y="2698062"/>
              <a:ext cx="473206" cy="230832"/>
            </a:xfrm>
            <a:prstGeom prst="rect">
              <a:avLst/>
            </a:prstGeom>
            <a:grp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QDIST</a:t>
              </a: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3954777" y="2698062"/>
              <a:ext cx="548548" cy="230832"/>
            </a:xfrm>
            <a:prstGeom prst="rect">
              <a:avLst/>
            </a:prstGeom>
            <a:grp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QINFRA</a:t>
              </a: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9936049" y="4212774"/>
              <a:ext cx="394660" cy="230832"/>
            </a:xfrm>
            <a:prstGeom prst="rect">
              <a:avLst/>
            </a:prstGeom>
            <a:grp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QLM</a:t>
              </a: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5577541" y="4212774"/>
              <a:ext cx="399468" cy="230832"/>
            </a:xfrm>
            <a:prstGeom prst="rect">
              <a:avLst/>
            </a:prstGeom>
            <a:grp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WPS</a:t>
              </a: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11396499" y="5074736"/>
              <a:ext cx="383438" cy="230832"/>
            </a:xfrm>
            <a:prstGeom prst="rect">
              <a:avLst/>
            </a:prstGeom>
            <a:grp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QVE</a:t>
              </a: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8493158" y="4212774"/>
              <a:ext cx="396262" cy="230832"/>
            </a:xfrm>
            <a:prstGeom prst="rect">
              <a:avLst/>
            </a:prstGeom>
            <a:grp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QRB</a:t>
              </a: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7016064" y="4212774"/>
              <a:ext cx="405880" cy="230832"/>
            </a:xfrm>
            <a:prstGeom prst="rect">
              <a:avLst/>
            </a:prstGeom>
            <a:grp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WCS</a:t>
              </a: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2660574" y="5074736"/>
              <a:ext cx="389850" cy="230832"/>
            </a:xfrm>
            <a:prstGeom prst="rect">
              <a:avLst/>
            </a:prstGeom>
            <a:grp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QSH</a:t>
              </a: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2656594" y="4212774"/>
              <a:ext cx="405880" cy="230832"/>
            </a:xfrm>
            <a:prstGeom prst="rect">
              <a:avLst/>
            </a:prstGeom>
            <a:grp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WSH</a:t>
              </a: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2656594" y="5936698"/>
              <a:ext cx="389850" cy="230832"/>
            </a:xfrm>
            <a:prstGeom prst="rect">
              <a:avLst/>
            </a:prstGeom>
            <a:grp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QSN</a:t>
              </a: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3774254" y="3384990"/>
              <a:ext cx="364202" cy="230832"/>
            </a:xfrm>
            <a:prstGeom prst="rect">
              <a:avLst/>
            </a:prstGeom>
            <a:grp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_G_</a:t>
              </a: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11377108" y="4218469"/>
              <a:ext cx="389850" cy="230832"/>
            </a:xfrm>
            <a:prstGeom prst="rect">
              <a:avLst/>
            </a:prstGeom>
            <a:grp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QVB</a:t>
              </a: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12894185" y="4218469"/>
              <a:ext cx="336952" cy="230832"/>
            </a:xfrm>
            <a:prstGeom prst="rect">
              <a:avLst/>
            </a:prstGeom>
            <a:grp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QM</a:t>
              </a: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5235759" y="3384990"/>
              <a:ext cx="378630" cy="230832"/>
            </a:xfrm>
            <a:prstGeom prst="rect">
              <a:avLst/>
            </a:prstGeom>
            <a:grp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_P _</a:t>
              </a: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6737205" y="3384990"/>
              <a:ext cx="359394" cy="230832"/>
            </a:xfrm>
            <a:prstGeom prst="rect">
              <a:avLst/>
            </a:prstGeom>
            <a:grp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_C_</a:t>
              </a: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2372590" y="3384990"/>
              <a:ext cx="352982" cy="230832"/>
            </a:xfrm>
            <a:prstGeom prst="rect">
              <a:avLst/>
            </a:prstGeom>
            <a:grp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_S_</a:t>
              </a: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8187647" y="3384990"/>
              <a:ext cx="359394" cy="230832"/>
            </a:xfrm>
            <a:prstGeom prst="rect">
              <a:avLst/>
            </a:prstGeom>
            <a:grp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_R_</a:t>
              </a: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9657139" y="3384990"/>
              <a:ext cx="348172" cy="230832"/>
            </a:xfrm>
            <a:prstGeom prst="rect">
              <a:avLst/>
            </a:prstGeom>
            <a:grp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_L_</a:t>
              </a: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11127779" y="3384990"/>
              <a:ext cx="352982" cy="230832"/>
            </a:xfrm>
            <a:prstGeom prst="rect">
              <a:avLst/>
            </a:prstGeom>
            <a:grp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_V_</a:t>
              </a: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9737965" y="5226616"/>
              <a:ext cx="184731" cy="230832"/>
            </a:xfrm>
            <a:prstGeom prst="rect">
              <a:avLst/>
            </a:prstGeom>
            <a:grp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4090166" y="4212774"/>
              <a:ext cx="410690" cy="230832"/>
            </a:xfrm>
            <a:prstGeom prst="rect">
              <a:avLst/>
            </a:prstGeom>
            <a:grp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WGP</a:t>
              </a: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4080901" y="5070016"/>
              <a:ext cx="417102" cy="230832"/>
            </a:xfrm>
            <a:prstGeom prst="rect">
              <a:avLst/>
            </a:prstGeom>
            <a:grp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WGR</a:t>
              </a:r>
            </a:p>
          </p:txBody>
        </p:sp>
      </p:grpSp>
      <p:sp>
        <p:nvSpPr>
          <p:cNvPr id="71" name="TextBox 70"/>
          <p:cNvSpPr txBox="1"/>
          <p:nvPr/>
        </p:nvSpPr>
        <p:spPr>
          <a:xfrm>
            <a:off x="11158427" y="2046492"/>
            <a:ext cx="184731" cy="230832"/>
          </a:xfrm>
          <a:prstGeom prst="rect">
            <a:avLst/>
          </a:prstGeom>
          <a:noFill/>
          <a:ln w="3175">
            <a:noFill/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1" i="0" u="none" strike="noStrike" kern="1200" cap="none" spc="0" normalizeH="0" baseline="0" noProof="0" dirty="0">
              <a:ln>
                <a:noFill/>
              </a:ln>
              <a:solidFill>
                <a:srgbClr val="C0504D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7882276" y="133789"/>
            <a:ext cx="1386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Segoe UI" panose="020B0606020202030204" pitchFamily="34" charset="0"/>
                <a:ea typeface="+mn-ea"/>
                <a:cs typeface="+mn-cs"/>
              </a:rPr>
              <a:t>Naming Convention </a:t>
            </a:r>
            <a:b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</a:b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Segoe UI" panose="020B0606020202030204" pitchFamily="34" charset="0"/>
                <a:ea typeface="+mn-ea"/>
                <a:cs typeface="+mn-cs"/>
              </a:rPr>
              <a:t>(SCK-CEN/42055443)</a:t>
            </a:r>
          </a:p>
        </p:txBody>
      </p:sp>
      <p:sp>
        <p:nvSpPr>
          <p:cNvPr id="96" name="Rectangle 95"/>
          <p:cNvSpPr/>
          <p:nvPr/>
        </p:nvSpPr>
        <p:spPr>
          <a:xfrm>
            <a:off x="9998412" y="1307158"/>
            <a:ext cx="1339853" cy="1888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GB"/>
          </a:p>
        </p:txBody>
      </p:sp>
      <p:sp>
        <p:nvSpPr>
          <p:cNvPr id="77" name="Rectangle 76"/>
          <p:cNvSpPr/>
          <p:nvPr/>
        </p:nvSpPr>
        <p:spPr>
          <a:xfrm>
            <a:off x="5733080" y="585713"/>
            <a:ext cx="1339853" cy="1888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GB"/>
          </a:p>
        </p:txBody>
      </p:sp>
      <p:sp>
        <p:nvSpPr>
          <p:cNvPr id="106" name="TextBox 105"/>
          <p:cNvSpPr txBox="1"/>
          <p:nvPr/>
        </p:nvSpPr>
        <p:spPr>
          <a:xfrm>
            <a:off x="11201302" y="1337385"/>
            <a:ext cx="505267" cy="230832"/>
          </a:xfrm>
          <a:prstGeom prst="rect">
            <a:avLst/>
          </a:prstGeom>
          <a:noFill/>
          <a:ln w="3175">
            <a:noFill/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Segoe UI" panose="020B0606020202030204" pitchFamily="34" charset="0"/>
                <a:ea typeface="+mn-ea"/>
                <a:cs typeface="+mn-cs"/>
              </a:rPr>
              <a:t>QCELL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71BFA776-B34E-3D83-5D0D-B93F02544E3A}"/>
              </a:ext>
            </a:extLst>
          </p:cNvPr>
          <p:cNvGrpSpPr/>
          <p:nvPr/>
        </p:nvGrpSpPr>
        <p:grpSpPr>
          <a:xfrm>
            <a:off x="1569157" y="5806958"/>
            <a:ext cx="5381023" cy="960994"/>
            <a:chOff x="2232627" y="5673460"/>
            <a:chExt cx="5381023" cy="1158241"/>
          </a:xfrm>
        </p:grpSpPr>
        <p:graphicFrame>
          <p:nvGraphicFramePr>
            <p:cNvPr id="4" name="Diagram 3"/>
            <p:cNvGraphicFramePr/>
            <p:nvPr/>
          </p:nvGraphicFramePr>
          <p:xfrm>
            <a:off x="2232627" y="5673460"/>
            <a:ext cx="5381023" cy="1158241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8" r:lo="rId9" r:qs="rId10" r:cs="rId11"/>
            </a:graphicData>
          </a:graphic>
        </p:graphicFrame>
        <p:sp>
          <p:nvSpPr>
            <p:cNvPr id="101" name="TextBox 100"/>
            <p:cNvSpPr txBox="1"/>
            <p:nvPr/>
          </p:nvSpPr>
          <p:spPr>
            <a:xfrm>
              <a:off x="3254175" y="6223356"/>
              <a:ext cx="579005" cy="230832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NA.ESxx</a:t>
              </a:r>
              <a:endPara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endParaRPr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4345168" y="6223356"/>
              <a:ext cx="579005" cy="230832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NA.PS01</a:t>
              </a:r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5436161" y="6223356"/>
              <a:ext cx="579005" cy="230832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NA.PS05</a:t>
              </a:r>
            </a:p>
          </p:txBody>
        </p:sp>
        <p:sp>
          <p:nvSpPr>
            <p:cNvPr id="104" name="TextBox 103"/>
            <p:cNvSpPr txBox="1"/>
            <p:nvPr/>
          </p:nvSpPr>
          <p:spPr>
            <a:xfrm>
              <a:off x="6527154" y="6223356"/>
              <a:ext cx="585417" cy="230832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NA.HV03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F4FBD43-C5E3-FD4C-915B-BF1BCC23E73D}"/>
                </a:ext>
              </a:extLst>
            </p:cNvPr>
            <p:cNvSpPr txBox="1"/>
            <p:nvPr/>
          </p:nvSpPr>
          <p:spPr>
            <a:xfrm>
              <a:off x="7214859" y="6223356"/>
              <a:ext cx="184731" cy="278211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endParaRPr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1470FD6A-5C73-6684-1E13-89BF3369EAE5}"/>
              </a:ext>
            </a:extLst>
          </p:cNvPr>
          <p:cNvSpPr/>
          <p:nvPr/>
        </p:nvSpPr>
        <p:spPr>
          <a:xfrm>
            <a:off x="7691378" y="2816502"/>
            <a:ext cx="2882270" cy="1676259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B6D9D7C-19E7-24C6-7789-5A0735014BA7}"/>
              </a:ext>
            </a:extLst>
          </p:cNvPr>
          <p:cNvSpPr txBox="1"/>
          <p:nvPr/>
        </p:nvSpPr>
        <p:spPr>
          <a:xfrm>
            <a:off x="7646095" y="4000603"/>
            <a:ext cx="124036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Cryogenic Distribution Backbone (QDB)</a:t>
            </a:r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06DE96B6-DD61-ABF0-DA57-0B7C96F9945B}"/>
              </a:ext>
            </a:extLst>
          </p:cNvPr>
          <p:cNvGrpSpPr/>
          <p:nvPr/>
        </p:nvGrpSpPr>
        <p:grpSpPr>
          <a:xfrm>
            <a:off x="4461844" y="3445433"/>
            <a:ext cx="1210491" cy="1859245"/>
            <a:chOff x="4461844" y="3445433"/>
            <a:chExt cx="1210491" cy="1859245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BB19387-F804-7F01-62F7-BC2E7459BB5D}"/>
                </a:ext>
              </a:extLst>
            </p:cNvPr>
            <p:cNvSpPr txBox="1"/>
            <p:nvPr/>
          </p:nvSpPr>
          <p:spPr>
            <a:xfrm>
              <a:off x="4461844" y="4658347"/>
              <a:ext cx="121049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87313" marR="0" lvl="0" indent="-87313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Segoe UI" panose="020B0502040204020203" pitchFamily="34" charset="0"/>
                <a:buChar char="-"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Supply lines (U)</a:t>
              </a:r>
            </a:p>
            <a:p>
              <a:pPr marL="87313" marR="0" lvl="0" indent="-87313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Segoe UI" panose="020B0502040204020203" pitchFamily="34" charset="0"/>
                <a:buChar char="-"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Recovery lines (W)</a:t>
              </a:r>
            </a:p>
            <a:p>
              <a:pPr marL="87313" marR="0" lvl="0" indent="-87313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Segoe UI" panose="020B0502040204020203" pitchFamily="34" charset="0"/>
                <a:buChar char="-"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SV lines (S)</a:t>
              </a:r>
            </a:p>
            <a:p>
              <a:pPr marL="87313" marR="0" lvl="0" indent="-87313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Segoe UI" panose="020B0502040204020203" pitchFamily="34" charset="0"/>
                <a:buChar char="-"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Vent lines (V)</a:t>
              </a:r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8245246C-D889-33B3-6F17-56BF0DBA4A17}"/>
                </a:ext>
              </a:extLst>
            </p:cNvPr>
            <p:cNvCxnSpPr>
              <a:cxnSpLocks/>
            </p:cNvCxnSpPr>
            <p:nvPr/>
          </p:nvCxnSpPr>
          <p:spPr>
            <a:xfrm>
              <a:off x="4532532" y="3445433"/>
              <a:ext cx="181951" cy="218253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65D5205-7A45-AB42-C86E-7D55AA6E5325}"/>
              </a:ext>
            </a:extLst>
          </p:cNvPr>
          <p:cNvGrpSpPr/>
          <p:nvPr/>
        </p:nvGrpSpPr>
        <p:grpSpPr>
          <a:xfrm>
            <a:off x="1905313" y="4273176"/>
            <a:ext cx="1588384" cy="549543"/>
            <a:chOff x="4891076" y="3099614"/>
            <a:chExt cx="1588384" cy="549543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97C774F-67CB-1FEF-9768-9E2C1540377D}"/>
                </a:ext>
              </a:extLst>
            </p:cNvPr>
            <p:cNvSpPr txBox="1"/>
            <p:nvPr/>
          </p:nvSpPr>
          <p:spPr>
            <a:xfrm>
              <a:off x="4891076" y="3279825"/>
              <a:ext cx="15883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87313" marR="0" lvl="0" indent="-87313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Segoe UI" panose="020B0502040204020203" pitchFamily="34" charset="0"/>
                <a:buChar char="-"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WGR-PS: for LINAC (ACC PS)</a:t>
              </a:r>
              <a:endParaRPr lang="en-US" sz="900" dirty="0">
                <a:solidFill>
                  <a:srgbClr val="7030A0"/>
                </a:solidFill>
                <a:latin typeface="Arial Narrow" panose="020B0606020202030204" pitchFamily="34" charset="0"/>
              </a:endParaRPr>
            </a:p>
            <a:p>
              <a:pPr marL="87313" marR="0" lvl="0" indent="-87313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Segoe UI" panose="020B0502040204020203" pitchFamily="34" charset="0"/>
                <a:buChar char="-"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WGR-MAC: for MAC</a:t>
              </a: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8534AB28-0157-B209-5FB3-CC69DE5494DF}"/>
                </a:ext>
              </a:extLst>
            </p:cNvPr>
            <p:cNvCxnSpPr/>
            <p:nvPr/>
          </p:nvCxnSpPr>
          <p:spPr>
            <a:xfrm>
              <a:off x="5166319" y="3099614"/>
              <a:ext cx="0" cy="241463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3BB8217D-1D8F-C2A3-940A-D7EE3F72E527}"/>
              </a:ext>
            </a:extLst>
          </p:cNvPr>
          <p:cNvGrpSpPr/>
          <p:nvPr/>
        </p:nvGrpSpPr>
        <p:grpSpPr>
          <a:xfrm>
            <a:off x="6831753" y="5802597"/>
            <a:ext cx="3441598" cy="966240"/>
            <a:chOff x="6831753" y="5683576"/>
            <a:chExt cx="3441598" cy="966240"/>
          </a:xfrm>
        </p:grpSpPr>
        <p:graphicFrame>
          <p:nvGraphicFramePr>
            <p:cNvPr id="42" name="Diagram 41">
              <a:extLst>
                <a:ext uri="{FF2B5EF4-FFF2-40B4-BE49-F238E27FC236}">
                  <a16:creationId xmlns:a16="http://schemas.microsoft.com/office/drawing/2014/main" id="{B9C149B0-823F-C5BC-1DC2-0B327A49A722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295676568"/>
                </p:ext>
              </p:extLst>
            </p:nvPr>
          </p:nvGraphicFramePr>
          <p:xfrm>
            <a:off x="6831753" y="5683576"/>
            <a:ext cx="3441598" cy="966240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13" r:lo="rId14" r:qs="rId15" r:cs="rId16"/>
            </a:graphicData>
          </a:graphic>
        </p:graphicFrame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5E1C96C9-1B59-758F-8395-09AA989DD58A}"/>
                </a:ext>
              </a:extLst>
            </p:cNvPr>
            <p:cNvSpPr txBox="1"/>
            <p:nvPr/>
          </p:nvSpPr>
          <p:spPr>
            <a:xfrm>
              <a:off x="7590078" y="6145774"/>
              <a:ext cx="862737" cy="230832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ACC PS/INVAC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357BEE2D-3C71-129D-B65A-7D8397105DC4}"/>
                </a:ext>
              </a:extLst>
            </p:cNvPr>
            <p:cNvSpPr txBox="1"/>
            <p:nvPr/>
          </p:nvSpPr>
          <p:spPr>
            <a:xfrm>
              <a:off x="8730641" y="6145774"/>
              <a:ext cx="902811" cy="230832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CIS/xxx Column</a:t>
              </a:r>
            </a:p>
          </p:txBody>
        </p: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5B3DA42C-E838-FFC3-B396-58E6E9C640F9}"/>
              </a:ext>
            </a:extLst>
          </p:cNvPr>
          <p:cNvGrpSpPr/>
          <p:nvPr/>
        </p:nvGrpSpPr>
        <p:grpSpPr>
          <a:xfrm>
            <a:off x="10629968" y="3321091"/>
            <a:ext cx="1389117" cy="1162218"/>
            <a:chOff x="10273351" y="3134589"/>
            <a:chExt cx="1745734" cy="1162218"/>
          </a:xfrm>
        </p:grpSpPr>
        <p:sp>
          <p:nvSpPr>
            <p:cNvPr id="37" name="TextBox 36"/>
            <p:cNvSpPr txBox="1"/>
            <p:nvPr/>
          </p:nvSpPr>
          <p:spPr>
            <a:xfrm>
              <a:off x="10273351" y="3511977"/>
              <a:ext cx="1745734" cy="7848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LINAC Configuration:</a:t>
              </a: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 </a:t>
              </a:r>
            </a:p>
            <a:p>
              <a:pPr marL="95250" lvl="1" indent="-95250">
                <a:buFont typeface="Segoe UI" panose="020B0502040204020203" pitchFamily="34" charset="0"/>
                <a:buChar char="-"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24 QMs</a:t>
              </a: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: </a:t>
              </a:r>
              <a:r>
                <a:rPr kumimoji="0" lang="en-US" sz="900" b="0" i="0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initial / current implementation.</a:t>
              </a:r>
            </a:p>
            <a:p>
              <a:pPr marL="95250" marR="0" lvl="1" indent="-9525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Segoe UI" panose="020B0502040204020203" pitchFamily="34" charset="0"/>
                <a:buChar char="-"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30 QMs</a:t>
              </a: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: </a:t>
              </a:r>
              <a:r>
                <a:rPr kumimoji="0" lang="en-US" sz="900" b="0" i="0" u="sng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design point</a:t>
              </a: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 for CRYOSYS.</a:t>
              </a:r>
            </a:p>
          </p:txBody>
        </p: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4274B545-8AA1-92C2-8E80-3C8A85248D8E}"/>
                </a:ext>
              </a:extLst>
            </p:cNvPr>
            <p:cNvCxnSpPr>
              <a:cxnSpLocks/>
            </p:cNvCxnSpPr>
            <p:nvPr/>
          </p:nvCxnSpPr>
          <p:spPr>
            <a:xfrm>
              <a:off x="10474894" y="3134589"/>
              <a:ext cx="0" cy="367572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1" name="TextBox 110">
            <a:extLst>
              <a:ext uri="{FF2B5EF4-FFF2-40B4-BE49-F238E27FC236}">
                <a16:creationId xmlns:a16="http://schemas.microsoft.com/office/drawing/2014/main" id="{0D2B3D1F-5EAA-58E0-BBAB-42AD543ACAFD}"/>
              </a:ext>
            </a:extLst>
          </p:cNvPr>
          <p:cNvSpPr txBox="1"/>
          <p:nvPr/>
        </p:nvSpPr>
        <p:spPr>
          <a:xfrm>
            <a:off x="481197" y="3747792"/>
            <a:ext cx="88925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1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[Not Baseline]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EF59DB49-1A18-4CA1-97F3-ADEFC30F8E96}"/>
              </a:ext>
            </a:extLst>
          </p:cNvPr>
          <p:cNvSpPr txBox="1"/>
          <p:nvPr/>
        </p:nvSpPr>
        <p:spPr>
          <a:xfrm>
            <a:off x="481196" y="4601406"/>
            <a:ext cx="88925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1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[Not Baseline]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AC55F4B-8CAF-BCC0-A5D7-C51E6060FCBB}"/>
              </a:ext>
            </a:extLst>
          </p:cNvPr>
          <p:cNvGrpSpPr/>
          <p:nvPr/>
        </p:nvGrpSpPr>
        <p:grpSpPr>
          <a:xfrm>
            <a:off x="10165012" y="784461"/>
            <a:ext cx="1681869" cy="375781"/>
            <a:chOff x="4985443" y="1906"/>
            <a:chExt cx="2663939" cy="375781"/>
          </a:xfrm>
          <a:noFill/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BE4D1BC-B72F-25AC-9637-82E5452B6C85}"/>
                </a:ext>
              </a:extLst>
            </p:cNvPr>
            <p:cNvSpPr/>
            <p:nvPr/>
          </p:nvSpPr>
          <p:spPr>
            <a:xfrm>
              <a:off x="4985443" y="1906"/>
              <a:ext cx="2663939" cy="3757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GB" sz="1000" i="1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D978189-5776-9D31-D780-7AB554B8A78D}"/>
                </a:ext>
              </a:extLst>
            </p:cNvPr>
            <p:cNvSpPr txBox="1"/>
            <p:nvPr/>
          </p:nvSpPr>
          <p:spPr>
            <a:xfrm>
              <a:off x="4985443" y="1906"/>
              <a:ext cx="2663939" cy="375781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0160" tIns="10160" rIns="10160" bIns="101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200" i="1" kern="1200" dirty="0">
                  <a:solidFill>
                    <a:schemeClr val="tx1"/>
                  </a:solidFill>
                </a:rPr>
                <a:t>Cryogenic Users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981DDA5-6166-BC0C-7998-52D16BD84EC3}"/>
              </a:ext>
            </a:extLst>
          </p:cNvPr>
          <p:cNvGrpSpPr/>
          <p:nvPr/>
        </p:nvGrpSpPr>
        <p:grpSpPr>
          <a:xfrm>
            <a:off x="4861940" y="141864"/>
            <a:ext cx="3142729" cy="375781"/>
            <a:chOff x="4985443" y="1906"/>
            <a:chExt cx="2663939" cy="375781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BC82043-FA27-5129-9A6B-E9BBBA06EE84}"/>
                </a:ext>
              </a:extLst>
            </p:cNvPr>
            <p:cNvSpPr/>
            <p:nvPr/>
          </p:nvSpPr>
          <p:spPr>
            <a:xfrm>
              <a:off x="4985443" y="1906"/>
              <a:ext cx="2663939" cy="37578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38BC735-E967-7C38-EC6E-BF050DFDB7BB}"/>
                </a:ext>
              </a:extLst>
            </p:cNvPr>
            <p:cNvSpPr txBox="1"/>
            <p:nvPr/>
          </p:nvSpPr>
          <p:spPr>
            <a:xfrm>
              <a:off x="4985443" y="1906"/>
              <a:ext cx="2663939" cy="37578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0160" tIns="10160" rIns="10160" bIns="101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b="1" kern="1200" dirty="0">
                  <a:solidFill>
                    <a:schemeClr val="tx1"/>
                  </a:solidFill>
                </a:rPr>
                <a:t>MINERVA Cryogenic </a:t>
              </a:r>
              <a:r>
                <a:rPr lang="en-US" sz="1600" b="1" dirty="0">
                  <a:solidFill>
                    <a:schemeClr val="tx1"/>
                  </a:solidFill>
                </a:rPr>
                <a:t>System</a:t>
              </a:r>
              <a:endParaRPr lang="en-US" sz="1600" b="1" kern="1200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55C77FE4-EF05-DFD3-6D70-CB36A38E2D1E}"/>
              </a:ext>
            </a:extLst>
          </p:cNvPr>
          <p:cNvCxnSpPr>
            <a:cxnSpLocks/>
            <a:stCxn id="15" idx="2"/>
            <a:endCxn id="10" idx="0"/>
          </p:cNvCxnSpPr>
          <p:nvPr/>
        </p:nvCxnSpPr>
        <p:spPr>
          <a:xfrm rot="16200000" flipH="1">
            <a:off x="8586218" y="-1635268"/>
            <a:ext cx="266816" cy="4572642"/>
          </a:xfrm>
          <a:prstGeom prst="bentConnector3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2A566A4E-F720-7187-B5BF-3591D161C4C0}"/>
              </a:ext>
            </a:extLst>
          </p:cNvPr>
          <p:cNvSpPr txBox="1"/>
          <p:nvPr/>
        </p:nvSpPr>
        <p:spPr>
          <a:xfrm>
            <a:off x="7626654" y="90376"/>
            <a:ext cx="445955" cy="230832"/>
          </a:xfrm>
          <a:prstGeom prst="rect">
            <a:avLst/>
          </a:prstGeom>
          <a:noFill/>
          <a:ln w="3175">
            <a:noFill/>
          </a:ln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Segoe UI" panose="020B0606020202030204" pitchFamily="34" charset="0"/>
                <a:ea typeface="+mn-ea"/>
                <a:cs typeface="+mn-cs"/>
              </a:rPr>
              <a:t>QSYS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AB876C5-194C-B2E8-02B9-D91042A8A128}"/>
              </a:ext>
            </a:extLst>
          </p:cNvPr>
          <p:cNvSpPr txBox="1"/>
          <p:nvPr/>
        </p:nvSpPr>
        <p:spPr>
          <a:xfrm>
            <a:off x="1911505" y="2887167"/>
            <a:ext cx="88925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1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[Not Baseline]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C863C3A-AFF0-4D38-60F1-D0CF47CEACF6}"/>
              </a:ext>
            </a:extLst>
          </p:cNvPr>
          <p:cNvSpPr txBox="1"/>
          <p:nvPr/>
        </p:nvSpPr>
        <p:spPr>
          <a:xfrm>
            <a:off x="1911505" y="3743109"/>
            <a:ext cx="88925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1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[Not Baseline]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A6A9E43-8318-4BBB-ADF8-36E3D47BA87D}"/>
              </a:ext>
            </a:extLst>
          </p:cNvPr>
          <p:cNvSpPr txBox="1"/>
          <p:nvPr/>
        </p:nvSpPr>
        <p:spPr>
          <a:xfrm>
            <a:off x="4306050" y="3751007"/>
            <a:ext cx="415498" cy="230832"/>
          </a:xfrm>
          <a:prstGeom prst="rect">
            <a:avLst/>
          </a:prstGeom>
          <a:noFill/>
          <a:ln w="3175">
            <a:noFill/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Segoe UI" panose="020B0606020202030204" pitchFamily="34" charset="0"/>
                <a:ea typeface="+mn-ea"/>
                <a:cs typeface="+mn-cs"/>
              </a:rPr>
              <a:t>WPM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4E40E5C-48F1-EDA6-190D-16ED781E9E92}"/>
              </a:ext>
            </a:extLst>
          </p:cNvPr>
          <p:cNvSpPr txBox="1"/>
          <p:nvPr/>
        </p:nvSpPr>
        <p:spPr>
          <a:xfrm>
            <a:off x="3370814" y="3746891"/>
            <a:ext cx="100404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1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[scope ACC NF]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B546532-4282-9E7B-EB5F-0D47DE28FB2B}"/>
              </a:ext>
            </a:extLst>
          </p:cNvPr>
          <p:cNvCxnSpPr>
            <a:cxnSpLocks/>
          </p:cNvCxnSpPr>
          <p:nvPr/>
        </p:nvCxnSpPr>
        <p:spPr>
          <a:xfrm>
            <a:off x="4711998" y="3664791"/>
            <a:ext cx="0" cy="1013876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5126F752-C095-61B7-DAB9-85E569E85217}"/>
              </a:ext>
            </a:extLst>
          </p:cNvPr>
          <p:cNvSpPr/>
          <p:nvPr/>
        </p:nvSpPr>
        <p:spPr>
          <a:xfrm>
            <a:off x="10625668" y="-19943"/>
            <a:ext cx="163172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GB" sz="1200" dirty="0"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(from </a:t>
            </a:r>
            <a:r>
              <a:rPr lang="en-GB" sz="1200" u="sng" dirty="0">
                <a:solidFill>
                  <a:srgbClr val="BC58AE"/>
                </a:solidFill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18"/>
              </a:rPr>
              <a:t>ALX-40629944</a:t>
            </a:r>
            <a:r>
              <a:rPr lang="en-GB" sz="1200" dirty="0"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470860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5" name="Connector: Elbow 114">
            <a:extLst>
              <a:ext uri="{FF2B5EF4-FFF2-40B4-BE49-F238E27FC236}">
                <a16:creationId xmlns:a16="http://schemas.microsoft.com/office/drawing/2014/main" id="{C001239D-C7D0-D934-A93A-38CD43E20784}"/>
              </a:ext>
            </a:extLst>
          </p:cNvPr>
          <p:cNvCxnSpPr>
            <a:cxnSpLocks/>
          </p:cNvCxnSpPr>
          <p:nvPr/>
        </p:nvCxnSpPr>
        <p:spPr>
          <a:xfrm rot="16200000" flipH="1">
            <a:off x="10588595" y="2251860"/>
            <a:ext cx="1134928" cy="300231"/>
          </a:xfrm>
          <a:prstGeom prst="bentConnector3">
            <a:avLst>
              <a:gd name="adj1" fmla="val 48993"/>
            </a:avLst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Connector: Elbow 123">
            <a:extLst>
              <a:ext uri="{FF2B5EF4-FFF2-40B4-BE49-F238E27FC236}">
                <a16:creationId xmlns:a16="http://schemas.microsoft.com/office/drawing/2014/main" id="{5C7E9B72-DA07-0EC7-AF80-4F602638371A}"/>
              </a:ext>
            </a:extLst>
          </p:cNvPr>
          <p:cNvCxnSpPr>
            <a:cxnSpLocks/>
          </p:cNvCxnSpPr>
          <p:nvPr/>
        </p:nvCxnSpPr>
        <p:spPr>
          <a:xfrm rot="5400000">
            <a:off x="10094230" y="2038651"/>
            <a:ext cx="1115857" cy="707578"/>
          </a:xfrm>
          <a:prstGeom prst="bentConnector3">
            <a:avLst>
              <a:gd name="adj1" fmla="val 49829"/>
            </a:avLst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C153E911-46CB-2C08-B019-7C5ABE233485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11005947" y="1160242"/>
            <a:ext cx="0" cy="262158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93806F5-9BFF-0228-49EA-8412648031C2}"/>
              </a:ext>
            </a:extLst>
          </p:cNvPr>
          <p:cNvCxnSpPr>
            <a:endCxn id="15" idx="2"/>
          </p:cNvCxnSpPr>
          <p:nvPr/>
        </p:nvCxnSpPr>
        <p:spPr>
          <a:xfrm flipV="1">
            <a:off x="6430711" y="517645"/>
            <a:ext cx="2594" cy="26140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C0067296-6A14-4148-8781-5E7A68D3AC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20251" y="6479665"/>
            <a:ext cx="1003382" cy="230784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814E660-BF25-4843-B2A0-93C6E2B6253B}" type="slidenum">
              <a:rPr kumimoji="0" lang="en-BE" sz="10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Segoe UI Black" panose="020B0A02040204020203" pitchFamily="34" charset="0"/>
                <a:cs typeface="Segoe UI Semibold" panose="020B0702040204020203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BE" sz="1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Segoe UI Black" panose="020B0A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1229" y="-781"/>
            <a:ext cx="4423613" cy="525078"/>
          </a:xfrm>
        </p:spPr>
        <p:txBody>
          <a:bodyPr/>
          <a:lstStyle/>
          <a:p>
            <a:r>
              <a:rPr lang="en-US" sz="2400" dirty="0">
                <a:latin typeface="Segoe UI"/>
              </a:rPr>
              <a:t>MINERVA’s Cryo-Architecture</a:t>
            </a:r>
            <a:endParaRPr lang="en-US" sz="1400" dirty="0"/>
          </a:p>
        </p:txBody>
      </p:sp>
      <p:graphicFrame>
        <p:nvGraphicFramePr>
          <p:cNvPr id="27" name="Diagram 26"/>
          <p:cNvGraphicFramePr/>
          <p:nvPr/>
        </p:nvGraphicFramePr>
        <p:xfrm>
          <a:off x="111034" y="767977"/>
          <a:ext cx="11908051" cy="53259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31" name="Group 30"/>
          <p:cNvGrpSpPr/>
          <p:nvPr/>
        </p:nvGrpSpPr>
        <p:grpSpPr>
          <a:xfrm>
            <a:off x="1618349" y="4206030"/>
            <a:ext cx="1554111" cy="1626667"/>
            <a:chOff x="8392187" y="4111043"/>
            <a:chExt cx="2523125" cy="1626667"/>
          </a:xfrm>
        </p:grpSpPr>
        <p:sp>
          <p:nvSpPr>
            <p:cNvPr id="32" name="TextBox 31"/>
            <p:cNvSpPr txBox="1"/>
            <p:nvPr/>
          </p:nvSpPr>
          <p:spPr>
            <a:xfrm>
              <a:off x="8896753" y="5229879"/>
              <a:ext cx="2018559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For aiding the main process (buffering)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900" dirty="0">
                  <a:solidFill>
                    <a:srgbClr val="7030A0"/>
                  </a:solidFill>
                  <a:latin typeface="Segoe UI"/>
                </a:rPr>
                <a:t>- Incl. transfer lines</a:t>
              </a: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cxnSp>
          <p:nvCxnSpPr>
            <p:cNvPr id="33" name="Straight Connector 32"/>
            <p:cNvCxnSpPr>
              <a:cxnSpLocks/>
            </p:cNvCxnSpPr>
            <p:nvPr/>
          </p:nvCxnSpPr>
          <p:spPr>
            <a:xfrm>
              <a:off x="8392187" y="4111043"/>
              <a:ext cx="765194" cy="1117951"/>
            </a:xfrm>
            <a:prstGeom prst="line">
              <a:avLst/>
            </a:prstGeom>
            <a:ln>
              <a:solidFill>
                <a:srgbClr val="7030A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4807157" y="3429000"/>
            <a:ext cx="1210491" cy="965041"/>
            <a:chOff x="4891077" y="3099614"/>
            <a:chExt cx="1210491" cy="965041"/>
          </a:xfrm>
        </p:grpSpPr>
        <p:sp>
          <p:nvSpPr>
            <p:cNvPr id="2" name="TextBox 1"/>
            <p:cNvSpPr txBox="1"/>
            <p:nvPr/>
          </p:nvSpPr>
          <p:spPr>
            <a:xfrm>
              <a:off x="4891077" y="3279825"/>
              <a:ext cx="1210491" cy="7848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87313" marR="0" lvl="0" indent="-87313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Segoe UI" panose="020B0502040204020203" pitchFamily="34" charset="0"/>
                <a:buChar char="-"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Compressor skids</a:t>
              </a:r>
              <a:b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</a:b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(SP, LP, and MP)</a:t>
              </a:r>
            </a:p>
            <a:p>
              <a:pPr marL="87313" marR="0" lvl="0" indent="-87313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Segoe UI" panose="020B0502040204020203" pitchFamily="34" charset="0"/>
                <a:buChar char="-"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Gas regulation panel</a:t>
              </a:r>
            </a:p>
            <a:p>
              <a:pPr marL="87313" marR="0" lvl="0" indent="-87313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Segoe UI" panose="020B0502040204020203" pitchFamily="34" charset="0"/>
                <a:buChar char="-"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Oil removal system</a:t>
              </a:r>
            </a:p>
            <a:p>
              <a:pPr marL="87313" marR="0" lvl="0" indent="-87313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Segoe UI" panose="020B0502040204020203" pitchFamily="34" charset="0"/>
                <a:buChar char="-"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Dryers</a:t>
              </a:r>
            </a:p>
          </p:txBody>
        </p:sp>
        <p:cxnSp>
          <p:nvCxnSpPr>
            <p:cNvPr id="7" name="Straight Connector 6"/>
            <p:cNvCxnSpPr/>
            <p:nvPr/>
          </p:nvCxnSpPr>
          <p:spPr>
            <a:xfrm>
              <a:off x="5166319" y="3099614"/>
              <a:ext cx="0" cy="241463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51A06DA0-8E6E-7509-CB02-053519D4944C}"/>
              </a:ext>
            </a:extLst>
          </p:cNvPr>
          <p:cNvGrpSpPr/>
          <p:nvPr/>
        </p:nvGrpSpPr>
        <p:grpSpPr>
          <a:xfrm>
            <a:off x="6247235" y="3433663"/>
            <a:ext cx="1244727" cy="826542"/>
            <a:chOff x="6020068" y="3406766"/>
            <a:chExt cx="1244727" cy="826542"/>
          </a:xfrm>
        </p:grpSpPr>
        <p:sp>
          <p:nvSpPr>
            <p:cNvPr id="38" name="TextBox 37"/>
            <p:cNvSpPr txBox="1"/>
            <p:nvPr/>
          </p:nvSpPr>
          <p:spPr>
            <a:xfrm>
              <a:off x="6020068" y="3586977"/>
              <a:ext cx="124472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87313" marR="0" lvl="0" indent="-87313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Segoe UI" panose="020B0502040204020203" pitchFamily="34" charset="0"/>
                <a:buChar char="-"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Cold Compressors</a:t>
              </a:r>
            </a:p>
            <a:p>
              <a:pPr marL="87313" marR="0" lvl="0" indent="-87313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Segoe UI" panose="020B0502040204020203" pitchFamily="34" charset="0"/>
                <a:buChar char="-"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Main process section</a:t>
              </a:r>
              <a:b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</a:b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(HX, turbines, </a:t>
              </a:r>
              <a:r>
                <a:rPr kumimoji="0" lang="en-US" sz="9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etc</a:t>
              </a: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)</a:t>
              </a:r>
            </a:p>
            <a:p>
              <a:pPr marL="87313" marR="0" lvl="0" indent="-87313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Segoe UI" panose="020B0502040204020203" pitchFamily="34" charset="0"/>
                <a:buChar char="-"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Warm-section panel</a:t>
              </a:r>
            </a:p>
          </p:txBody>
        </p:sp>
        <p:cxnSp>
          <p:nvCxnSpPr>
            <p:cNvPr id="39" name="Straight Connector 38"/>
            <p:cNvCxnSpPr/>
            <p:nvPr/>
          </p:nvCxnSpPr>
          <p:spPr>
            <a:xfrm>
              <a:off x="6299068" y="3406766"/>
              <a:ext cx="0" cy="241463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/>
          <p:cNvGrpSpPr/>
          <p:nvPr/>
        </p:nvGrpSpPr>
        <p:grpSpPr>
          <a:xfrm>
            <a:off x="412300" y="5123622"/>
            <a:ext cx="1286546" cy="870087"/>
            <a:chOff x="4891077" y="3099614"/>
            <a:chExt cx="1286546" cy="870087"/>
          </a:xfrm>
        </p:grpSpPr>
        <p:sp>
          <p:nvSpPr>
            <p:cNvPr id="35" name="TextBox 34"/>
            <p:cNvSpPr txBox="1"/>
            <p:nvPr/>
          </p:nvSpPr>
          <p:spPr>
            <a:xfrm>
              <a:off x="4891077" y="3323370"/>
              <a:ext cx="128654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To assist pre-cooling and/or purification units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900" dirty="0">
                  <a:solidFill>
                    <a:srgbClr val="7030A0"/>
                  </a:solidFill>
                  <a:latin typeface="Segoe UI"/>
                </a:rPr>
                <a:t>- Incl. transfer lines</a:t>
              </a: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cxnSp>
          <p:nvCxnSpPr>
            <p:cNvPr id="36" name="Straight Connector 35"/>
            <p:cNvCxnSpPr/>
            <p:nvPr/>
          </p:nvCxnSpPr>
          <p:spPr>
            <a:xfrm>
              <a:off x="5166319" y="3099614"/>
              <a:ext cx="0" cy="241463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/>
          <p:cNvGrpSpPr/>
          <p:nvPr/>
        </p:nvGrpSpPr>
        <p:grpSpPr>
          <a:xfrm>
            <a:off x="1107579" y="1359564"/>
            <a:ext cx="10858547" cy="3469468"/>
            <a:chOff x="2372590" y="2698062"/>
            <a:chExt cx="10858547" cy="3469468"/>
          </a:xfrm>
          <a:noFill/>
        </p:grpSpPr>
        <p:sp>
          <p:nvSpPr>
            <p:cNvPr id="41" name="TextBox 40"/>
            <p:cNvSpPr txBox="1"/>
            <p:nvPr/>
          </p:nvSpPr>
          <p:spPr>
            <a:xfrm>
              <a:off x="7584016" y="2698062"/>
              <a:ext cx="574196" cy="230832"/>
            </a:xfrm>
            <a:prstGeom prst="rect">
              <a:avLst/>
            </a:prstGeom>
            <a:grp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QPLANT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10586319" y="2698062"/>
              <a:ext cx="473206" cy="230832"/>
            </a:xfrm>
            <a:prstGeom prst="rect">
              <a:avLst/>
            </a:prstGeom>
            <a:grp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QDIST</a:t>
              </a: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3954777" y="2698062"/>
              <a:ext cx="548548" cy="230832"/>
            </a:xfrm>
            <a:prstGeom prst="rect">
              <a:avLst/>
            </a:prstGeom>
            <a:grp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QINFRA</a:t>
              </a: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9936049" y="4212774"/>
              <a:ext cx="394660" cy="230832"/>
            </a:xfrm>
            <a:prstGeom prst="rect">
              <a:avLst/>
            </a:prstGeom>
            <a:grp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QLM</a:t>
              </a: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5577541" y="4212774"/>
              <a:ext cx="399468" cy="230832"/>
            </a:xfrm>
            <a:prstGeom prst="rect">
              <a:avLst/>
            </a:prstGeom>
            <a:grp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WPS</a:t>
              </a: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11396499" y="5074736"/>
              <a:ext cx="383438" cy="230832"/>
            </a:xfrm>
            <a:prstGeom prst="rect">
              <a:avLst/>
            </a:prstGeom>
            <a:grp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QVE</a:t>
              </a: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8493158" y="4212774"/>
              <a:ext cx="396262" cy="230832"/>
            </a:xfrm>
            <a:prstGeom prst="rect">
              <a:avLst/>
            </a:prstGeom>
            <a:grp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QRB</a:t>
              </a: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7016064" y="4212774"/>
              <a:ext cx="405880" cy="230832"/>
            </a:xfrm>
            <a:prstGeom prst="rect">
              <a:avLst/>
            </a:prstGeom>
            <a:grp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WCS</a:t>
              </a: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2660574" y="5074736"/>
              <a:ext cx="389850" cy="230832"/>
            </a:xfrm>
            <a:prstGeom prst="rect">
              <a:avLst/>
            </a:prstGeom>
            <a:grp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QSH</a:t>
              </a: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2656594" y="4212774"/>
              <a:ext cx="405880" cy="230832"/>
            </a:xfrm>
            <a:prstGeom prst="rect">
              <a:avLst/>
            </a:prstGeom>
            <a:grp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WSH</a:t>
              </a: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2656594" y="5936698"/>
              <a:ext cx="389850" cy="230832"/>
            </a:xfrm>
            <a:prstGeom prst="rect">
              <a:avLst/>
            </a:prstGeom>
            <a:grp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QSN</a:t>
              </a: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3774254" y="3384990"/>
              <a:ext cx="364202" cy="230832"/>
            </a:xfrm>
            <a:prstGeom prst="rect">
              <a:avLst/>
            </a:prstGeom>
            <a:grp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_G_</a:t>
              </a: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11377108" y="4218469"/>
              <a:ext cx="389850" cy="230832"/>
            </a:xfrm>
            <a:prstGeom prst="rect">
              <a:avLst/>
            </a:prstGeom>
            <a:grp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QVB</a:t>
              </a: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12894185" y="4218469"/>
              <a:ext cx="336952" cy="230832"/>
            </a:xfrm>
            <a:prstGeom prst="rect">
              <a:avLst/>
            </a:prstGeom>
            <a:grp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QM</a:t>
              </a: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5235759" y="3384990"/>
              <a:ext cx="378630" cy="230832"/>
            </a:xfrm>
            <a:prstGeom prst="rect">
              <a:avLst/>
            </a:prstGeom>
            <a:grp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_P _</a:t>
              </a: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6737205" y="3384990"/>
              <a:ext cx="359394" cy="230832"/>
            </a:xfrm>
            <a:prstGeom prst="rect">
              <a:avLst/>
            </a:prstGeom>
            <a:grp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_C_</a:t>
              </a: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2372590" y="3384990"/>
              <a:ext cx="352982" cy="230832"/>
            </a:xfrm>
            <a:prstGeom prst="rect">
              <a:avLst/>
            </a:prstGeom>
            <a:grp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_S_</a:t>
              </a: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8187647" y="3384990"/>
              <a:ext cx="359394" cy="230832"/>
            </a:xfrm>
            <a:prstGeom prst="rect">
              <a:avLst/>
            </a:prstGeom>
            <a:grp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_R_</a:t>
              </a: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9657139" y="3384990"/>
              <a:ext cx="348172" cy="230832"/>
            </a:xfrm>
            <a:prstGeom prst="rect">
              <a:avLst/>
            </a:prstGeom>
            <a:grp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_L_</a:t>
              </a: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11127779" y="3384990"/>
              <a:ext cx="352982" cy="230832"/>
            </a:xfrm>
            <a:prstGeom prst="rect">
              <a:avLst/>
            </a:prstGeom>
            <a:grp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_V_</a:t>
              </a: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9737965" y="5226616"/>
              <a:ext cx="184731" cy="230832"/>
            </a:xfrm>
            <a:prstGeom prst="rect">
              <a:avLst/>
            </a:prstGeom>
            <a:grp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4090166" y="4212774"/>
              <a:ext cx="410690" cy="230832"/>
            </a:xfrm>
            <a:prstGeom prst="rect">
              <a:avLst/>
            </a:prstGeom>
            <a:grp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WGP</a:t>
              </a: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4080901" y="5070016"/>
              <a:ext cx="417102" cy="230832"/>
            </a:xfrm>
            <a:prstGeom prst="rect">
              <a:avLst/>
            </a:prstGeom>
            <a:grp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WGR</a:t>
              </a:r>
            </a:p>
          </p:txBody>
        </p:sp>
      </p:grpSp>
      <p:sp>
        <p:nvSpPr>
          <p:cNvPr id="71" name="TextBox 70"/>
          <p:cNvSpPr txBox="1"/>
          <p:nvPr/>
        </p:nvSpPr>
        <p:spPr>
          <a:xfrm>
            <a:off x="11158427" y="2046492"/>
            <a:ext cx="184731" cy="230832"/>
          </a:xfrm>
          <a:prstGeom prst="rect">
            <a:avLst/>
          </a:prstGeom>
          <a:noFill/>
          <a:ln w="3175">
            <a:noFill/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1" i="0" u="none" strike="noStrike" kern="1200" cap="none" spc="0" normalizeH="0" baseline="0" noProof="0" dirty="0">
              <a:ln>
                <a:noFill/>
              </a:ln>
              <a:solidFill>
                <a:srgbClr val="C0504D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7882276" y="133789"/>
            <a:ext cx="1386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Segoe UI" panose="020B0606020202030204" pitchFamily="34" charset="0"/>
                <a:ea typeface="+mn-ea"/>
                <a:cs typeface="+mn-cs"/>
              </a:rPr>
              <a:t>Naming Convention </a:t>
            </a:r>
            <a:b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</a:b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Segoe UI" panose="020B0606020202030204" pitchFamily="34" charset="0"/>
                <a:ea typeface="+mn-ea"/>
                <a:cs typeface="+mn-cs"/>
              </a:rPr>
              <a:t>(SCK-CEN/42055443)</a:t>
            </a:r>
          </a:p>
        </p:txBody>
      </p:sp>
      <p:sp>
        <p:nvSpPr>
          <p:cNvPr id="96" name="Rectangle 95"/>
          <p:cNvSpPr/>
          <p:nvPr/>
        </p:nvSpPr>
        <p:spPr>
          <a:xfrm>
            <a:off x="9998412" y="1307158"/>
            <a:ext cx="1339853" cy="1888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GB"/>
          </a:p>
        </p:txBody>
      </p:sp>
      <p:sp>
        <p:nvSpPr>
          <p:cNvPr id="77" name="Rectangle 76"/>
          <p:cNvSpPr/>
          <p:nvPr/>
        </p:nvSpPr>
        <p:spPr>
          <a:xfrm>
            <a:off x="5733080" y="585713"/>
            <a:ext cx="1339853" cy="1888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GB"/>
          </a:p>
        </p:txBody>
      </p:sp>
      <p:sp>
        <p:nvSpPr>
          <p:cNvPr id="106" name="TextBox 105"/>
          <p:cNvSpPr txBox="1"/>
          <p:nvPr/>
        </p:nvSpPr>
        <p:spPr>
          <a:xfrm>
            <a:off x="11201302" y="1337385"/>
            <a:ext cx="505267" cy="230832"/>
          </a:xfrm>
          <a:prstGeom prst="rect">
            <a:avLst/>
          </a:prstGeom>
          <a:noFill/>
          <a:ln w="3175">
            <a:noFill/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Segoe UI" panose="020B0606020202030204" pitchFamily="34" charset="0"/>
                <a:ea typeface="+mn-ea"/>
                <a:cs typeface="+mn-cs"/>
              </a:rPr>
              <a:t>QCELL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470FD6A-5C73-6684-1E13-89BF3369EAE5}"/>
              </a:ext>
            </a:extLst>
          </p:cNvPr>
          <p:cNvSpPr/>
          <p:nvPr/>
        </p:nvSpPr>
        <p:spPr>
          <a:xfrm>
            <a:off x="7691378" y="2816502"/>
            <a:ext cx="2882270" cy="1676259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B6D9D7C-19E7-24C6-7789-5A0735014BA7}"/>
              </a:ext>
            </a:extLst>
          </p:cNvPr>
          <p:cNvSpPr txBox="1"/>
          <p:nvPr/>
        </p:nvSpPr>
        <p:spPr>
          <a:xfrm>
            <a:off x="7646095" y="4000603"/>
            <a:ext cx="124036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Cryogenic Distribution Backbone (QDB)</a:t>
            </a:r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06DE96B6-DD61-ABF0-DA57-0B7C96F9945B}"/>
              </a:ext>
            </a:extLst>
          </p:cNvPr>
          <p:cNvGrpSpPr/>
          <p:nvPr/>
        </p:nvGrpSpPr>
        <p:grpSpPr>
          <a:xfrm>
            <a:off x="4461844" y="3445433"/>
            <a:ext cx="1210491" cy="1859245"/>
            <a:chOff x="4461844" y="3445433"/>
            <a:chExt cx="1210491" cy="1859245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BB19387-F804-7F01-62F7-BC2E7459BB5D}"/>
                </a:ext>
              </a:extLst>
            </p:cNvPr>
            <p:cNvSpPr txBox="1"/>
            <p:nvPr/>
          </p:nvSpPr>
          <p:spPr>
            <a:xfrm>
              <a:off x="4461844" y="4658347"/>
              <a:ext cx="121049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87313" marR="0" lvl="0" indent="-87313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Segoe UI" panose="020B0502040204020203" pitchFamily="34" charset="0"/>
                <a:buChar char="-"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Supply lines (U)</a:t>
              </a:r>
            </a:p>
            <a:p>
              <a:pPr marL="87313" marR="0" lvl="0" indent="-87313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Segoe UI" panose="020B0502040204020203" pitchFamily="34" charset="0"/>
                <a:buChar char="-"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Recovery lines (W)</a:t>
              </a:r>
            </a:p>
            <a:p>
              <a:pPr marL="87313" marR="0" lvl="0" indent="-87313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Segoe UI" panose="020B0502040204020203" pitchFamily="34" charset="0"/>
                <a:buChar char="-"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SV lines (S)</a:t>
              </a:r>
            </a:p>
            <a:p>
              <a:pPr marL="87313" marR="0" lvl="0" indent="-87313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Segoe UI" panose="020B0502040204020203" pitchFamily="34" charset="0"/>
                <a:buChar char="-"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Vent lines (V)</a:t>
              </a:r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8245246C-D889-33B3-6F17-56BF0DBA4A17}"/>
                </a:ext>
              </a:extLst>
            </p:cNvPr>
            <p:cNvCxnSpPr>
              <a:cxnSpLocks/>
            </p:cNvCxnSpPr>
            <p:nvPr/>
          </p:nvCxnSpPr>
          <p:spPr>
            <a:xfrm>
              <a:off x="4532532" y="3445433"/>
              <a:ext cx="181951" cy="218253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65D5205-7A45-AB42-C86E-7D55AA6E5325}"/>
              </a:ext>
            </a:extLst>
          </p:cNvPr>
          <p:cNvGrpSpPr/>
          <p:nvPr/>
        </p:nvGrpSpPr>
        <p:grpSpPr>
          <a:xfrm>
            <a:off x="1905313" y="4273176"/>
            <a:ext cx="1588384" cy="549543"/>
            <a:chOff x="4891076" y="3099614"/>
            <a:chExt cx="1588384" cy="549543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97C774F-67CB-1FEF-9768-9E2C1540377D}"/>
                </a:ext>
              </a:extLst>
            </p:cNvPr>
            <p:cNvSpPr txBox="1"/>
            <p:nvPr/>
          </p:nvSpPr>
          <p:spPr>
            <a:xfrm>
              <a:off x="4891076" y="3279825"/>
              <a:ext cx="15883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87313" marR="0" lvl="0" indent="-87313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Segoe UI" panose="020B0502040204020203" pitchFamily="34" charset="0"/>
                <a:buChar char="-"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WGR-PS: for LINAC (ACC PS)</a:t>
              </a:r>
              <a:endParaRPr lang="en-US" sz="900" dirty="0">
                <a:solidFill>
                  <a:srgbClr val="7030A0"/>
                </a:solidFill>
                <a:latin typeface="Arial Narrow" panose="020B0606020202030204" pitchFamily="34" charset="0"/>
              </a:endParaRPr>
            </a:p>
            <a:p>
              <a:pPr marL="87313" marR="0" lvl="0" indent="-87313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Segoe UI" panose="020B0502040204020203" pitchFamily="34" charset="0"/>
                <a:buChar char="-"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WGR-MAC: for MAC</a:t>
              </a: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8534AB28-0157-B209-5FB3-CC69DE5494DF}"/>
                </a:ext>
              </a:extLst>
            </p:cNvPr>
            <p:cNvCxnSpPr/>
            <p:nvPr/>
          </p:nvCxnSpPr>
          <p:spPr>
            <a:xfrm>
              <a:off x="5166319" y="3099614"/>
              <a:ext cx="0" cy="241463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5B3DA42C-E838-FFC3-B396-58E6E9C640F9}"/>
              </a:ext>
            </a:extLst>
          </p:cNvPr>
          <p:cNvGrpSpPr/>
          <p:nvPr/>
        </p:nvGrpSpPr>
        <p:grpSpPr>
          <a:xfrm>
            <a:off x="10629968" y="3321091"/>
            <a:ext cx="1389117" cy="1162218"/>
            <a:chOff x="10273351" y="3134589"/>
            <a:chExt cx="1745734" cy="1162218"/>
          </a:xfrm>
        </p:grpSpPr>
        <p:sp>
          <p:nvSpPr>
            <p:cNvPr id="37" name="TextBox 36"/>
            <p:cNvSpPr txBox="1"/>
            <p:nvPr/>
          </p:nvSpPr>
          <p:spPr>
            <a:xfrm>
              <a:off x="10273351" y="3511977"/>
              <a:ext cx="1745734" cy="7848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LINAC Configuration:</a:t>
              </a: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 </a:t>
              </a:r>
            </a:p>
            <a:p>
              <a:pPr marL="95250" lvl="1" indent="-95250">
                <a:buFont typeface="Segoe UI" panose="020B0502040204020203" pitchFamily="34" charset="0"/>
                <a:buChar char="-"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24 QMs</a:t>
              </a: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: </a:t>
              </a:r>
              <a:r>
                <a:rPr kumimoji="0" lang="en-US" sz="900" b="0" i="0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initial / current implementation.</a:t>
              </a:r>
            </a:p>
            <a:p>
              <a:pPr marL="95250" marR="0" lvl="1" indent="-9525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Segoe UI" panose="020B0502040204020203" pitchFamily="34" charset="0"/>
                <a:buChar char="-"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30 QMs</a:t>
              </a: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: </a:t>
              </a:r>
              <a:r>
                <a:rPr kumimoji="0" lang="en-US" sz="900" b="0" i="0" u="sng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design point</a:t>
              </a: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 for CRYOSYS.</a:t>
              </a:r>
            </a:p>
          </p:txBody>
        </p: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4274B545-8AA1-92C2-8E80-3C8A85248D8E}"/>
                </a:ext>
              </a:extLst>
            </p:cNvPr>
            <p:cNvCxnSpPr>
              <a:cxnSpLocks/>
            </p:cNvCxnSpPr>
            <p:nvPr/>
          </p:nvCxnSpPr>
          <p:spPr>
            <a:xfrm>
              <a:off x="10474894" y="3134589"/>
              <a:ext cx="0" cy="367572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1" name="TextBox 110">
            <a:extLst>
              <a:ext uri="{FF2B5EF4-FFF2-40B4-BE49-F238E27FC236}">
                <a16:creationId xmlns:a16="http://schemas.microsoft.com/office/drawing/2014/main" id="{0D2B3D1F-5EAA-58E0-BBAB-42AD543ACAFD}"/>
              </a:ext>
            </a:extLst>
          </p:cNvPr>
          <p:cNvSpPr txBox="1"/>
          <p:nvPr/>
        </p:nvSpPr>
        <p:spPr>
          <a:xfrm>
            <a:off x="481197" y="3747792"/>
            <a:ext cx="88925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1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[Not Baseline]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EF59DB49-1A18-4CA1-97F3-ADEFC30F8E96}"/>
              </a:ext>
            </a:extLst>
          </p:cNvPr>
          <p:cNvSpPr txBox="1"/>
          <p:nvPr/>
        </p:nvSpPr>
        <p:spPr>
          <a:xfrm>
            <a:off x="481196" y="4601406"/>
            <a:ext cx="88925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1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[Not Baseline]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AC55F4B-8CAF-BCC0-A5D7-C51E6060FCBB}"/>
              </a:ext>
            </a:extLst>
          </p:cNvPr>
          <p:cNvGrpSpPr/>
          <p:nvPr/>
        </p:nvGrpSpPr>
        <p:grpSpPr>
          <a:xfrm>
            <a:off x="10165012" y="784461"/>
            <a:ext cx="1681869" cy="375781"/>
            <a:chOff x="4985443" y="1906"/>
            <a:chExt cx="2663939" cy="375781"/>
          </a:xfrm>
          <a:noFill/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BE4D1BC-B72F-25AC-9637-82E5452B6C85}"/>
                </a:ext>
              </a:extLst>
            </p:cNvPr>
            <p:cNvSpPr/>
            <p:nvPr/>
          </p:nvSpPr>
          <p:spPr>
            <a:xfrm>
              <a:off x="4985443" y="1906"/>
              <a:ext cx="2663939" cy="3757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GB" sz="1000" i="1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D978189-5776-9D31-D780-7AB554B8A78D}"/>
                </a:ext>
              </a:extLst>
            </p:cNvPr>
            <p:cNvSpPr txBox="1"/>
            <p:nvPr/>
          </p:nvSpPr>
          <p:spPr>
            <a:xfrm>
              <a:off x="4985443" y="1906"/>
              <a:ext cx="2663939" cy="375781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0160" tIns="10160" rIns="10160" bIns="101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200" i="1" kern="1200" dirty="0">
                  <a:solidFill>
                    <a:schemeClr val="tx1"/>
                  </a:solidFill>
                </a:rPr>
                <a:t>Cryogenic Users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981DDA5-6166-BC0C-7998-52D16BD84EC3}"/>
              </a:ext>
            </a:extLst>
          </p:cNvPr>
          <p:cNvGrpSpPr/>
          <p:nvPr/>
        </p:nvGrpSpPr>
        <p:grpSpPr>
          <a:xfrm>
            <a:off x="4861940" y="141864"/>
            <a:ext cx="3142729" cy="375781"/>
            <a:chOff x="4985443" y="1906"/>
            <a:chExt cx="2663939" cy="375781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BC82043-FA27-5129-9A6B-E9BBBA06EE84}"/>
                </a:ext>
              </a:extLst>
            </p:cNvPr>
            <p:cNvSpPr/>
            <p:nvPr/>
          </p:nvSpPr>
          <p:spPr>
            <a:xfrm>
              <a:off x="4985443" y="1906"/>
              <a:ext cx="2663939" cy="37578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38BC735-E967-7C38-EC6E-BF050DFDB7BB}"/>
                </a:ext>
              </a:extLst>
            </p:cNvPr>
            <p:cNvSpPr txBox="1"/>
            <p:nvPr/>
          </p:nvSpPr>
          <p:spPr>
            <a:xfrm>
              <a:off x="4985443" y="1906"/>
              <a:ext cx="2663939" cy="37578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0160" tIns="10160" rIns="10160" bIns="101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b="1" kern="1200" dirty="0">
                  <a:solidFill>
                    <a:schemeClr val="tx1"/>
                  </a:solidFill>
                </a:rPr>
                <a:t>MINERVA Cryogenic </a:t>
              </a:r>
              <a:r>
                <a:rPr lang="en-US" sz="1600" b="1" dirty="0">
                  <a:solidFill>
                    <a:schemeClr val="tx1"/>
                  </a:solidFill>
                </a:rPr>
                <a:t>System</a:t>
              </a:r>
              <a:endParaRPr lang="en-US" sz="1600" b="1" kern="1200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55C77FE4-EF05-DFD3-6D70-CB36A38E2D1E}"/>
              </a:ext>
            </a:extLst>
          </p:cNvPr>
          <p:cNvCxnSpPr>
            <a:cxnSpLocks/>
            <a:stCxn id="15" idx="2"/>
            <a:endCxn id="10" idx="0"/>
          </p:cNvCxnSpPr>
          <p:nvPr/>
        </p:nvCxnSpPr>
        <p:spPr>
          <a:xfrm rot="16200000" flipH="1">
            <a:off x="8586218" y="-1635268"/>
            <a:ext cx="266816" cy="4572642"/>
          </a:xfrm>
          <a:prstGeom prst="bentConnector3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2A566A4E-F720-7187-B5BF-3591D161C4C0}"/>
              </a:ext>
            </a:extLst>
          </p:cNvPr>
          <p:cNvSpPr txBox="1"/>
          <p:nvPr/>
        </p:nvSpPr>
        <p:spPr>
          <a:xfrm>
            <a:off x="7626654" y="90376"/>
            <a:ext cx="445955" cy="230832"/>
          </a:xfrm>
          <a:prstGeom prst="rect">
            <a:avLst/>
          </a:prstGeom>
          <a:noFill/>
          <a:ln w="3175">
            <a:noFill/>
          </a:ln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Segoe UI" panose="020B0606020202030204" pitchFamily="34" charset="0"/>
                <a:ea typeface="+mn-ea"/>
                <a:cs typeface="+mn-cs"/>
              </a:rPr>
              <a:t>QSYS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AB876C5-194C-B2E8-02B9-D91042A8A128}"/>
              </a:ext>
            </a:extLst>
          </p:cNvPr>
          <p:cNvSpPr txBox="1"/>
          <p:nvPr/>
        </p:nvSpPr>
        <p:spPr>
          <a:xfrm>
            <a:off x="1911505" y="2887167"/>
            <a:ext cx="88925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1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[Not Baseline]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C863C3A-AFF0-4D38-60F1-D0CF47CEACF6}"/>
              </a:ext>
            </a:extLst>
          </p:cNvPr>
          <p:cNvSpPr txBox="1"/>
          <p:nvPr/>
        </p:nvSpPr>
        <p:spPr>
          <a:xfrm>
            <a:off x="1911505" y="3743109"/>
            <a:ext cx="88925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1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[Not Baseline]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A6A9E43-8318-4BBB-ADF8-36E3D47BA87D}"/>
              </a:ext>
            </a:extLst>
          </p:cNvPr>
          <p:cNvSpPr txBox="1"/>
          <p:nvPr/>
        </p:nvSpPr>
        <p:spPr>
          <a:xfrm>
            <a:off x="4306050" y="3751007"/>
            <a:ext cx="415498" cy="230832"/>
          </a:xfrm>
          <a:prstGeom prst="rect">
            <a:avLst/>
          </a:prstGeom>
          <a:noFill/>
          <a:ln w="3175">
            <a:noFill/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Segoe UI" panose="020B0606020202030204" pitchFamily="34" charset="0"/>
                <a:ea typeface="+mn-ea"/>
                <a:cs typeface="+mn-cs"/>
              </a:rPr>
              <a:t>WPM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4E40E5C-48F1-EDA6-190D-16ED781E9E92}"/>
              </a:ext>
            </a:extLst>
          </p:cNvPr>
          <p:cNvSpPr txBox="1"/>
          <p:nvPr/>
        </p:nvSpPr>
        <p:spPr>
          <a:xfrm>
            <a:off x="3370814" y="3746891"/>
            <a:ext cx="100404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1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[scope ACC NF]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B546532-4282-9E7B-EB5F-0D47DE28FB2B}"/>
              </a:ext>
            </a:extLst>
          </p:cNvPr>
          <p:cNvCxnSpPr>
            <a:cxnSpLocks/>
          </p:cNvCxnSpPr>
          <p:nvPr/>
        </p:nvCxnSpPr>
        <p:spPr>
          <a:xfrm>
            <a:off x="4711998" y="3664791"/>
            <a:ext cx="0" cy="1013876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B5628B87-17E8-4002-F235-3C653FB0CA4C}"/>
              </a:ext>
            </a:extLst>
          </p:cNvPr>
          <p:cNvSpPr/>
          <p:nvPr/>
        </p:nvSpPr>
        <p:spPr>
          <a:xfrm>
            <a:off x="7716402" y="2816502"/>
            <a:ext cx="2857246" cy="1676259"/>
          </a:xfrm>
          <a:prstGeom prst="rect">
            <a:avLst/>
          </a:prstGeom>
          <a:noFill/>
          <a:ln w="76200">
            <a:solidFill>
              <a:srgbClr val="FFC00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8EAB5E5B-76FE-7C0C-B2A6-B57D2340BA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5413740"/>
              </p:ext>
            </p:extLst>
          </p:nvPr>
        </p:nvGraphicFramePr>
        <p:xfrm>
          <a:off x="6850226" y="4981512"/>
          <a:ext cx="3365524" cy="15240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365524">
                  <a:extLst>
                    <a:ext uri="{9D8B030D-6E8A-4147-A177-3AD203B41FA5}">
                      <a16:colId xmlns:a16="http://schemas.microsoft.com/office/drawing/2014/main" val="3264634410"/>
                    </a:ext>
                  </a:extLst>
                </a:gridCol>
              </a:tblGrid>
              <a:tr h="201163">
                <a:tc>
                  <a:txBody>
                    <a:bodyPr/>
                    <a:lstStyle/>
                    <a:p>
                      <a:r>
                        <a:rPr lang="en-US" sz="1400" dirty="0"/>
                        <a:t>Tender Package (TP)</a:t>
                      </a:r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6635679"/>
                  </a:ext>
                </a:extLst>
              </a:tr>
              <a:tr h="201163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rgbClr val="0070C0"/>
                          </a:solidFill>
                        </a:rPr>
                        <a:t>T01 – QPLANT TP</a:t>
                      </a:r>
                      <a:endParaRPr lang="en-GB" sz="1400" b="1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1757293"/>
                  </a:ext>
                </a:extLst>
              </a:tr>
              <a:tr h="2011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rgbClr val="FFC000"/>
                          </a:solidFill>
                        </a:rPr>
                        <a:t>T02 – QDB TP</a:t>
                      </a:r>
                      <a:endParaRPr lang="en-GB" sz="1400" b="1" dirty="0">
                        <a:solidFill>
                          <a:srgbClr val="FFC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4201251"/>
                  </a:ext>
                </a:extLst>
              </a:tr>
              <a:tr h="201163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accent2"/>
                          </a:solidFill>
                        </a:rPr>
                        <a:t>T03&amp;T04 – QM-Assy TP &amp; QMST TP</a:t>
                      </a:r>
                      <a:endParaRPr lang="en-GB" sz="1400" b="1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3849447"/>
                  </a:ext>
                </a:extLst>
              </a:tr>
              <a:tr h="201163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rgbClr val="7030A0"/>
                          </a:solidFill>
                        </a:rPr>
                        <a:t>T06 – WPS TP</a:t>
                      </a:r>
                      <a:endParaRPr lang="en-GB" sz="1400" b="1" dirty="0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1831774"/>
                  </a:ext>
                </a:extLst>
              </a:tr>
            </a:tbl>
          </a:graphicData>
        </a:graphic>
      </p:graphicFrame>
      <p:sp>
        <p:nvSpPr>
          <p:cNvPr id="45" name="Rectangle 44">
            <a:extLst>
              <a:ext uri="{FF2B5EF4-FFF2-40B4-BE49-F238E27FC236}">
                <a16:creationId xmlns:a16="http://schemas.microsoft.com/office/drawing/2014/main" id="{C8B8D814-1624-C108-0380-867E4F6B2135}"/>
              </a:ext>
            </a:extLst>
          </p:cNvPr>
          <p:cNvSpPr/>
          <p:nvPr/>
        </p:nvSpPr>
        <p:spPr>
          <a:xfrm>
            <a:off x="4824345" y="2816502"/>
            <a:ext cx="2781820" cy="813646"/>
          </a:xfrm>
          <a:prstGeom prst="rect">
            <a:avLst/>
          </a:prstGeom>
          <a:noFill/>
          <a:ln w="76200">
            <a:solidFill>
              <a:srgbClr val="00B0F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F124BAAB-A707-7681-A4DB-633D7EADF410}"/>
              </a:ext>
            </a:extLst>
          </p:cNvPr>
          <p:cNvSpPr/>
          <p:nvPr/>
        </p:nvSpPr>
        <p:spPr>
          <a:xfrm>
            <a:off x="454026" y="2816502"/>
            <a:ext cx="2781820" cy="813646"/>
          </a:xfrm>
          <a:prstGeom prst="rect">
            <a:avLst/>
          </a:prstGeom>
          <a:noFill/>
          <a:ln w="76200">
            <a:solidFill>
              <a:srgbClr val="00B0F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C0EBB324-B743-36E3-AE97-59127D5F629B}"/>
              </a:ext>
            </a:extLst>
          </p:cNvPr>
          <p:cNvSpPr/>
          <p:nvPr/>
        </p:nvSpPr>
        <p:spPr>
          <a:xfrm>
            <a:off x="447767" y="4554131"/>
            <a:ext cx="1333666" cy="767805"/>
          </a:xfrm>
          <a:prstGeom prst="rect">
            <a:avLst/>
          </a:prstGeom>
          <a:noFill/>
          <a:ln w="76200">
            <a:solidFill>
              <a:srgbClr val="00B0F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5E72C794-1B86-98E0-9176-3157B3FF1718}"/>
              </a:ext>
            </a:extLst>
          </p:cNvPr>
          <p:cNvSpPr/>
          <p:nvPr/>
        </p:nvSpPr>
        <p:spPr>
          <a:xfrm>
            <a:off x="1942444" y="4483309"/>
            <a:ext cx="1009571" cy="165351"/>
          </a:xfrm>
          <a:prstGeom prst="rect">
            <a:avLst/>
          </a:prstGeom>
          <a:noFill/>
          <a:ln w="76200">
            <a:solidFill>
              <a:srgbClr val="00B0F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63A77069-1138-79E3-E378-38C5ADE2E6B5}"/>
              </a:ext>
            </a:extLst>
          </p:cNvPr>
          <p:cNvSpPr/>
          <p:nvPr/>
        </p:nvSpPr>
        <p:spPr>
          <a:xfrm>
            <a:off x="10658861" y="2816502"/>
            <a:ext cx="1330414" cy="813646"/>
          </a:xfrm>
          <a:prstGeom prst="rect">
            <a:avLst/>
          </a:prstGeom>
          <a:noFill/>
          <a:ln w="76200">
            <a:solidFill>
              <a:schemeClr val="accent2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27E8FE15-70D2-C11C-CDF8-8CAFBDE3C1A2}"/>
              </a:ext>
            </a:extLst>
          </p:cNvPr>
          <p:cNvSpPr/>
          <p:nvPr/>
        </p:nvSpPr>
        <p:spPr>
          <a:xfrm>
            <a:off x="3366365" y="2808037"/>
            <a:ext cx="1330414" cy="813646"/>
          </a:xfrm>
          <a:prstGeom prst="rect">
            <a:avLst/>
          </a:prstGeom>
          <a:noFill/>
          <a:ln w="76200">
            <a:solidFill>
              <a:srgbClr val="7030A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37635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814E660-BF25-4843-B2A0-93C6E2B6253B}" type="slidenum">
              <a:rPr lang="en-BE" smtClean="0"/>
              <a:pPr/>
              <a:t>4</a:t>
            </a:fld>
            <a:endParaRPr lang="en-BE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0" y="0"/>
            <a:ext cx="11633530" cy="465992"/>
          </a:xfrm>
        </p:spPr>
        <p:txBody>
          <a:bodyPr>
            <a:noAutofit/>
          </a:bodyPr>
          <a:lstStyle/>
          <a:p>
            <a:r>
              <a:rPr lang="en-US" sz="2400" dirty="0">
                <a:latin typeface="Segoe UI"/>
              </a:rPr>
              <a:t>MINERVA Cryogenic System (highly simplified)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F801339-8716-9999-DF25-C8B8D176B0E2}"/>
              </a:ext>
            </a:extLst>
          </p:cNvPr>
          <p:cNvGrpSpPr/>
          <p:nvPr/>
        </p:nvGrpSpPr>
        <p:grpSpPr>
          <a:xfrm>
            <a:off x="919367" y="1001199"/>
            <a:ext cx="9591136" cy="4404946"/>
            <a:chOff x="3341077" y="1867830"/>
            <a:chExt cx="4380285" cy="2011745"/>
          </a:xfrm>
        </p:grpSpPr>
        <p:sp>
          <p:nvSpPr>
            <p:cNvPr id="9" name="Arrow: Bent 8">
              <a:extLst>
                <a:ext uri="{FF2B5EF4-FFF2-40B4-BE49-F238E27FC236}">
                  <a16:creationId xmlns:a16="http://schemas.microsoft.com/office/drawing/2014/main" id="{A9B9EBB8-D9FA-8074-2654-8E4C62ED619A}"/>
                </a:ext>
              </a:extLst>
            </p:cNvPr>
            <p:cNvSpPr/>
            <p:nvPr/>
          </p:nvSpPr>
          <p:spPr>
            <a:xfrm flipV="1">
              <a:off x="5238573" y="2409444"/>
              <a:ext cx="857427" cy="897777"/>
            </a:xfrm>
            <a:prstGeom prst="bentArrow">
              <a:avLst>
                <a:gd name="adj1" fmla="val 13908"/>
                <a:gd name="adj2" fmla="val 12926"/>
                <a:gd name="adj3" fmla="val 5740"/>
                <a:gd name="adj4" fmla="val 36161"/>
              </a:avLst>
            </a:prstGeom>
            <a:solidFill>
              <a:srgbClr val="FFC16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74EE1E76-7BD3-36FD-D4BD-56269C9906FD}"/>
                </a:ext>
              </a:extLst>
            </p:cNvPr>
            <p:cNvGrpSpPr/>
            <p:nvPr/>
          </p:nvGrpSpPr>
          <p:grpSpPr>
            <a:xfrm>
              <a:off x="5772151" y="3019708"/>
              <a:ext cx="1543050" cy="374002"/>
              <a:chOff x="5772151" y="3019708"/>
              <a:chExt cx="1543050" cy="374002"/>
            </a:xfrm>
            <a:solidFill>
              <a:srgbClr val="FF9933"/>
            </a:solidFill>
          </p:grpSpPr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5B63C863-D840-B1D8-FCA0-8FA8EBFA7CEC}"/>
                  </a:ext>
                </a:extLst>
              </p:cNvPr>
              <p:cNvSpPr/>
              <p:nvPr/>
            </p:nvSpPr>
            <p:spPr>
              <a:xfrm>
                <a:off x="5772151" y="3136478"/>
                <a:ext cx="1543050" cy="121072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2" name="Cylinder 61">
                <a:extLst>
                  <a:ext uri="{FF2B5EF4-FFF2-40B4-BE49-F238E27FC236}">
                    <a16:creationId xmlns:a16="http://schemas.microsoft.com/office/drawing/2014/main" id="{ACE48782-41FC-CEE4-B91F-807C3D8B567A}"/>
                  </a:ext>
                </a:extLst>
              </p:cNvPr>
              <p:cNvSpPr/>
              <p:nvPr/>
            </p:nvSpPr>
            <p:spPr>
              <a:xfrm>
                <a:off x="5968118" y="3019708"/>
                <a:ext cx="298097" cy="374002"/>
              </a:xfrm>
              <a:prstGeom prst="can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3" name="Cylinder 62">
                <a:extLst>
                  <a:ext uri="{FF2B5EF4-FFF2-40B4-BE49-F238E27FC236}">
                    <a16:creationId xmlns:a16="http://schemas.microsoft.com/office/drawing/2014/main" id="{D43D1816-BF4D-4849-1122-175B581BACA5}"/>
                  </a:ext>
                </a:extLst>
              </p:cNvPr>
              <p:cNvSpPr/>
              <p:nvPr/>
            </p:nvSpPr>
            <p:spPr>
              <a:xfrm>
                <a:off x="6790925" y="3019708"/>
                <a:ext cx="298097" cy="374002"/>
              </a:xfrm>
              <a:prstGeom prst="can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31A3A622-7A3E-A844-29B2-24BC00CE00C7}"/>
                </a:ext>
              </a:extLst>
            </p:cNvPr>
            <p:cNvGrpSpPr/>
            <p:nvPr/>
          </p:nvGrpSpPr>
          <p:grpSpPr>
            <a:xfrm>
              <a:off x="7315200" y="3051446"/>
              <a:ext cx="406162" cy="270072"/>
              <a:chOff x="7315200" y="3051446"/>
              <a:chExt cx="406162" cy="270072"/>
            </a:xfrm>
            <a:solidFill>
              <a:srgbClr val="CC3300"/>
            </a:solidFill>
          </p:grpSpPr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53E3077B-C4E5-997F-81C1-7145601962EB}"/>
                  </a:ext>
                </a:extLst>
              </p:cNvPr>
              <p:cNvSpPr/>
              <p:nvPr/>
            </p:nvSpPr>
            <p:spPr>
              <a:xfrm>
                <a:off x="7315200" y="3136478"/>
                <a:ext cx="368600" cy="121072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6" name="Cylinder 55">
                <a:extLst>
                  <a:ext uri="{FF2B5EF4-FFF2-40B4-BE49-F238E27FC236}">
                    <a16:creationId xmlns:a16="http://schemas.microsoft.com/office/drawing/2014/main" id="{2A9C46D1-A35C-B57A-D9F7-995C0AF10B4C}"/>
                  </a:ext>
                </a:extLst>
              </p:cNvPr>
              <p:cNvSpPr/>
              <p:nvPr/>
            </p:nvSpPr>
            <p:spPr>
              <a:xfrm>
                <a:off x="7506102" y="3051446"/>
                <a:ext cx="215260" cy="270072"/>
              </a:xfrm>
              <a:prstGeom prst="can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53F7A465-841A-9AB7-180B-E8BD9DAE5279}"/>
                </a:ext>
              </a:extLst>
            </p:cNvPr>
            <p:cNvGrpSpPr/>
            <p:nvPr/>
          </p:nvGrpSpPr>
          <p:grpSpPr>
            <a:xfrm>
              <a:off x="5853671" y="3219450"/>
              <a:ext cx="526993" cy="660125"/>
              <a:chOff x="5853671" y="3219450"/>
              <a:chExt cx="526993" cy="660125"/>
            </a:xfrm>
          </p:grpSpPr>
          <p:sp>
            <p:nvSpPr>
              <p:cNvPr id="50" name="Cylinder 49">
                <a:extLst>
                  <a:ext uri="{FF2B5EF4-FFF2-40B4-BE49-F238E27FC236}">
                    <a16:creationId xmlns:a16="http://schemas.microsoft.com/office/drawing/2014/main" id="{4CB762DF-DD8D-F056-C5AE-8304B834D8D2}"/>
                  </a:ext>
                </a:extLst>
              </p:cNvPr>
              <p:cNvSpPr/>
              <p:nvPr/>
            </p:nvSpPr>
            <p:spPr>
              <a:xfrm rot="16200000">
                <a:off x="5930167" y="3429078"/>
                <a:ext cx="374001" cy="526993"/>
              </a:xfrm>
              <a:prstGeom prst="can">
                <a:avLst/>
              </a:prstGeom>
              <a:solidFill>
                <a:srgbClr val="FF0066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B258ADD3-AF90-342D-55BF-764E4A3F6027}"/>
                  </a:ext>
                </a:extLst>
              </p:cNvPr>
              <p:cNvCxnSpPr/>
              <p:nvPr/>
            </p:nvCxnSpPr>
            <p:spPr>
              <a:xfrm>
                <a:off x="6117166" y="3219450"/>
                <a:ext cx="0" cy="419100"/>
              </a:xfrm>
              <a:prstGeom prst="line">
                <a:avLst/>
              </a:prstGeom>
              <a:solidFill>
                <a:srgbClr val="FF0066"/>
              </a:solidFill>
              <a:ln w="2857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7D1007DD-0C79-5D9F-AA15-0363E53E7268}"/>
                </a:ext>
              </a:extLst>
            </p:cNvPr>
            <p:cNvGrpSpPr/>
            <p:nvPr/>
          </p:nvGrpSpPr>
          <p:grpSpPr>
            <a:xfrm>
              <a:off x="6676478" y="3257550"/>
              <a:ext cx="526993" cy="622024"/>
              <a:chOff x="6676478" y="3257550"/>
              <a:chExt cx="526993" cy="622024"/>
            </a:xfrm>
          </p:grpSpPr>
          <p:sp>
            <p:nvSpPr>
              <p:cNvPr id="38" name="Cylinder 37">
                <a:extLst>
                  <a:ext uri="{FF2B5EF4-FFF2-40B4-BE49-F238E27FC236}">
                    <a16:creationId xmlns:a16="http://schemas.microsoft.com/office/drawing/2014/main" id="{C17F34B4-36A3-114A-48CD-DCA52F29EC1B}"/>
                  </a:ext>
                </a:extLst>
              </p:cNvPr>
              <p:cNvSpPr/>
              <p:nvPr/>
            </p:nvSpPr>
            <p:spPr>
              <a:xfrm rot="16200000">
                <a:off x="6752974" y="3429077"/>
                <a:ext cx="374001" cy="526993"/>
              </a:xfrm>
              <a:prstGeom prst="can">
                <a:avLst/>
              </a:prstGeom>
              <a:solidFill>
                <a:srgbClr val="FF0066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B8438C9D-ED3F-CCB8-5502-3763EF613850}"/>
                  </a:ext>
                </a:extLst>
              </p:cNvPr>
              <p:cNvCxnSpPr/>
              <p:nvPr/>
            </p:nvCxnSpPr>
            <p:spPr>
              <a:xfrm>
                <a:off x="6939973" y="3257550"/>
                <a:ext cx="0" cy="419100"/>
              </a:xfrm>
              <a:prstGeom prst="line">
                <a:avLst/>
              </a:prstGeom>
              <a:solidFill>
                <a:srgbClr val="FF0066"/>
              </a:solidFill>
              <a:ln w="2857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579973D3-E483-7F3F-0DE1-DC4AFA2DC4D2}"/>
                </a:ext>
              </a:extLst>
            </p:cNvPr>
            <p:cNvGrpSpPr/>
            <p:nvPr/>
          </p:nvGrpSpPr>
          <p:grpSpPr>
            <a:xfrm>
              <a:off x="3341077" y="1867830"/>
              <a:ext cx="2196920" cy="602812"/>
              <a:chOff x="2833432" y="1648975"/>
              <a:chExt cx="2880411" cy="790355"/>
            </a:xfrm>
          </p:grpSpPr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A04C20C5-3249-470C-58E1-E191BB9E20CF}"/>
                  </a:ext>
                </a:extLst>
              </p:cNvPr>
              <p:cNvGrpSpPr/>
              <p:nvPr/>
            </p:nvGrpSpPr>
            <p:grpSpPr>
              <a:xfrm>
                <a:off x="3788655" y="1761688"/>
                <a:ext cx="1054427" cy="647756"/>
                <a:chOff x="2325441" y="903575"/>
                <a:chExt cx="1054427" cy="647756"/>
              </a:xfrm>
              <a:solidFill>
                <a:schemeClr val="accent3">
                  <a:lumMod val="20000"/>
                  <a:lumOff val="80000"/>
                </a:schemeClr>
              </a:solidFill>
            </p:grpSpPr>
            <p:sp>
              <p:nvSpPr>
                <p:cNvPr id="26" name="Rectangle: Rounded Corners 25">
                  <a:extLst>
                    <a:ext uri="{FF2B5EF4-FFF2-40B4-BE49-F238E27FC236}">
                      <a16:creationId xmlns:a16="http://schemas.microsoft.com/office/drawing/2014/main" id="{FCEB0C97-F36B-2BFB-A790-4137B49E355A}"/>
                    </a:ext>
                  </a:extLst>
                </p:cNvPr>
                <p:cNvSpPr/>
                <p:nvPr/>
              </p:nvSpPr>
              <p:spPr>
                <a:xfrm rot="16200000">
                  <a:off x="2670681" y="1138727"/>
                  <a:ext cx="645485" cy="175181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7" name="Rectangle: Rounded Corners 26">
                  <a:extLst>
                    <a:ext uri="{FF2B5EF4-FFF2-40B4-BE49-F238E27FC236}">
                      <a16:creationId xmlns:a16="http://schemas.microsoft.com/office/drawing/2014/main" id="{647662EA-092E-E28B-66A8-E9B8A7233AA3}"/>
                    </a:ext>
                  </a:extLst>
                </p:cNvPr>
                <p:cNvSpPr/>
                <p:nvPr/>
              </p:nvSpPr>
              <p:spPr>
                <a:xfrm rot="16200000">
                  <a:off x="2371827" y="1138728"/>
                  <a:ext cx="645485" cy="175181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6" name="Rectangle: Rounded Corners 35">
                  <a:extLst>
                    <a:ext uri="{FF2B5EF4-FFF2-40B4-BE49-F238E27FC236}">
                      <a16:creationId xmlns:a16="http://schemas.microsoft.com/office/drawing/2014/main" id="{B646F96A-A946-9933-7BE4-CED1B4248CFA}"/>
                    </a:ext>
                  </a:extLst>
                </p:cNvPr>
                <p:cNvSpPr/>
                <p:nvPr/>
              </p:nvSpPr>
              <p:spPr>
                <a:xfrm rot="16200000">
                  <a:off x="2969535" y="1138727"/>
                  <a:ext cx="645485" cy="175181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37" name="Straight Connector 36">
                  <a:extLst>
                    <a:ext uri="{FF2B5EF4-FFF2-40B4-BE49-F238E27FC236}">
                      <a16:creationId xmlns:a16="http://schemas.microsoft.com/office/drawing/2014/main" id="{BB787A03-16B2-09E0-A736-D635B48D315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325441" y="1551331"/>
                  <a:ext cx="1041865" cy="0"/>
                </a:xfrm>
                <a:prstGeom prst="line">
                  <a:avLst/>
                </a:prstGeom>
                <a:grpFill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A777F715-F854-081E-0023-E045C384899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53542" y="1717728"/>
                <a:ext cx="1361807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91F7BE0-409D-D8C8-CBE0-4F5188D44864}"/>
                  </a:ext>
                </a:extLst>
              </p:cNvPr>
              <p:cNvSpPr/>
              <p:nvPr/>
            </p:nvSpPr>
            <p:spPr>
              <a:xfrm>
                <a:off x="2833432" y="1648975"/>
                <a:ext cx="955223" cy="790355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8B962B3E-442E-AEF0-63CB-8035AEF40D1A}"/>
                  </a:ext>
                </a:extLst>
              </p:cNvPr>
              <p:cNvSpPr/>
              <p:nvPr/>
            </p:nvSpPr>
            <p:spPr>
              <a:xfrm>
                <a:off x="5068358" y="1652416"/>
                <a:ext cx="645485" cy="760593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E026426A-C61C-66A6-B7BD-6FFF796C1B1E}"/>
              </a:ext>
            </a:extLst>
          </p:cNvPr>
          <p:cNvGrpSpPr/>
          <p:nvPr/>
        </p:nvGrpSpPr>
        <p:grpSpPr>
          <a:xfrm>
            <a:off x="6366072" y="3601654"/>
            <a:ext cx="166513" cy="616536"/>
            <a:chOff x="6366072" y="4026993"/>
            <a:chExt cx="166513" cy="616536"/>
          </a:xfrm>
        </p:grpSpPr>
        <p:sp>
          <p:nvSpPr>
            <p:cNvPr id="68" name="Flowchart: Data 67">
              <a:extLst>
                <a:ext uri="{FF2B5EF4-FFF2-40B4-BE49-F238E27FC236}">
                  <a16:creationId xmlns:a16="http://schemas.microsoft.com/office/drawing/2014/main" id="{791508EE-8893-99C5-AD90-B9BFCAB74333}"/>
                </a:ext>
              </a:extLst>
            </p:cNvPr>
            <p:cNvSpPr/>
            <p:nvPr/>
          </p:nvSpPr>
          <p:spPr>
            <a:xfrm>
              <a:off x="6377311" y="4078615"/>
              <a:ext cx="146482" cy="500270"/>
            </a:xfrm>
            <a:prstGeom prst="flowChartInputOutpu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A31E30A8-64D6-DF5D-F7D1-1BBDE18E147B}"/>
                </a:ext>
              </a:extLst>
            </p:cNvPr>
            <p:cNvSpPr/>
            <p:nvPr/>
          </p:nvSpPr>
          <p:spPr>
            <a:xfrm>
              <a:off x="6386103" y="4026993"/>
              <a:ext cx="146482" cy="774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A388FAB5-DC64-9825-2E4F-5408BAEC08C3}"/>
                </a:ext>
              </a:extLst>
            </p:cNvPr>
            <p:cNvSpPr/>
            <p:nvPr/>
          </p:nvSpPr>
          <p:spPr>
            <a:xfrm>
              <a:off x="6366072" y="4566103"/>
              <a:ext cx="146482" cy="774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13AC59DA-C37A-3FA5-241E-BED6042514C1}"/>
              </a:ext>
            </a:extLst>
          </p:cNvPr>
          <p:cNvGrpSpPr/>
          <p:nvPr/>
        </p:nvGrpSpPr>
        <p:grpSpPr>
          <a:xfrm>
            <a:off x="7853373" y="3595143"/>
            <a:ext cx="166513" cy="616536"/>
            <a:chOff x="6366072" y="4026993"/>
            <a:chExt cx="166513" cy="616536"/>
          </a:xfrm>
        </p:grpSpPr>
        <p:sp>
          <p:nvSpPr>
            <p:cNvPr id="76" name="Flowchart: Data 75">
              <a:extLst>
                <a:ext uri="{FF2B5EF4-FFF2-40B4-BE49-F238E27FC236}">
                  <a16:creationId xmlns:a16="http://schemas.microsoft.com/office/drawing/2014/main" id="{47F7529A-9ACE-7672-9FEA-811316C91E1C}"/>
                </a:ext>
              </a:extLst>
            </p:cNvPr>
            <p:cNvSpPr/>
            <p:nvPr/>
          </p:nvSpPr>
          <p:spPr>
            <a:xfrm>
              <a:off x="6377311" y="4078615"/>
              <a:ext cx="146482" cy="500270"/>
            </a:xfrm>
            <a:prstGeom prst="flowChartInputOutpu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65C0102B-4BAA-9A12-4017-A6A0B3C0319C}"/>
                </a:ext>
              </a:extLst>
            </p:cNvPr>
            <p:cNvSpPr/>
            <p:nvPr/>
          </p:nvSpPr>
          <p:spPr>
            <a:xfrm>
              <a:off x="6386103" y="4026993"/>
              <a:ext cx="146482" cy="774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CEE8D68E-F59F-1CBB-A131-686F5E5F2FC8}"/>
                </a:ext>
              </a:extLst>
            </p:cNvPr>
            <p:cNvSpPr/>
            <p:nvPr/>
          </p:nvSpPr>
          <p:spPr>
            <a:xfrm>
              <a:off x="6366072" y="4566103"/>
              <a:ext cx="146482" cy="774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D04470E6-72EE-5B6E-049E-BCF9EE45BAAD}"/>
              </a:ext>
            </a:extLst>
          </p:cNvPr>
          <p:cNvGrpSpPr/>
          <p:nvPr/>
        </p:nvGrpSpPr>
        <p:grpSpPr>
          <a:xfrm>
            <a:off x="9369024" y="3633856"/>
            <a:ext cx="166513" cy="616536"/>
            <a:chOff x="6366072" y="4026993"/>
            <a:chExt cx="166513" cy="616536"/>
          </a:xfrm>
        </p:grpSpPr>
        <p:sp>
          <p:nvSpPr>
            <p:cNvPr id="80" name="Flowchart: Data 79">
              <a:extLst>
                <a:ext uri="{FF2B5EF4-FFF2-40B4-BE49-F238E27FC236}">
                  <a16:creationId xmlns:a16="http://schemas.microsoft.com/office/drawing/2014/main" id="{8295712C-8063-A667-ECEE-34A1B03E9C0A}"/>
                </a:ext>
              </a:extLst>
            </p:cNvPr>
            <p:cNvSpPr/>
            <p:nvPr/>
          </p:nvSpPr>
          <p:spPr>
            <a:xfrm>
              <a:off x="6377311" y="4078615"/>
              <a:ext cx="146482" cy="500270"/>
            </a:xfrm>
            <a:prstGeom prst="flowChartInputOutpu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EE44E3B0-B91F-1752-351D-825C12F1B548}"/>
                </a:ext>
              </a:extLst>
            </p:cNvPr>
            <p:cNvSpPr/>
            <p:nvPr/>
          </p:nvSpPr>
          <p:spPr>
            <a:xfrm>
              <a:off x="6386103" y="4026993"/>
              <a:ext cx="146482" cy="774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174850FC-2FBF-3456-AB8C-3A4824F45B69}"/>
                </a:ext>
              </a:extLst>
            </p:cNvPr>
            <p:cNvSpPr/>
            <p:nvPr/>
          </p:nvSpPr>
          <p:spPr>
            <a:xfrm>
              <a:off x="6366072" y="4566103"/>
              <a:ext cx="146482" cy="774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30994FA2-F608-8DEC-311E-FE2AD8F60106}"/>
              </a:ext>
            </a:extLst>
          </p:cNvPr>
          <p:cNvCxnSpPr/>
          <p:nvPr/>
        </p:nvCxnSpPr>
        <p:spPr>
          <a:xfrm>
            <a:off x="5999633" y="3267430"/>
            <a:ext cx="4352400" cy="0"/>
          </a:xfrm>
          <a:prstGeom prst="line">
            <a:avLst/>
          </a:prstGeom>
          <a:ln w="28575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4C6B21F3-14CF-B03A-9166-2B6F4486B955}"/>
              </a:ext>
            </a:extLst>
          </p:cNvPr>
          <p:cNvCxnSpPr>
            <a:cxnSpLocks/>
          </p:cNvCxnSpPr>
          <p:nvPr/>
        </p:nvCxnSpPr>
        <p:spPr>
          <a:xfrm rot="10800000">
            <a:off x="5990841" y="3181741"/>
            <a:ext cx="4352400" cy="0"/>
          </a:xfrm>
          <a:prstGeom prst="line">
            <a:avLst/>
          </a:prstGeom>
          <a:ln w="28575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Rectangle 92">
            <a:extLst>
              <a:ext uri="{FF2B5EF4-FFF2-40B4-BE49-F238E27FC236}">
                <a16:creationId xmlns:a16="http://schemas.microsoft.com/office/drawing/2014/main" id="{19CE8DA5-4C05-6C86-223E-7288A7CF423D}"/>
              </a:ext>
            </a:extLst>
          </p:cNvPr>
          <p:cNvSpPr/>
          <p:nvPr/>
        </p:nvSpPr>
        <p:spPr>
          <a:xfrm>
            <a:off x="7929974" y="3450599"/>
            <a:ext cx="1581116" cy="2102831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665CC22D-B105-330B-1ADC-E522728139E0}"/>
              </a:ext>
            </a:extLst>
          </p:cNvPr>
          <p:cNvSpPr txBox="1"/>
          <p:nvPr/>
        </p:nvSpPr>
        <p:spPr>
          <a:xfrm>
            <a:off x="6749336" y="3670288"/>
            <a:ext cx="4764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latin typeface="Segoe UI"/>
              </a:rPr>
              <a:t>QVB</a:t>
            </a:r>
            <a:endParaRPr lang="en-GB" sz="1100" b="1" dirty="0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EBB2C25F-98BF-F3FF-91FC-F8A5A5571428}"/>
              </a:ext>
            </a:extLst>
          </p:cNvPr>
          <p:cNvSpPr txBox="1"/>
          <p:nvPr/>
        </p:nvSpPr>
        <p:spPr>
          <a:xfrm>
            <a:off x="8601010" y="3700222"/>
            <a:ext cx="4764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latin typeface="Segoe UI"/>
              </a:rPr>
              <a:t>QVB</a:t>
            </a:r>
            <a:endParaRPr lang="en-GB" sz="1100" b="1" dirty="0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621F7499-EA59-AEE6-88F4-E28798C5A1C3}"/>
              </a:ext>
            </a:extLst>
          </p:cNvPr>
          <p:cNvSpPr txBox="1"/>
          <p:nvPr/>
        </p:nvSpPr>
        <p:spPr>
          <a:xfrm>
            <a:off x="10023512" y="3726430"/>
            <a:ext cx="46198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latin typeface="Segoe UI"/>
              </a:rPr>
              <a:t>QVE</a:t>
            </a:r>
            <a:endParaRPr lang="en-GB" sz="1100" b="1" dirty="0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4A6C96B4-2438-38DA-8394-691BF3496BF3}"/>
              </a:ext>
            </a:extLst>
          </p:cNvPr>
          <p:cNvSpPr txBox="1"/>
          <p:nvPr/>
        </p:nvSpPr>
        <p:spPr>
          <a:xfrm rot="16200000">
            <a:off x="4941354" y="2789730"/>
            <a:ext cx="4988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latin typeface="Segoe UI"/>
              </a:rPr>
              <a:t>QLM</a:t>
            </a:r>
            <a:endParaRPr lang="en-GB" sz="1100" b="1" dirty="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1C9C5877-85D0-A4CB-3316-8B2DB71B2D0C}"/>
              </a:ext>
            </a:extLst>
          </p:cNvPr>
          <p:cNvSpPr txBox="1"/>
          <p:nvPr/>
        </p:nvSpPr>
        <p:spPr>
          <a:xfrm>
            <a:off x="4946203" y="1530357"/>
            <a:ext cx="4732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latin typeface="Segoe UI"/>
              </a:rPr>
              <a:t>QRB</a:t>
            </a:r>
            <a:endParaRPr lang="en-GB" sz="1100" b="1" dirty="0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508CB38D-24C8-5954-7FDA-652A46375467}"/>
              </a:ext>
            </a:extLst>
          </p:cNvPr>
          <p:cNvSpPr txBox="1"/>
          <p:nvPr/>
        </p:nvSpPr>
        <p:spPr>
          <a:xfrm>
            <a:off x="1415230" y="1538301"/>
            <a:ext cx="49244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latin typeface="Segoe UI"/>
              </a:rPr>
              <a:t>WCS</a:t>
            </a:r>
            <a:endParaRPr lang="en-GB" sz="1100" b="1" dirty="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AA5A00BB-4D0C-21A9-ECD1-5C162125B525}"/>
              </a:ext>
            </a:extLst>
          </p:cNvPr>
          <p:cNvSpPr txBox="1"/>
          <p:nvPr/>
        </p:nvSpPr>
        <p:spPr>
          <a:xfrm rot="16200000">
            <a:off x="3903347" y="1876388"/>
            <a:ext cx="51167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latin typeface="Segoe UI"/>
              </a:rPr>
              <a:t>WSH</a:t>
            </a:r>
            <a:endParaRPr lang="en-GB" sz="1100" b="1" dirty="0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058B0035-3D0C-A18F-8D8E-D7D7C01B62F4}"/>
              </a:ext>
            </a:extLst>
          </p:cNvPr>
          <p:cNvSpPr txBox="1"/>
          <p:nvPr/>
        </p:nvSpPr>
        <p:spPr>
          <a:xfrm rot="16200000">
            <a:off x="2845354" y="1876388"/>
            <a:ext cx="51167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latin typeface="Segoe UI"/>
              </a:rPr>
              <a:t>WSH</a:t>
            </a:r>
            <a:endParaRPr lang="en-GB" sz="1100" b="1" dirty="0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060815C5-B64B-5609-52C3-6237613A4BDF}"/>
              </a:ext>
            </a:extLst>
          </p:cNvPr>
          <p:cNvSpPr txBox="1"/>
          <p:nvPr/>
        </p:nvSpPr>
        <p:spPr>
          <a:xfrm rot="16200000">
            <a:off x="3397039" y="1876388"/>
            <a:ext cx="51167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latin typeface="Segoe UI"/>
              </a:rPr>
              <a:t>WSH</a:t>
            </a:r>
            <a:endParaRPr lang="en-GB" sz="1100" b="1" dirty="0"/>
          </a:p>
        </p:txBody>
      </p: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30AAAA64-EF83-7312-3DF5-A09F464E0016}"/>
              </a:ext>
            </a:extLst>
          </p:cNvPr>
          <p:cNvCxnSpPr>
            <a:cxnSpLocks/>
          </p:cNvCxnSpPr>
          <p:nvPr/>
        </p:nvCxnSpPr>
        <p:spPr>
          <a:xfrm rot="10800000">
            <a:off x="5999633" y="3089350"/>
            <a:ext cx="4352400" cy="0"/>
          </a:xfrm>
          <a:prstGeom prst="line">
            <a:avLst/>
          </a:prstGeom>
          <a:ln w="28575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TextBox 113">
            <a:extLst>
              <a:ext uri="{FF2B5EF4-FFF2-40B4-BE49-F238E27FC236}">
                <a16:creationId xmlns:a16="http://schemas.microsoft.com/office/drawing/2014/main" id="{C14F1DA7-B1D5-E33D-CF13-205DE4DE87FC}"/>
              </a:ext>
            </a:extLst>
          </p:cNvPr>
          <p:cNvSpPr txBox="1"/>
          <p:nvPr/>
        </p:nvSpPr>
        <p:spPr>
          <a:xfrm>
            <a:off x="6774182" y="4937160"/>
            <a:ext cx="4267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latin typeface="Segoe UI"/>
              </a:rPr>
              <a:t>QM</a:t>
            </a:r>
            <a:endParaRPr lang="en-GB" sz="1100" b="1" dirty="0"/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3EAF9EE5-76BF-5137-6C89-91125E08746A}"/>
              </a:ext>
            </a:extLst>
          </p:cNvPr>
          <p:cNvSpPr txBox="1"/>
          <p:nvPr/>
        </p:nvSpPr>
        <p:spPr>
          <a:xfrm>
            <a:off x="8553279" y="4944240"/>
            <a:ext cx="4267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latin typeface="Segoe UI"/>
              </a:rPr>
              <a:t>QM</a:t>
            </a:r>
            <a:endParaRPr lang="en-GB" sz="1100" b="1" dirty="0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4704C235-2D5A-9BAF-B15E-6CAD7EC050C1}"/>
              </a:ext>
            </a:extLst>
          </p:cNvPr>
          <p:cNvSpPr txBox="1"/>
          <p:nvPr/>
        </p:nvSpPr>
        <p:spPr>
          <a:xfrm>
            <a:off x="9038446" y="5504156"/>
            <a:ext cx="5998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latin typeface="Segoe UI"/>
              </a:rPr>
              <a:t>QCELL</a:t>
            </a:r>
            <a:endParaRPr lang="en-GB" sz="1100" b="1" dirty="0"/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BA5E9F92-F9DC-4D4C-ACDA-3031F637F8C5}"/>
              </a:ext>
            </a:extLst>
          </p:cNvPr>
          <p:cNvSpPr txBox="1"/>
          <p:nvPr/>
        </p:nvSpPr>
        <p:spPr>
          <a:xfrm>
            <a:off x="8011094" y="2851677"/>
            <a:ext cx="49084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latin typeface="Segoe UI"/>
              </a:rPr>
              <a:t>WPS</a:t>
            </a:r>
            <a:endParaRPr lang="en-GB" sz="1100" b="1" dirty="0"/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A4729164-3993-4BFC-AC44-D1725B3ECD81}"/>
              </a:ext>
            </a:extLst>
          </p:cNvPr>
          <p:cNvSpPr txBox="1"/>
          <p:nvPr/>
        </p:nvSpPr>
        <p:spPr>
          <a:xfrm>
            <a:off x="5783917" y="892790"/>
            <a:ext cx="19308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Segoe UI"/>
              </a:rPr>
              <a:t>Cryoplant &amp; </a:t>
            </a:r>
            <a:r>
              <a:rPr lang="en-US" b="1" dirty="0">
                <a:solidFill>
                  <a:srgbClr val="00B050"/>
                </a:solidFill>
                <a:latin typeface="Segoe UI"/>
              </a:rPr>
              <a:t>Infrastructure</a:t>
            </a:r>
            <a:endParaRPr lang="en-GB" b="1" dirty="0">
              <a:solidFill>
                <a:srgbClr val="00B050"/>
              </a:solidFill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0340ED44-D59D-B2D5-1EF6-204D6229FA02}"/>
              </a:ext>
            </a:extLst>
          </p:cNvPr>
          <p:cNvSpPr txBox="1"/>
          <p:nvPr/>
        </p:nvSpPr>
        <p:spPr>
          <a:xfrm>
            <a:off x="3537003" y="3064951"/>
            <a:ext cx="14351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 err="1">
                <a:solidFill>
                  <a:srgbClr val="FF9933"/>
                </a:solidFill>
                <a:latin typeface="Segoe UI"/>
              </a:rPr>
              <a:t>Cryo</a:t>
            </a:r>
            <a:r>
              <a:rPr lang="en-US" b="1" dirty="0">
                <a:solidFill>
                  <a:srgbClr val="FF9933"/>
                </a:solidFill>
                <a:latin typeface="Segoe UI"/>
              </a:rPr>
              <a:t> Backbone</a:t>
            </a:r>
            <a:endParaRPr lang="en-GB" b="1" dirty="0">
              <a:solidFill>
                <a:srgbClr val="FF9933"/>
              </a:solidFill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EE4EBD95-A924-D75E-3C97-D47B90321F05}"/>
              </a:ext>
            </a:extLst>
          </p:cNvPr>
          <p:cNvSpPr txBox="1"/>
          <p:nvPr/>
        </p:nvSpPr>
        <p:spPr>
          <a:xfrm>
            <a:off x="4730265" y="4502014"/>
            <a:ext cx="1618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66"/>
                </a:solidFill>
                <a:latin typeface="Segoe UI"/>
              </a:rPr>
              <a:t>Cryomodules</a:t>
            </a:r>
            <a:endParaRPr lang="en-GB" b="1" dirty="0">
              <a:solidFill>
                <a:srgbClr val="FF0066"/>
              </a:solidFill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F13C10F0-7722-D2FC-DA24-7D53601388A3}"/>
              </a:ext>
            </a:extLst>
          </p:cNvPr>
          <p:cNvSpPr txBox="1"/>
          <p:nvPr/>
        </p:nvSpPr>
        <p:spPr>
          <a:xfrm>
            <a:off x="784882" y="4483189"/>
            <a:ext cx="2991588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7030A0"/>
                </a:solidFill>
                <a:latin typeface="Segoe UI"/>
              </a:rPr>
              <a:t>System lifecycle: </a:t>
            </a:r>
          </a:p>
          <a:p>
            <a:pPr marL="174625" indent="-174625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7030A0"/>
                </a:solidFill>
                <a:latin typeface="Segoe UI"/>
              </a:rPr>
              <a:t>Design &amp; Engineering</a:t>
            </a:r>
          </a:p>
          <a:p>
            <a:pPr marL="174625" indent="-174625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7030A0"/>
                </a:solidFill>
                <a:latin typeface="Segoe UI"/>
              </a:rPr>
              <a:t>Procurement &amp; Implementation</a:t>
            </a:r>
          </a:p>
          <a:p>
            <a:pPr marL="174625" indent="-174625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7030A0"/>
                </a:solidFill>
                <a:latin typeface="Segoe UI"/>
              </a:rPr>
              <a:t>Prequalification &amp; Testing</a:t>
            </a:r>
          </a:p>
          <a:p>
            <a:pPr marL="174625" indent="-174625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7030A0"/>
                </a:solidFill>
                <a:latin typeface="Segoe UI"/>
              </a:rPr>
              <a:t>Installation &amp; SAT</a:t>
            </a:r>
            <a:endParaRPr lang="en-GB" sz="14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6036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84379AA-6EB3-FEA9-2EAC-7D1656A635C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>
                <a:latin typeface="Segoe UI"/>
              </a:rPr>
              <a:t>Prior 9-9-2024 (NFS to ATS transfer)</a:t>
            </a:r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2DDB0F5-A50F-2BE7-E8F6-8C7844D383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egoe UI"/>
              </a:rPr>
              <a:t>Previous version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71763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oup 88"/>
          <p:cNvGrpSpPr/>
          <p:nvPr/>
        </p:nvGrpSpPr>
        <p:grpSpPr>
          <a:xfrm>
            <a:off x="8926226" y="990237"/>
            <a:ext cx="2675633" cy="2332347"/>
            <a:chOff x="8926226" y="990237"/>
            <a:chExt cx="2675633" cy="2332347"/>
          </a:xfrm>
        </p:grpSpPr>
        <p:sp>
          <p:nvSpPr>
            <p:cNvPr id="90" name="Rounded Rectangle 89"/>
            <p:cNvSpPr/>
            <p:nvPr/>
          </p:nvSpPr>
          <p:spPr>
            <a:xfrm>
              <a:off x="8935661" y="1001404"/>
              <a:ext cx="2659443" cy="2321180"/>
            </a:xfrm>
            <a:prstGeom prst="roundRect">
              <a:avLst>
                <a:gd name="adj" fmla="val 4416"/>
              </a:avLst>
            </a:prstGeom>
            <a:pattFill prst="wdUpDiag">
              <a:fgClr>
                <a:schemeClr val="bg1">
                  <a:lumMod val="65000"/>
                </a:schemeClr>
              </a:fgClr>
              <a:bgClr>
                <a:schemeClr val="bg1"/>
              </a:bgClr>
            </a:pattFill>
            <a:ln w="31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1" name="Rounded Rectangle 90"/>
            <p:cNvSpPr/>
            <p:nvPr/>
          </p:nvSpPr>
          <p:spPr>
            <a:xfrm>
              <a:off x="8926226" y="1001404"/>
              <a:ext cx="1083796" cy="1553065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31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2" name="Rounded Rectangle 91"/>
            <p:cNvSpPr/>
            <p:nvPr/>
          </p:nvSpPr>
          <p:spPr>
            <a:xfrm>
              <a:off x="11333683" y="990237"/>
              <a:ext cx="268176" cy="1553065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31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C0067296-6A14-4148-8781-5E7A68D3AC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20251" y="6479665"/>
            <a:ext cx="1003382" cy="230784"/>
          </a:xfrm>
        </p:spPr>
        <p:txBody>
          <a:bodyPr/>
          <a:lstStyle/>
          <a:p>
            <a:fld id="{A814E660-BF25-4843-B2A0-93C6E2B6253B}" type="slidenum">
              <a:rPr lang="en-BE" smtClean="0"/>
              <a:pPr/>
              <a:t>6</a:t>
            </a:fld>
            <a:endParaRPr lang="en-BE" dirty="0"/>
          </a:p>
        </p:txBody>
      </p:sp>
      <p:graphicFrame>
        <p:nvGraphicFramePr>
          <p:cNvPr id="4" name="Diagram 3"/>
          <p:cNvGraphicFramePr/>
          <p:nvPr/>
        </p:nvGraphicFramePr>
        <p:xfrm>
          <a:off x="2232627" y="5597260"/>
          <a:ext cx="4869706" cy="11582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1229" y="-781"/>
            <a:ext cx="5149080" cy="525078"/>
          </a:xfrm>
        </p:spPr>
        <p:txBody>
          <a:bodyPr/>
          <a:lstStyle/>
          <a:p>
            <a:r>
              <a:rPr lang="en-US" sz="2400" dirty="0">
                <a:latin typeface="Segoe UI"/>
              </a:rPr>
              <a:t>MINERVA’s </a:t>
            </a:r>
            <a:r>
              <a:rPr lang="en-US" sz="2400" dirty="0" err="1">
                <a:latin typeface="Segoe UI"/>
              </a:rPr>
              <a:t>Cryo</a:t>
            </a:r>
            <a:r>
              <a:rPr lang="en-US" sz="2400" dirty="0">
                <a:latin typeface="Segoe UI"/>
              </a:rPr>
              <a:t>-architecture</a:t>
            </a:r>
            <a:br>
              <a:rPr lang="en-US" sz="2400" dirty="0"/>
            </a:br>
            <a:r>
              <a:rPr lang="en-US" sz="1400" dirty="0">
                <a:latin typeface="Segoe UI"/>
              </a:rPr>
              <a:t>(DD </a:t>
            </a:r>
            <a:r>
              <a:rPr lang="en-US" sz="1400" dirty="0">
                <a:latin typeface="Segoe UI"/>
                <a:hlinkClick r:id="rId8"/>
              </a:rPr>
              <a:t>MYR-24488</a:t>
            </a:r>
            <a:r>
              <a:rPr lang="en-US" sz="1400" dirty="0">
                <a:latin typeface="Segoe UI"/>
              </a:rPr>
              <a:t>)</a:t>
            </a:r>
          </a:p>
        </p:txBody>
      </p:sp>
      <p:graphicFrame>
        <p:nvGraphicFramePr>
          <p:cNvPr id="27" name="Diagram 26"/>
          <p:cNvGraphicFramePr/>
          <p:nvPr/>
        </p:nvGraphicFramePr>
        <p:xfrm>
          <a:off x="111034" y="271324"/>
          <a:ext cx="11908051" cy="53259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grpSp>
        <p:nvGrpSpPr>
          <p:cNvPr id="31" name="Group 30"/>
          <p:cNvGrpSpPr/>
          <p:nvPr/>
        </p:nvGrpSpPr>
        <p:grpSpPr>
          <a:xfrm>
            <a:off x="1909512" y="3891609"/>
            <a:ext cx="1530374" cy="546960"/>
            <a:chOff x="8497686" y="5052251"/>
            <a:chExt cx="2484588" cy="546960"/>
          </a:xfrm>
        </p:grpSpPr>
        <p:sp>
          <p:nvSpPr>
            <p:cNvPr id="32" name="TextBox 31"/>
            <p:cNvSpPr txBox="1"/>
            <p:nvPr/>
          </p:nvSpPr>
          <p:spPr>
            <a:xfrm>
              <a:off x="8896753" y="5229879"/>
              <a:ext cx="20855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>
                  <a:solidFill>
                    <a:srgbClr val="7030A0"/>
                  </a:solidFill>
                </a:rPr>
                <a:t>For aiding the main process (buffering)</a:t>
              </a:r>
            </a:p>
          </p:txBody>
        </p:sp>
        <p:cxnSp>
          <p:nvCxnSpPr>
            <p:cNvPr id="33" name="Straight Connector 32"/>
            <p:cNvCxnSpPr/>
            <p:nvPr/>
          </p:nvCxnSpPr>
          <p:spPr>
            <a:xfrm>
              <a:off x="8497686" y="5052251"/>
              <a:ext cx="411631" cy="258731"/>
            </a:xfrm>
            <a:prstGeom prst="line">
              <a:avLst/>
            </a:prstGeom>
            <a:ln>
              <a:solidFill>
                <a:srgbClr val="7030A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TextBox 37"/>
          <p:cNvSpPr txBox="1"/>
          <p:nvPr/>
        </p:nvSpPr>
        <p:spPr>
          <a:xfrm>
            <a:off x="6241503" y="3279825"/>
            <a:ext cx="12447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7313" indent="-87313">
              <a:buFont typeface="Segoe UI" panose="020B0502040204020203" pitchFamily="34" charset="0"/>
              <a:buChar char="-"/>
            </a:pPr>
            <a:r>
              <a:rPr lang="en-US" sz="900" dirty="0">
                <a:solidFill>
                  <a:srgbClr val="7030A0"/>
                </a:solidFill>
                <a:latin typeface="Segoe UI" panose="020B0606020202030204" pitchFamily="34" charset="0"/>
              </a:rPr>
              <a:t>Cold Compressors</a:t>
            </a:r>
          </a:p>
          <a:p>
            <a:pPr marL="87313" indent="-87313">
              <a:buFont typeface="Segoe UI" panose="020B0502040204020203" pitchFamily="34" charset="0"/>
              <a:buChar char="-"/>
            </a:pPr>
            <a:r>
              <a:rPr lang="en-US" sz="900" dirty="0">
                <a:solidFill>
                  <a:srgbClr val="7030A0"/>
                </a:solidFill>
                <a:latin typeface="Segoe UI" panose="020B0606020202030204" pitchFamily="34" charset="0"/>
              </a:rPr>
              <a:t>Main process section</a:t>
            </a:r>
            <a:br>
              <a:rPr lang="en-US" sz="900" dirty="0">
                <a:solidFill>
                  <a:srgbClr val="7030A0"/>
                </a:solidFill>
                <a:latin typeface="Arial Narrow" panose="020B0606020202030204" pitchFamily="34" charset="0"/>
              </a:rPr>
            </a:br>
            <a:r>
              <a:rPr lang="en-US" sz="900" dirty="0">
                <a:solidFill>
                  <a:srgbClr val="7030A0"/>
                </a:solidFill>
                <a:latin typeface="Segoe UI" panose="020B0606020202030204" pitchFamily="34" charset="0"/>
              </a:rPr>
              <a:t>(HX, turbines, </a:t>
            </a:r>
            <a:r>
              <a:rPr lang="en-US" sz="900" dirty="0" err="1">
                <a:solidFill>
                  <a:srgbClr val="7030A0"/>
                </a:solidFill>
                <a:latin typeface="Segoe UI" panose="020B0606020202030204" pitchFamily="34" charset="0"/>
              </a:rPr>
              <a:t>etc</a:t>
            </a:r>
            <a:r>
              <a:rPr lang="en-US" sz="900" dirty="0">
                <a:solidFill>
                  <a:srgbClr val="7030A0"/>
                </a:solidFill>
                <a:latin typeface="Segoe UI" panose="020B0606020202030204" pitchFamily="34" charset="0"/>
              </a:rPr>
              <a:t>)</a:t>
            </a:r>
          </a:p>
          <a:p>
            <a:pPr marL="87313" indent="-87313">
              <a:buFont typeface="Segoe UI" panose="020B0502040204020203" pitchFamily="34" charset="0"/>
              <a:buChar char="-"/>
            </a:pPr>
            <a:r>
              <a:rPr lang="en-US" sz="900" dirty="0">
                <a:solidFill>
                  <a:srgbClr val="7030A0"/>
                </a:solidFill>
                <a:latin typeface="Segoe UI" panose="020B0606020202030204" pitchFamily="34" charset="0"/>
              </a:rPr>
              <a:t>Warm-section panel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4891077" y="3099614"/>
            <a:ext cx="1210491" cy="1103541"/>
            <a:chOff x="4891077" y="3099614"/>
            <a:chExt cx="1210491" cy="1103541"/>
          </a:xfrm>
        </p:grpSpPr>
        <p:sp>
          <p:nvSpPr>
            <p:cNvPr id="2" name="TextBox 1"/>
            <p:cNvSpPr txBox="1"/>
            <p:nvPr/>
          </p:nvSpPr>
          <p:spPr>
            <a:xfrm>
              <a:off x="4891077" y="3279825"/>
              <a:ext cx="121049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87313" indent="-87313">
                <a:buFont typeface="Segoe UI" panose="020B0502040204020203" pitchFamily="34" charset="0"/>
                <a:buChar char="-"/>
              </a:pPr>
              <a:r>
                <a:rPr lang="en-US" sz="900" dirty="0">
                  <a:solidFill>
                    <a:srgbClr val="7030A0"/>
                  </a:solidFill>
                  <a:latin typeface="Arial Narrow" panose="020B0606020202030204" pitchFamily="34" charset="0"/>
                </a:rPr>
                <a:t>Compressor skids</a:t>
              </a:r>
              <a:br>
                <a:rPr lang="en-US" sz="900" dirty="0">
                  <a:solidFill>
                    <a:srgbClr val="7030A0"/>
                  </a:solidFill>
                  <a:latin typeface="Arial Narrow" panose="020B0606020202030204" pitchFamily="34" charset="0"/>
                </a:rPr>
              </a:br>
              <a:r>
                <a:rPr lang="en-US" sz="900" dirty="0">
                  <a:solidFill>
                    <a:srgbClr val="7030A0"/>
                  </a:solidFill>
                  <a:latin typeface="Arial Narrow" panose="020B0606020202030204" pitchFamily="34" charset="0"/>
                </a:rPr>
                <a:t>(SP, LP, and MP)</a:t>
              </a:r>
            </a:p>
            <a:p>
              <a:pPr marL="87313" indent="-87313">
                <a:buFont typeface="Segoe UI" panose="020B0502040204020203" pitchFamily="34" charset="0"/>
                <a:buChar char="-"/>
              </a:pPr>
              <a:r>
                <a:rPr lang="en-US" sz="900" dirty="0">
                  <a:solidFill>
                    <a:srgbClr val="7030A0"/>
                  </a:solidFill>
                  <a:latin typeface="Arial Narrow" panose="020B0606020202030204" pitchFamily="34" charset="0"/>
                </a:rPr>
                <a:t>Gas regulation panel</a:t>
              </a:r>
            </a:p>
            <a:p>
              <a:pPr marL="87313" indent="-87313">
                <a:buFont typeface="Segoe UI" panose="020B0502040204020203" pitchFamily="34" charset="0"/>
                <a:buChar char="-"/>
              </a:pPr>
              <a:r>
                <a:rPr lang="en-US" sz="900" dirty="0">
                  <a:solidFill>
                    <a:srgbClr val="7030A0"/>
                  </a:solidFill>
                  <a:latin typeface="Arial Narrow" panose="020B0606020202030204" pitchFamily="34" charset="0"/>
                </a:rPr>
                <a:t>Oil removal system</a:t>
              </a:r>
            </a:p>
            <a:p>
              <a:pPr marL="87313" indent="-87313">
                <a:buFont typeface="Segoe UI" panose="020B0502040204020203" pitchFamily="34" charset="0"/>
                <a:buChar char="-"/>
              </a:pPr>
              <a:r>
                <a:rPr lang="en-US" sz="900" dirty="0">
                  <a:solidFill>
                    <a:srgbClr val="7030A0"/>
                  </a:solidFill>
                  <a:latin typeface="Arial Narrow" panose="020B0606020202030204" pitchFamily="34" charset="0"/>
                </a:rPr>
                <a:t>Dryers (if not part of purification system)</a:t>
              </a:r>
            </a:p>
          </p:txBody>
        </p:sp>
        <p:cxnSp>
          <p:nvCxnSpPr>
            <p:cNvPr id="7" name="Straight Connector 6"/>
            <p:cNvCxnSpPr/>
            <p:nvPr/>
          </p:nvCxnSpPr>
          <p:spPr>
            <a:xfrm>
              <a:off x="5166319" y="3099614"/>
              <a:ext cx="0" cy="241463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9" name="Straight Connector 38"/>
          <p:cNvCxnSpPr/>
          <p:nvPr/>
        </p:nvCxnSpPr>
        <p:spPr>
          <a:xfrm>
            <a:off x="6520503" y="3099614"/>
            <a:ext cx="0" cy="241463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8943703" y="4027221"/>
            <a:ext cx="27799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900" b="1" dirty="0">
                <a:solidFill>
                  <a:srgbClr val="7030A0"/>
                </a:solidFill>
                <a:latin typeface="Segoe UI" panose="020B0606020202030204" pitchFamily="34" charset="0"/>
              </a:rPr>
              <a:t>QCELL Definition:</a:t>
            </a:r>
            <a:r>
              <a:rPr lang="en-US" sz="900" dirty="0">
                <a:solidFill>
                  <a:srgbClr val="7030A0"/>
                </a:solidFill>
                <a:latin typeface="Segoe UI" panose="020B0606020202030204" pitchFamily="34" charset="0"/>
              </a:rPr>
              <a:t>	 </a:t>
            </a:r>
          </a:p>
          <a:p>
            <a:pPr marL="87313" lvl="0" indent="-87313">
              <a:buFont typeface="Segoe UI" panose="020B0502040204020203" pitchFamily="34" charset="0"/>
              <a:buChar char="-"/>
            </a:pPr>
            <a:r>
              <a:rPr lang="en-US" sz="900" dirty="0">
                <a:solidFill>
                  <a:srgbClr val="7030A0"/>
                </a:solidFill>
                <a:latin typeface="Segoe UI" panose="020B0606020202030204" pitchFamily="34" charset="0"/>
              </a:rPr>
              <a:t>1x QCELL = 1x QM + 1x QVB.</a:t>
            </a:r>
          </a:p>
          <a:p>
            <a:pPr marL="87313" lvl="0" indent="-87313" algn="just">
              <a:buFont typeface="Segoe UI" panose="020B0502040204020203" pitchFamily="34" charset="0"/>
              <a:buChar char="-"/>
            </a:pPr>
            <a:r>
              <a:rPr lang="en-US" sz="900" dirty="0">
                <a:solidFill>
                  <a:srgbClr val="7030A0"/>
                </a:solidFill>
                <a:latin typeface="Segoe UI" panose="020B0606020202030204" pitchFamily="34" charset="0"/>
              </a:rPr>
              <a:t>The “MINERVA-ACC-Layout v3” (SCK-CEN/3763312 v.3) foresees QMs with accelerating cavities only:</a:t>
            </a:r>
          </a:p>
          <a:p>
            <a:pPr marL="182563" lvl="1" indent="-95250" algn="just">
              <a:buFont typeface="Segoe UI" panose="020B0502040204020203" pitchFamily="34" charset="0"/>
              <a:buChar char="-"/>
            </a:pPr>
            <a:r>
              <a:rPr lang="en-US" sz="900" b="1" dirty="0">
                <a:solidFill>
                  <a:srgbClr val="7030A0"/>
                </a:solidFill>
                <a:latin typeface="Segoe UI" panose="020B0606020202030204" pitchFamily="34" charset="0"/>
              </a:rPr>
              <a:t>30 QMs </a:t>
            </a:r>
            <a:r>
              <a:rPr lang="en-US" sz="900" dirty="0">
                <a:solidFill>
                  <a:srgbClr val="7030A0"/>
                </a:solidFill>
                <a:latin typeface="Segoe UI" panose="020B0606020202030204" pitchFamily="34" charset="0"/>
              </a:rPr>
              <a:t>configuration: </a:t>
            </a:r>
            <a:r>
              <a:rPr lang="en-US" sz="900" u="sng" dirty="0">
                <a:solidFill>
                  <a:srgbClr val="7030A0"/>
                </a:solidFill>
                <a:latin typeface="Segoe UI" panose="020B0606020202030204" pitchFamily="34" charset="0"/>
              </a:rPr>
              <a:t>design point</a:t>
            </a:r>
            <a:r>
              <a:rPr lang="en-US" sz="900" dirty="0">
                <a:solidFill>
                  <a:srgbClr val="7030A0"/>
                </a:solidFill>
                <a:latin typeface="Segoe UI" panose="020B0606020202030204" pitchFamily="34" charset="0"/>
              </a:rPr>
              <a:t> for CRYO.</a:t>
            </a:r>
          </a:p>
          <a:p>
            <a:pPr marL="182563" lvl="1" indent="-95250" algn="just">
              <a:buFont typeface="Segoe UI" panose="020B0502040204020203" pitchFamily="34" charset="0"/>
              <a:buChar char="-"/>
            </a:pPr>
            <a:r>
              <a:rPr lang="en-US" sz="900" b="1" dirty="0">
                <a:solidFill>
                  <a:srgbClr val="7030A0"/>
                </a:solidFill>
                <a:latin typeface="Segoe UI" panose="020B0606020202030204" pitchFamily="34" charset="0"/>
              </a:rPr>
              <a:t>24 QMs </a:t>
            </a:r>
            <a:r>
              <a:rPr lang="en-US" sz="900" dirty="0">
                <a:solidFill>
                  <a:srgbClr val="7030A0"/>
                </a:solidFill>
                <a:latin typeface="Segoe UI" panose="020B0606020202030204" pitchFamily="34" charset="0"/>
              </a:rPr>
              <a:t>configuration: current implementation.</a:t>
            </a:r>
          </a:p>
        </p:txBody>
      </p:sp>
      <p:grpSp>
        <p:nvGrpSpPr>
          <p:cNvPr id="34" name="Group 33"/>
          <p:cNvGrpSpPr/>
          <p:nvPr/>
        </p:nvGrpSpPr>
        <p:grpSpPr>
          <a:xfrm>
            <a:off x="825793" y="4667568"/>
            <a:ext cx="1210491" cy="731587"/>
            <a:chOff x="4891077" y="3099614"/>
            <a:chExt cx="1210491" cy="731587"/>
          </a:xfrm>
        </p:grpSpPr>
        <p:sp>
          <p:nvSpPr>
            <p:cNvPr id="35" name="TextBox 34"/>
            <p:cNvSpPr txBox="1"/>
            <p:nvPr/>
          </p:nvSpPr>
          <p:spPr>
            <a:xfrm>
              <a:off x="4891077" y="3323370"/>
              <a:ext cx="1210491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>
                  <a:solidFill>
                    <a:srgbClr val="7030A0"/>
                  </a:solidFill>
                </a:rPr>
                <a:t>To assist pre-cooling and/or purification units</a:t>
              </a:r>
            </a:p>
          </p:txBody>
        </p:sp>
        <p:cxnSp>
          <p:nvCxnSpPr>
            <p:cNvPr id="36" name="Straight Connector 35"/>
            <p:cNvCxnSpPr/>
            <p:nvPr/>
          </p:nvCxnSpPr>
          <p:spPr>
            <a:xfrm>
              <a:off x="5166319" y="3099614"/>
              <a:ext cx="0" cy="241463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/>
          <p:cNvGrpSpPr/>
          <p:nvPr/>
        </p:nvGrpSpPr>
        <p:grpSpPr>
          <a:xfrm>
            <a:off x="1465549" y="223546"/>
            <a:ext cx="10105419" cy="4987289"/>
            <a:chOff x="2730560" y="2058697"/>
            <a:chExt cx="10105419" cy="4987289"/>
          </a:xfrm>
          <a:noFill/>
        </p:grpSpPr>
        <p:sp>
          <p:nvSpPr>
            <p:cNvPr id="40" name="TextBox 39"/>
            <p:cNvSpPr txBox="1"/>
            <p:nvPr/>
          </p:nvSpPr>
          <p:spPr>
            <a:xfrm>
              <a:off x="8484800" y="2058697"/>
              <a:ext cx="479618" cy="230832"/>
            </a:xfrm>
            <a:prstGeom prst="rect">
              <a:avLst/>
            </a:prstGeom>
            <a:grp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pPr algn="r"/>
              <a:r>
                <a:rPr lang="en-US" sz="900" b="1" dirty="0">
                  <a:solidFill>
                    <a:schemeClr val="accent2"/>
                  </a:solidFill>
                  <a:latin typeface="Arial Narrow" panose="020B0606020202030204" pitchFamily="34" charset="0"/>
                </a:rPr>
                <a:t>NA.CP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7526866" y="2844112"/>
              <a:ext cx="585417" cy="230832"/>
            </a:xfrm>
            <a:prstGeom prst="rect">
              <a:avLst/>
            </a:prstGeom>
            <a:grp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900" b="1" dirty="0">
                  <a:solidFill>
                    <a:schemeClr val="accent2"/>
                  </a:solidFill>
                  <a:latin typeface="Arial Narrow" panose="020B0606020202030204" pitchFamily="34" charset="0"/>
                </a:rPr>
                <a:t>NA.CP01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10227487" y="2844112"/>
              <a:ext cx="585417" cy="230832"/>
            </a:xfrm>
            <a:prstGeom prst="rect">
              <a:avLst/>
            </a:prstGeom>
            <a:grp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900" b="1" dirty="0">
                  <a:solidFill>
                    <a:schemeClr val="accent2"/>
                  </a:solidFill>
                  <a:latin typeface="Arial Narrow" panose="020B0606020202030204" pitchFamily="34" charset="0"/>
                </a:rPr>
                <a:t>NA.CP02</a:t>
              </a: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4145277" y="2844112"/>
              <a:ext cx="585417" cy="230832"/>
            </a:xfrm>
            <a:prstGeom prst="rect">
              <a:avLst/>
            </a:prstGeom>
            <a:grp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900" b="1" dirty="0">
                  <a:solidFill>
                    <a:schemeClr val="accent2"/>
                  </a:solidFill>
                  <a:latin typeface="Arial Narrow" panose="020B0606020202030204" pitchFamily="34" charset="0"/>
                </a:rPr>
                <a:t>NA.CP03</a:t>
              </a: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9737965" y="4435231"/>
              <a:ext cx="385042" cy="230832"/>
            </a:xfrm>
            <a:prstGeom prst="rect">
              <a:avLst/>
            </a:prstGeom>
            <a:grp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900" b="1" dirty="0">
                  <a:solidFill>
                    <a:schemeClr val="accent2"/>
                  </a:solidFill>
                  <a:latin typeface="Arial Narrow" panose="020B0606020202030204" pitchFamily="34" charset="0"/>
                </a:rPr>
                <a:t>QLR</a:t>
              </a: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5678664" y="5226616"/>
              <a:ext cx="405880" cy="230832"/>
            </a:xfrm>
            <a:prstGeom prst="rect">
              <a:avLst/>
            </a:prstGeom>
            <a:grp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900" b="1" dirty="0">
                  <a:solidFill>
                    <a:schemeClr val="accent2"/>
                  </a:solidFill>
                  <a:latin typeface="Arial Narrow" panose="020B0606020202030204" pitchFamily="34" charset="0"/>
                </a:rPr>
                <a:t>WPR</a:t>
              </a: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5678664" y="4435231"/>
              <a:ext cx="399468" cy="230832"/>
            </a:xfrm>
            <a:prstGeom prst="rect">
              <a:avLst/>
            </a:prstGeom>
            <a:grp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900" b="1" dirty="0">
                  <a:solidFill>
                    <a:schemeClr val="accent2"/>
                  </a:solidFill>
                  <a:latin typeface="Arial Narrow" panose="020B0606020202030204" pitchFamily="34" charset="0"/>
                </a:rPr>
                <a:t>WPS</a:t>
              </a: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11097323" y="5226616"/>
              <a:ext cx="383438" cy="230832"/>
            </a:xfrm>
            <a:prstGeom prst="rect">
              <a:avLst/>
            </a:prstGeom>
            <a:grp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900" b="1" dirty="0">
                  <a:solidFill>
                    <a:schemeClr val="accent2"/>
                  </a:solidFill>
                  <a:latin typeface="Arial Narrow" panose="020B0606020202030204" pitchFamily="34" charset="0"/>
                </a:rPr>
                <a:t>QVE</a:t>
              </a: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9737965" y="6018001"/>
              <a:ext cx="378630" cy="230832"/>
            </a:xfrm>
            <a:prstGeom prst="rect">
              <a:avLst/>
            </a:prstGeom>
            <a:grp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900" b="1" dirty="0">
                  <a:solidFill>
                    <a:schemeClr val="accent2"/>
                  </a:solidFill>
                  <a:latin typeface="Arial Narrow" panose="020B0606020202030204" pitchFamily="34" charset="0"/>
                </a:rPr>
                <a:t>QLV</a:t>
              </a: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8367344" y="4435231"/>
              <a:ext cx="396262" cy="230832"/>
            </a:xfrm>
            <a:prstGeom prst="rect">
              <a:avLst/>
            </a:prstGeom>
            <a:grp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900" b="1" dirty="0">
                  <a:solidFill>
                    <a:schemeClr val="accent2"/>
                  </a:solidFill>
                  <a:latin typeface="Arial Narrow" panose="020B0606020202030204" pitchFamily="34" charset="0"/>
                </a:rPr>
                <a:t>QRB</a:t>
              </a: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6998621" y="4435231"/>
              <a:ext cx="405880" cy="230832"/>
            </a:xfrm>
            <a:prstGeom prst="rect">
              <a:avLst/>
            </a:prstGeom>
            <a:grp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900" b="1" dirty="0">
                  <a:solidFill>
                    <a:schemeClr val="accent2"/>
                  </a:solidFill>
                  <a:latin typeface="Arial Narrow" panose="020B0606020202030204" pitchFamily="34" charset="0"/>
                </a:rPr>
                <a:t>WCS</a:t>
              </a: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2971470" y="5226616"/>
              <a:ext cx="389850" cy="230832"/>
            </a:xfrm>
            <a:prstGeom prst="rect">
              <a:avLst/>
            </a:prstGeom>
            <a:grp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900" b="1" dirty="0">
                  <a:solidFill>
                    <a:schemeClr val="accent2"/>
                  </a:solidFill>
                  <a:latin typeface="Arial Narrow" panose="020B0606020202030204" pitchFamily="34" charset="0"/>
                </a:rPr>
                <a:t>QSH</a:t>
              </a: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2971470" y="4435231"/>
              <a:ext cx="405880" cy="230832"/>
            </a:xfrm>
            <a:prstGeom prst="rect">
              <a:avLst/>
            </a:prstGeom>
            <a:grp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900" b="1" dirty="0">
                  <a:solidFill>
                    <a:schemeClr val="accent2"/>
                  </a:solidFill>
                  <a:latin typeface="Arial Narrow" panose="020B0606020202030204" pitchFamily="34" charset="0"/>
                </a:rPr>
                <a:t>WSH</a:t>
              </a: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2971470" y="6024599"/>
              <a:ext cx="389850" cy="230832"/>
            </a:xfrm>
            <a:prstGeom prst="rect">
              <a:avLst/>
            </a:prstGeom>
            <a:grp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900" b="1" dirty="0">
                  <a:solidFill>
                    <a:schemeClr val="accent2"/>
                  </a:solidFill>
                  <a:latin typeface="Arial Narrow" panose="020B0606020202030204" pitchFamily="34" charset="0"/>
                </a:rPr>
                <a:t>QSN</a:t>
              </a: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4078016" y="3646870"/>
              <a:ext cx="364202" cy="230832"/>
            </a:xfrm>
            <a:prstGeom prst="rect">
              <a:avLst/>
            </a:prstGeom>
            <a:grp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900" b="1" dirty="0">
                  <a:solidFill>
                    <a:schemeClr val="accent2"/>
                  </a:solidFill>
                  <a:latin typeface="Arial Narrow" panose="020B0606020202030204" pitchFamily="34" charset="0"/>
                </a:rPr>
                <a:t>_G_</a:t>
              </a: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11097323" y="4440926"/>
              <a:ext cx="389850" cy="230832"/>
            </a:xfrm>
            <a:prstGeom prst="rect">
              <a:avLst/>
            </a:prstGeom>
            <a:grp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900" b="1" dirty="0">
                  <a:solidFill>
                    <a:schemeClr val="accent2"/>
                  </a:solidFill>
                  <a:latin typeface="Arial Narrow" panose="020B0606020202030204" pitchFamily="34" charset="0"/>
                </a:rPr>
                <a:t>QVB</a:t>
              </a: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12499027" y="4440926"/>
              <a:ext cx="336952" cy="230832"/>
            </a:xfrm>
            <a:prstGeom prst="rect">
              <a:avLst/>
            </a:prstGeom>
            <a:grp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900" b="1" dirty="0">
                  <a:solidFill>
                    <a:schemeClr val="accent2"/>
                  </a:solidFill>
                  <a:latin typeface="Arial Narrow" panose="020B0606020202030204" pitchFamily="34" charset="0"/>
                </a:rPr>
                <a:t>QM</a:t>
              </a: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5312448" y="3646870"/>
              <a:ext cx="487634" cy="230832"/>
            </a:xfrm>
            <a:prstGeom prst="rect">
              <a:avLst/>
            </a:prstGeom>
            <a:grp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900" b="1" dirty="0">
                  <a:solidFill>
                    <a:schemeClr val="accent2"/>
                  </a:solidFill>
                  <a:latin typeface="Arial Narrow" panose="020B0606020202030204" pitchFamily="34" charset="0"/>
                </a:rPr>
                <a:t>_P / L_</a:t>
              </a: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6783558" y="3646870"/>
              <a:ext cx="359394" cy="230832"/>
            </a:xfrm>
            <a:prstGeom prst="rect">
              <a:avLst/>
            </a:prstGeom>
            <a:grp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900" b="1" dirty="0">
                  <a:solidFill>
                    <a:schemeClr val="accent2"/>
                  </a:solidFill>
                  <a:latin typeface="Arial Narrow" panose="020B0606020202030204" pitchFamily="34" charset="0"/>
                </a:rPr>
                <a:t>_C_</a:t>
              </a: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2730560" y="3646870"/>
              <a:ext cx="352982" cy="230832"/>
            </a:xfrm>
            <a:prstGeom prst="rect">
              <a:avLst/>
            </a:prstGeom>
            <a:grp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900" b="1" dirty="0">
                  <a:solidFill>
                    <a:schemeClr val="accent2"/>
                  </a:solidFill>
                  <a:latin typeface="Arial Narrow" panose="020B0606020202030204" pitchFamily="34" charset="0"/>
                </a:rPr>
                <a:t>_S_</a:t>
              </a: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8116321" y="3646870"/>
              <a:ext cx="359394" cy="230832"/>
            </a:xfrm>
            <a:prstGeom prst="rect">
              <a:avLst/>
            </a:prstGeom>
            <a:grp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900" b="1" dirty="0">
                  <a:solidFill>
                    <a:schemeClr val="accent2"/>
                  </a:solidFill>
                  <a:latin typeface="Arial Narrow" panose="020B0606020202030204" pitchFamily="34" charset="0"/>
                </a:rPr>
                <a:t>_R_</a:t>
              </a: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9492373" y="3646870"/>
              <a:ext cx="348172" cy="230832"/>
            </a:xfrm>
            <a:prstGeom prst="rect">
              <a:avLst/>
            </a:prstGeom>
            <a:grp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900" b="1" dirty="0">
                  <a:solidFill>
                    <a:schemeClr val="accent2"/>
                  </a:solidFill>
                  <a:latin typeface="Arial Narrow" panose="020B0606020202030204" pitchFamily="34" charset="0"/>
                </a:rPr>
                <a:t>_L_</a:t>
              </a: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10833927" y="3646870"/>
              <a:ext cx="352982" cy="230832"/>
            </a:xfrm>
            <a:prstGeom prst="rect">
              <a:avLst/>
            </a:prstGeom>
            <a:grp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900" b="1" dirty="0">
                  <a:solidFill>
                    <a:schemeClr val="accent2"/>
                  </a:solidFill>
                  <a:latin typeface="Arial Narrow" panose="020B0606020202030204" pitchFamily="34" charset="0"/>
                </a:rPr>
                <a:t>_V_</a:t>
              </a: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9737965" y="6815154"/>
              <a:ext cx="385042" cy="230832"/>
            </a:xfrm>
            <a:prstGeom prst="rect">
              <a:avLst/>
            </a:prstGeom>
            <a:grp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900" b="1" dirty="0">
                  <a:solidFill>
                    <a:schemeClr val="accent2"/>
                  </a:solidFill>
                  <a:latin typeface="Arial Narrow" panose="020B0606020202030204" pitchFamily="34" charset="0"/>
                </a:rPr>
                <a:t>QLN</a:t>
              </a: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9737965" y="5226616"/>
              <a:ext cx="394660" cy="230832"/>
            </a:xfrm>
            <a:prstGeom prst="rect">
              <a:avLst/>
            </a:prstGeom>
            <a:grp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900" b="1" dirty="0">
                  <a:solidFill>
                    <a:schemeClr val="accent2"/>
                  </a:solidFill>
                  <a:latin typeface="Arial Narrow" panose="020B0606020202030204" pitchFamily="34" charset="0"/>
                </a:rPr>
                <a:t>QLM</a:t>
              </a: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4305240" y="4435231"/>
              <a:ext cx="417102" cy="230832"/>
            </a:xfrm>
            <a:prstGeom prst="rect">
              <a:avLst/>
            </a:prstGeom>
            <a:grp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900" b="1" dirty="0">
                  <a:solidFill>
                    <a:schemeClr val="accent2"/>
                  </a:solidFill>
                  <a:latin typeface="Arial Narrow" panose="020B0606020202030204" pitchFamily="34" charset="0"/>
                </a:rPr>
                <a:t>WGR</a:t>
              </a: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4305240" y="5221896"/>
              <a:ext cx="410690" cy="230832"/>
            </a:xfrm>
            <a:prstGeom prst="rect">
              <a:avLst/>
            </a:prstGeom>
            <a:grp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900" b="1" dirty="0">
                  <a:solidFill>
                    <a:schemeClr val="accent2"/>
                  </a:solidFill>
                  <a:latin typeface="Arial Narrow" panose="020B0606020202030204" pitchFamily="34" charset="0"/>
                </a:rPr>
                <a:t>WGP</a:t>
              </a:r>
            </a:p>
          </p:txBody>
        </p:sp>
      </p:grpSp>
      <p:sp>
        <p:nvSpPr>
          <p:cNvPr id="71" name="TextBox 70"/>
          <p:cNvSpPr txBox="1"/>
          <p:nvPr/>
        </p:nvSpPr>
        <p:spPr>
          <a:xfrm>
            <a:off x="10789583" y="1811019"/>
            <a:ext cx="505267" cy="230832"/>
          </a:xfrm>
          <a:prstGeom prst="rect">
            <a:avLst/>
          </a:prstGeom>
          <a:noFill/>
          <a:ln w="3175">
            <a:noFill/>
          </a:ln>
        </p:spPr>
        <p:txBody>
          <a:bodyPr wrap="none" rtlCol="0">
            <a:spAutoFit/>
          </a:bodyPr>
          <a:lstStyle/>
          <a:p>
            <a:r>
              <a:rPr lang="en-US" sz="900" b="1" dirty="0">
                <a:solidFill>
                  <a:schemeClr val="accent2"/>
                </a:solidFill>
                <a:latin typeface="Segoe UI" panose="020B0606020202030204" pitchFamily="34" charset="0"/>
              </a:rPr>
              <a:t>QCELL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2702007" y="506455"/>
            <a:ext cx="1386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900" dirty="0">
                <a:solidFill>
                  <a:srgbClr val="7030A0"/>
                </a:solidFill>
                <a:latin typeface="Segoe UI" panose="020B0606020202030204" pitchFamily="34" charset="0"/>
              </a:rPr>
              <a:t>Naming Convention </a:t>
            </a:r>
            <a:br>
              <a:rPr lang="en-US" sz="900" dirty="0">
                <a:solidFill>
                  <a:srgbClr val="7030A0"/>
                </a:solidFill>
                <a:latin typeface="Arial Narrow" panose="020B0606020202030204" pitchFamily="34" charset="0"/>
              </a:rPr>
            </a:br>
            <a:r>
              <a:rPr lang="en-US" sz="900" dirty="0">
                <a:solidFill>
                  <a:srgbClr val="7030A0"/>
                </a:solidFill>
                <a:latin typeface="Segoe UI" panose="020B0606020202030204" pitchFamily="34" charset="0"/>
              </a:rPr>
              <a:t>(SCK-CEN/42055443)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8980433" y="5042505"/>
            <a:ext cx="274320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latin typeface="Segoe UI"/>
              </a:rPr>
              <a:t>N.B.</a:t>
            </a:r>
            <a:r>
              <a:rPr lang="en-US" sz="1100" dirty="0">
                <a:latin typeface="Segoe UI"/>
              </a:rPr>
              <a:t>: </a:t>
            </a:r>
            <a:br>
              <a:rPr lang="en-US" sz="1100" dirty="0"/>
            </a:br>
            <a:r>
              <a:rPr lang="en-US" sz="1200" b="1" dirty="0">
                <a:latin typeface="Segoe UI"/>
              </a:rPr>
              <a:t>Cryogenic System</a:t>
            </a:r>
            <a:r>
              <a:rPr lang="en-US" sz="1200" dirty="0">
                <a:latin typeface="Segoe UI"/>
              </a:rPr>
              <a:t> = </a:t>
            </a:r>
            <a:br>
              <a:rPr lang="en-US" sz="1100" dirty="0"/>
            </a:br>
            <a:r>
              <a:rPr lang="en-US" sz="1100" dirty="0">
                <a:latin typeface="Segoe UI"/>
              </a:rPr>
              <a:t>“Cryogenic Supplier” + “Cryogenic User”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4416907" y="4183088"/>
            <a:ext cx="401072" cy="230832"/>
          </a:xfrm>
          <a:prstGeom prst="rect">
            <a:avLst/>
          </a:prstGeom>
          <a:noFill/>
          <a:ln w="3175">
            <a:noFill/>
          </a:ln>
        </p:spPr>
        <p:txBody>
          <a:bodyPr wrap="none" rtlCol="0">
            <a:spAutoFit/>
          </a:bodyPr>
          <a:lstStyle/>
          <a:p>
            <a:r>
              <a:rPr lang="en-US" sz="900" b="1" dirty="0">
                <a:solidFill>
                  <a:schemeClr val="accent2"/>
                </a:solidFill>
                <a:latin typeface="Segoe UI" panose="020B0606020202030204" pitchFamily="34" charset="0"/>
              </a:rPr>
              <a:t>WLR</a:t>
            </a:r>
          </a:p>
        </p:txBody>
      </p:sp>
      <p:cxnSp>
        <p:nvCxnSpPr>
          <p:cNvPr id="9" name="Straight Connector 8"/>
          <p:cNvCxnSpPr/>
          <p:nvPr/>
        </p:nvCxnSpPr>
        <p:spPr>
          <a:xfrm flipH="1">
            <a:off x="7272709" y="5315013"/>
            <a:ext cx="25918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/>
          <p:cNvSpPr txBox="1"/>
          <p:nvPr/>
        </p:nvSpPr>
        <p:spPr>
          <a:xfrm>
            <a:off x="6966103" y="4988475"/>
            <a:ext cx="385042" cy="230832"/>
          </a:xfrm>
          <a:prstGeom prst="rect">
            <a:avLst/>
          </a:prstGeom>
          <a:noFill/>
          <a:ln w="3175">
            <a:noFill/>
          </a:ln>
        </p:spPr>
        <p:txBody>
          <a:bodyPr wrap="none" rtlCol="0">
            <a:spAutoFit/>
          </a:bodyPr>
          <a:lstStyle/>
          <a:p>
            <a:r>
              <a:rPr lang="en-US" sz="900" b="1" dirty="0">
                <a:solidFill>
                  <a:schemeClr val="accent2"/>
                </a:solidFill>
                <a:latin typeface="Segoe UI" panose="020B0606020202030204" pitchFamily="34" charset="0"/>
              </a:rPr>
              <a:t>QLH</a:t>
            </a:r>
          </a:p>
        </p:txBody>
      </p:sp>
      <p:sp>
        <p:nvSpPr>
          <p:cNvPr id="96" name="Rectangle 95"/>
          <p:cNvSpPr/>
          <p:nvPr/>
        </p:nvSpPr>
        <p:spPr>
          <a:xfrm>
            <a:off x="9998412" y="810505"/>
            <a:ext cx="1339853" cy="1888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GB"/>
          </a:p>
        </p:txBody>
      </p:sp>
      <p:sp>
        <p:nvSpPr>
          <p:cNvPr id="97" name="TextBox 96"/>
          <p:cNvSpPr txBox="1"/>
          <p:nvPr/>
        </p:nvSpPr>
        <p:spPr>
          <a:xfrm>
            <a:off x="9998412" y="810505"/>
            <a:ext cx="1339853" cy="1888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100" dirty="0">
                <a:solidFill>
                  <a:schemeClr val="tx1"/>
                </a:solidFill>
                <a:latin typeface="Segoe UI"/>
              </a:rPr>
              <a:t>The </a:t>
            </a:r>
            <a:r>
              <a:rPr lang="en-US" sz="1100" b="0" kern="1200" dirty="0">
                <a:solidFill>
                  <a:schemeClr val="tx1"/>
                </a:solidFill>
                <a:latin typeface="Segoe UI"/>
              </a:rPr>
              <a:t>Cryogenic User</a:t>
            </a:r>
          </a:p>
        </p:txBody>
      </p:sp>
      <p:cxnSp>
        <p:nvCxnSpPr>
          <p:cNvPr id="78" name="Straight Connector 77"/>
          <p:cNvCxnSpPr/>
          <p:nvPr/>
        </p:nvCxnSpPr>
        <p:spPr>
          <a:xfrm flipH="1">
            <a:off x="10133476" y="2934292"/>
            <a:ext cx="25918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Rectangle 76"/>
          <p:cNvSpPr/>
          <p:nvPr/>
        </p:nvSpPr>
        <p:spPr>
          <a:xfrm>
            <a:off x="5733080" y="89060"/>
            <a:ext cx="1339853" cy="1888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GB"/>
          </a:p>
        </p:txBody>
      </p:sp>
      <p:sp>
        <p:nvSpPr>
          <p:cNvPr id="85" name="TextBox 84"/>
          <p:cNvSpPr txBox="1"/>
          <p:nvPr/>
        </p:nvSpPr>
        <p:spPr>
          <a:xfrm>
            <a:off x="5605833" y="81931"/>
            <a:ext cx="1594348" cy="22124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100" dirty="0">
                <a:solidFill>
                  <a:schemeClr val="tx1"/>
                </a:solidFill>
                <a:latin typeface="Segoe UI"/>
              </a:rPr>
              <a:t>The </a:t>
            </a:r>
            <a:r>
              <a:rPr lang="en-US" sz="1100" b="0" kern="1200" dirty="0">
                <a:solidFill>
                  <a:schemeClr val="tx1"/>
                </a:solidFill>
                <a:latin typeface="Segoe UI"/>
              </a:rPr>
              <a:t>Cryogenic Supplier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4704374" y="205814"/>
            <a:ext cx="546945" cy="230832"/>
          </a:xfrm>
          <a:prstGeom prst="rect">
            <a:avLst/>
          </a:prstGeom>
          <a:noFill/>
          <a:ln w="3175">
            <a:noFill/>
          </a:ln>
        </p:spPr>
        <p:txBody>
          <a:bodyPr wrap="none" rtlCol="0">
            <a:spAutoFit/>
          </a:bodyPr>
          <a:lstStyle/>
          <a:p>
            <a:pPr algn="r"/>
            <a:r>
              <a:rPr lang="en-US" sz="900" b="1" dirty="0">
                <a:latin typeface="Segoe UI" panose="020B0606020202030204" pitchFamily="34" charset="0"/>
              </a:rPr>
              <a:t>SBS: L3</a:t>
            </a:r>
            <a:endParaRPr lang="en-US" sz="900" dirty="0">
              <a:latin typeface="Arial Narrow" panose="020B0606020202030204" pitchFamily="34" charset="0"/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1280480" y="1004553"/>
            <a:ext cx="546945" cy="230832"/>
          </a:xfrm>
          <a:prstGeom prst="rect">
            <a:avLst/>
          </a:prstGeom>
          <a:noFill/>
          <a:ln w="3175">
            <a:noFill/>
          </a:ln>
        </p:spPr>
        <p:txBody>
          <a:bodyPr wrap="none" rtlCol="0">
            <a:spAutoFit/>
          </a:bodyPr>
          <a:lstStyle/>
          <a:p>
            <a:pPr algn="r"/>
            <a:r>
              <a:rPr lang="en-US" sz="900" b="1" dirty="0">
                <a:latin typeface="Segoe UI" panose="020B0606020202030204" pitchFamily="34" charset="0"/>
              </a:rPr>
              <a:t>SBS: L4</a:t>
            </a:r>
            <a:endParaRPr lang="en-US" sz="900" dirty="0">
              <a:latin typeface="Arial Narrow" panose="020B0606020202030204" pitchFamily="34" charset="0"/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258647" y="2585340"/>
            <a:ext cx="546945" cy="230832"/>
          </a:xfrm>
          <a:prstGeom prst="rect">
            <a:avLst/>
          </a:prstGeom>
          <a:noFill/>
          <a:ln w="3175">
            <a:noFill/>
          </a:ln>
        </p:spPr>
        <p:txBody>
          <a:bodyPr wrap="none" rtlCol="0">
            <a:spAutoFit/>
          </a:bodyPr>
          <a:lstStyle/>
          <a:p>
            <a:pPr algn="r"/>
            <a:r>
              <a:rPr lang="en-US" sz="900" b="1" dirty="0">
                <a:latin typeface="Segoe UI" panose="020B0606020202030204" pitchFamily="34" charset="0"/>
              </a:rPr>
              <a:t>SBS: L5</a:t>
            </a:r>
            <a:endParaRPr lang="en-US" sz="900" dirty="0">
              <a:latin typeface="Arial Narrow" panose="020B0606020202030204" pitchFamily="34" charset="0"/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11279223" y="999337"/>
            <a:ext cx="546945" cy="230832"/>
          </a:xfrm>
          <a:prstGeom prst="rect">
            <a:avLst/>
          </a:prstGeom>
          <a:noFill/>
          <a:ln w="3175">
            <a:noFill/>
          </a:ln>
        </p:spPr>
        <p:txBody>
          <a:bodyPr wrap="none" rtlCol="0">
            <a:spAutoFit/>
          </a:bodyPr>
          <a:lstStyle/>
          <a:p>
            <a:r>
              <a:rPr lang="en-US" sz="900" b="1" dirty="0">
                <a:latin typeface="Segoe UI" panose="020B0606020202030204" pitchFamily="34" charset="0"/>
              </a:rPr>
              <a:t>SBS: L3</a:t>
            </a:r>
          </a:p>
        </p:txBody>
      </p:sp>
      <p:sp>
        <p:nvSpPr>
          <p:cNvPr id="101" name="TextBox 100"/>
          <p:cNvSpPr txBox="1"/>
          <p:nvPr/>
        </p:nvSpPr>
        <p:spPr>
          <a:xfrm>
            <a:off x="3129741" y="6217005"/>
            <a:ext cx="579005" cy="230832"/>
          </a:xfrm>
          <a:prstGeom prst="rect">
            <a:avLst/>
          </a:prstGeom>
          <a:noFill/>
          <a:ln w="3175">
            <a:noFill/>
          </a:ln>
        </p:spPr>
        <p:txBody>
          <a:bodyPr wrap="none" rtlCol="0">
            <a:spAutoFit/>
          </a:bodyPr>
          <a:lstStyle/>
          <a:p>
            <a:r>
              <a:rPr lang="en-US" sz="900" b="1" dirty="0" err="1">
                <a:solidFill>
                  <a:schemeClr val="accent2"/>
                </a:solidFill>
                <a:latin typeface="Segoe UI" panose="020B0606020202030204" pitchFamily="34" charset="0"/>
              </a:rPr>
              <a:t>NA.ESxx</a:t>
            </a:r>
            <a:endParaRPr lang="en-US" sz="900" b="1" dirty="0">
              <a:solidFill>
                <a:schemeClr val="accent2"/>
              </a:solidFill>
              <a:latin typeface="Arial Narrow" panose="020B0606020202030204" pitchFamily="34" charset="0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4294345" y="6217005"/>
            <a:ext cx="579005" cy="230832"/>
          </a:xfrm>
          <a:prstGeom prst="rect">
            <a:avLst/>
          </a:prstGeom>
          <a:noFill/>
          <a:ln w="3175">
            <a:noFill/>
          </a:ln>
        </p:spPr>
        <p:txBody>
          <a:bodyPr wrap="none" rtlCol="0">
            <a:spAutoFit/>
          </a:bodyPr>
          <a:lstStyle/>
          <a:p>
            <a:r>
              <a:rPr lang="en-US" sz="900" b="1" dirty="0">
                <a:solidFill>
                  <a:schemeClr val="accent2"/>
                </a:solidFill>
                <a:latin typeface="Segoe UI" panose="020B0606020202030204" pitchFamily="34" charset="0"/>
              </a:rPr>
              <a:t>NA.PS01</a:t>
            </a:r>
          </a:p>
        </p:txBody>
      </p:sp>
      <p:sp>
        <p:nvSpPr>
          <p:cNvPr id="103" name="TextBox 102"/>
          <p:cNvSpPr txBox="1"/>
          <p:nvPr/>
        </p:nvSpPr>
        <p:spPr>
          <a:xfrm>
            <a:off x="5448171" y="6217005"/>
            <a:ext cx="579005" cy="230832"/>
          </a:xfrm>
          <a:prstGeom prst="rect">
            <a:avLst/>
          </a:prstGeom>
          <a:noFill/>
          <a:ln w="3175">
            <a:noFill/>
          </a:ln>
        </p:spPr>
        <p:txBody>
          <a:bodyPr wrap="none" rtlCol="0">
            <a:spAutoFit/>
          </a:bodyPr>
          <a:lstStyle/>
          <a:p>
            <a:r>
              <a:rPr lang="en-US" sz="900" b="1" dirty="0">
                <a:solidFill>
                  <a:schemeClr val="accent2"/>
                </a:solidFill>
                <a:latin typeface="Segoe UI" panose="020B0606020202030204" pitchFamily="34" charset="0"/>
              </a:rPr>
              <a:t>NA.PS05</a:t>
            </a:r>
          </a:p>
        </p:txBody>
      </p:sp>
      <p:sp>
        <p:nvSpPr>
          <p:cNvPr id="104" name="TextBox 103"/>
          <p:cNvSpPr txBox="1"/>
          <p:nvPr/>
        </p:nvSpPr>
        <p:spPr>
          <a:xfrm>
            <a:off x="6596375" y="6217005"/>
            <a:ext cx="585417" cy="230832"/>
          </a:xfrm>
          <a:prstGeom prst="rect">
            <a:avLst/>
          </a:prstGeom>
          <a:noFill/>
          <a:ln w="3175">
            <a:noFill/>
          </a:ln>
        </p:spPr>
        <p:txBody>
          <a:bodyPr wrap="none" rtlCol="0">
            <a:spAutoFit/>
          </a:bodyPr>
          <a:lstStyle/>
          <a:p>
            <a:r>
              <a:rPr lang="en-US" sz="900" b="1" dirty="0">
                <a:solidFill>
                  <a:schemeClr val="accent2"/>
                </a:solidFill>
                <a:latin typeface="Segoe UI" panose="020B0606020202030204" pitchFamily="34" charset="0"/>
              </a:rPr>
              <a:t>NA.HV03</a:t>
            </a:r>
          </a:p>
        </p:txBody>
      </p:sp>
      <p:sp>
        <p:nvSpPr>
          <p:cNvPr id="105" name="TextBox 104"/>
          <p:cNvSpPr txBox="1"/>
          <p:nvPr/>
        </p:nvSpPr>
        <p:spPr>
          <a:xfrm>
            <a:off x="5332443" y="5541808"/>
            <a:ext cx="453970" cy="230832"/>
          </a:xfrm>
          <a:prstGeom prst="rect">
            <a:avLst/>
          </a:prstGeom>
          <a:noFill/>
          <a:ln w="3175">
            <a:noFill/>
          </a:ln>
        </p:spPr>
        <p:txBody>
          <a:bodyPr wrap="none" rtlCol="0">
            <a:spAutoFit/>
          </a:bodyPr>
          <a:lstStyle/>
          <a:p>
            <a:r>
              <a:rPr lang="en-US" sz="900" b="1" dirty="0" err="1">
                <a:solidFill>
                  <a:schemeClr val="accent2"/>
                </a:solidFill>
                <a:latin typeface="Segoe UI" panose="020B0606020202030204" pitchFamily="34" charset="0"/>
              </a:rPr>
              <a:t>NA.xx</a:t>
            </a:r>
            <a:endParaRPr lang="en-US" sz="900" b="1" dirty="0">
              <a:solidFill>
                <a:schemeClr val="accent2"/>
              </a:solidFill>
              <a:latin typeface="Arial Narrow" panose="020B0606020202030204" pitchFamily="34" charset="0"/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10612032" y="1023569"/>
            <a:ext cx="694421" cy="230832"/>
          </a:xfrm>
          <a:prstGeom prst="rect">
            <a:avLst/>
          </a:prstGeom>
          <a:noFill/>
          <a:ln w="3175">
            <a:noFill/>
          </a:ln>
        </p:spPr>
        <p:txBody>
          <a:bodyPr wrap="none" rtlCol="0">
            <a:spAutoFit/>
          </a:bodyPr>
          <a:lstStyle/>
          <a:p>
            <a:pPr algn="r"/>
            <a:r>
              <a:rPr lang="en-US" sz="900" b="1" dirty="0">
                <a:solidFill>
                  <a:schemeClr val="accent2"/>
                </a:solidFill>
                <a:latin typeface="Segoe UI" panose="020B0606020202030204" pitchFamily="34" charset="0"/>
              </a:rPr>
              <a:t>ACC PS.LB</a:t>
            </a:r>
          </a:p>
        </p:txBody>
      </p:sp>
      <p:sp>
        <p:nvSpPr>
          <p:cNvPr id="107" name="TextBox 106"/>
          <p:cNvSpPr txBox="1"/>
          <p:nvPr/>
        </p:nvSpPr>
        <p:spPr>
          <a:xfrm>
            <a:off x="11528840" y="2602758"/>
            <a:ext cx="546945" cy="230832"/>
          </a:xfrm>
          <a:prstGeom prst="rect">
            <a:avLst/>
          </a:prstGeom>
          <a:noFill/>
          <a:ln w="3175">
            <a:noFill/>
          </a:ln>
        </p:spPr>
        <p:txBody>
          <a:bodyPr wrap="none" rtlCol="0">
            <a:spAutoFit/>
          </a:bodyPr>
          <a:lstStyle/>
          <a:p>
            <a:r>
              <a:rPr lang="en-US" sz="900" b="1" dirty="0">
                <a:latin typeface="Segoe UI" panose="020B0606020202030204" pitchFamily="34" charset="0"/>
              </a:rPr>
              <a:t>SBS: L4</a:t>
            </a:r>
          </a:p>
        </p:txBody>
      </p:sp>
      <p:grpSp>
        <p:nvGrpSpPr>
          <p:cNvPr id="79" name="Group 78"/>
          <p:cNvGrpSpPr/>
          <p:nvPr/>
        </p:nvGrpSpPr>
        <p:grpSpPr>
          <a:xfrm>
            <a:off x="7760417" y="220823"/>
            <a:ext cx="2845728" cy="419319"/>
            <a:chOff x="7778184" y="5829570"/>
            <a:chExt cx="3315658" cy="419319"/>
          </a:xfrm>
        </p:grpSpPr>
        <p:grpSp>
          <p:nvGrpSpPr>
            <p:cNvPr id="80" name="Group 79"/>
            <p:cNvGrpSpPr/>
            <p:nvPr/>
          </p:nvGrpSpPr>
          <p:grpSpPr>
            <a:xfrm>
              <a:off x="8029854" y="5829570"/>
              <a:ext cx="3063988" cy="419319"/>
              <a:chOff x="10264152" y="0"/>
              <a:chExt cx="1828576" cy="419319"/>
            </a:xfrm>
            <a:noFill/>
          </p:grpSpPr>
          <p:sp>
            <p:nvSpPr>
              <p:cNvPr id="83" name="TextBox 82"/>
              <p:cNvSpPr txBox="1"/>
              <p:nvPr/>
            </p:nvSpPr>
            <p:spPr>
              <a:xfrm>
                <a:off x="10264152" y="0"/>
                <a:ext cx="1828576" cy="2308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900" dirty="0"/>
                  <a:t>Primary systems (Accelerator, ACC PS)</a:t>
                </a:r>
              </a:p>
            </p:txBody>
          </p:sp>
          <p:sp>
            <p:nvSpPr>
              <p:cNvPr id="84" name="TextBox 83"/>
              <p:cNvSpPr txBox="1"/>
              <p:nvPr/>
            </p:nvSpPr>
            <p:spPr>
              <a:xfrm>
                <a:off x="10264153" y="188487"/>
                <a:ext cx="1828575" cy="2308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900" dirty="0"/>
                  <a:t>Secondary systems (Nuclear Facilities, ACC NF)</a:t>
                </a:r>
              </a:p>
            </p:txBody>
          </p:sp>
        </p:grpSp>
        <p:sp>
          <p:nvSpPr>
            <p:cNvPr id="81" name="Rounded Rectangle 80"/>
            <p:cNvSpPr/>
            <p:nvPr/>
          </p:nvSpPr>
          <p:spPr>
            <a:xfrm>
              <a:off x="7778184" y="5890986"/>
              <a:ext cx="251669" cy="108000"/>
            </a:xfrm>
            <a:prstGeom prst="roundRect">
              <a:avLst>
                <a:gd name="adj" fmla="val 4416"/>
              </a:avLst>
            </a:prstGeom>
            <a:pattFill prst="wdUpDiag">
              <a:fgClr>
                <a:schemeClr val="bg1">
                  <a:lumMod val="65000"/>
                </a:schemeClr>
              </a:fgClr>
              <a:bgClr>
                <a:schemeClr val="bg1"/>
              </a:bgClr>
            </a:pattFill>
            <a:ln w="3175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900"/>
            </a:p>
          </p:txBody>
        </p:sp>
        <p:sp>
          <p:nvSpPr>
            <p:cNvPr id="82" name="Rounded Rectangle 81"/>
            <p:cNvSpPr/>
            <p:nvPr/>
          </p:nvSpPr>
          <p:spPr>
            <a:xfrm>
              <a:off x="7778184" y="6079473"/>
              <a:ext cx="251669" cy="108000"/>
            </a:xfrm>
            <a:prstGeom prst="roundRect">
              <a:avLst>
                <a:gd name="adj" fmla="val 4416"/>
              </a:avLst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900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3369170" y="829188"/>
            <a:ext cx="270691" cy="304679"/>
            <a:chOff x="3369170" y="837897"/>
            <a:chExt cx="270691" cy="304679"/>
          </a:xfrm>
        </p:grpSpPr>
        <p:cxnSp>
          <p:nvCxnSpPr>
            <p:cNvPr id="72" name="Straight Connector 71"/>
            <p:cNvCxnSpPr/>
            <p:nvPr/>
          </p:nvCxnSpPr>
          <p:spPr>
            <a:xfrm>
              <a:off x="3468114" y="837897"/>
              <a:ext cx="171747" cy="304679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/>
          </p:nvCxnSpPr>
          <p:spPr>
            <a:xfrm flipH="1">
              <a:off x="3369170" y="1139081"/>
              <a:ext cx="270691" cy="2158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23502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oup 88"/>
          <p:cNvGrpSpPr/>
          <p:nvPr/>
        </p:nvGrpSpPr>
        <p:grpSpPr>
          <a:xfrm>
            <a:off x="8926226" y="990237"/>
            <a:ext cx="2675633" cy="2332347"/>
            <a:chOff x="8926226" y="990237"/>
            <a:chExt cx="2675633" cy="2332347"/>
          </a:xfrm>
        </p:grpSpPr>
        <p:sp>
          <p:nvSpPr>
            <p:cNvPr id="90" name="Rounded Rectangle 89"/>
            <p:cNvSpPr/>
            <p:nvPr/>
          </p:nvSpPr>
          <p:spPr>
            <a:xfrm>
              <a:off x="8935661" y="1001404"/>
              <a:ext cx="2659443" cy="2321180"/>
            </a:xfrm>
            <a:prstGeom prst="roundRect">
              <a:avLst>
                <a:gd name="adj" fmla="val 4416"/>
              </a:avLst>
            </a:prstGeom>
            <a:pattFill prst="wdUpDiag">
              <a:fgClr>
                <a:schemeClr val="bg1">
                  <a:lumMod val="65000"/>
                </a:schemeClr>
              </a:fgClr>
              <a:bgClr>
                <a:schemeClr val="bg1"/>
              </a:bgClr>
            </a:pattFill>
            <a:ln w="31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1" name="Rounded Rectangle 90"/>
            <p:cNvSpPr/>
            <p:nvPr/>
          </p:nvSpPr>
          <p:spPr>
            <a:xfrm>
              <a:off x="8926226" y="1001404"/>
              <a:ext cx="1083796" cy="1553065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31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2" name="Rounded Rectangle 91"/>
            <p:cNvSpPr/>
            <p:nvPr/>
          </p:nvSpPr>
          <p:spPr>
            <a:xfrm>
              <a:off x="11333683" y="990237"/>
              <a:ext cx="268176" cy="1553065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31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C0067296-6A14-4148-8781-5E7A68D3AC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20251" y="6479665"/>
            <a:ext cx="1003382" cy="230784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814E660-BF25-4843-B2A0-93C6E2B6253B}" type="slidenum">
              <a:rPr kumimoji="0" lang="en-BE" sz="10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Segoe UI Black" panose="020B0A02040204020203" pitchFamily="34" charset="0"/>
                <a:cs typeface="Segoe UI Semibold" panose="020B0702040204020203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BE" sz="1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Segoe UI Black" panose="020B0A02040204020203" pitchFamily="34" charset="0"/>
              <a:cs typeface="Segoe UI Semibold" panose="020B0702040204020203" pitchFamily="34" charset="0"/>
            </a:endParaRP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98000836"/>
              </p:ext>
            </p:extLst>
          </p:nvPr>
        </p:nvGraphicFramePr>
        <p:xfrm>
          <a:off x="2232627" y="5673460"/>
          <a:ext cx="5381023" cy="11582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1229" y="-781"/>
            <a:ext cx="5149080" cy="525078"/>
          </a:xfrm>
        </p:spPr>
        <p:txBody>
          <a:bodyPr/>
          <a:lstStyle/>
          <a:p>
            <a:r>
              <a:rPr lang="en-US" sz="2400" dirty="0">
                <a:latin typeface="Segoe UI"/>
              </a:rPr>
              <a:t>MINERVA’s Cryo-architecture</a:t>
            </a:r>
            <a:br>
              <a:rPr lang="en-US" sz="2400" dirty="0"/>
            </a:br>
            <a:r>
              <a:rPr lang="en-US" sz="1400" dirty="0">
                <a:latin typeface="Segoe UI"/>
              </a:rPr>
              <a:t>(</a:t>
            </a:r>
            <a:r>
              <a:rPr lang="en-US" sz="1400" dirty="0">
                <a:highlight>
                  <a:srgbClr val="FFFF00"/>
                </a:highlight>
                <a:latin typeface="Segoe UI"/>
              </a:rPr>
              <a:t>NEW Version – work in progress</a:t>
            </a:r>
            <a:r>
              <a:rPr lang="en-US" sz="1400" dirty="0">
                <a:latin typeface="Segoe UI"/>
              </a:rPr>
              <a:t>)</a:t>
            </a:r>
          </a:p>
        </p:txBody>
      </p:sp>
      <p:graphicFrame>
        <p:nvGraphicFramePr>
          <p:cNvPr id="27" name="Diagram 26"/>
          <p:cNvGraphicFramePr/>
          <p:nvPr>
            <p:extLst>
              <p:ext uri="{D42A27DB-BD31-4B8C-83A1-F6EECF244321}">
                <p14:modId xmlns:p14="http://schemas.microsoft.com/office/powerpoint/2010/main" val="420462758"/>
              </p:ext>
            </p:extLst>
          </p:nvPr>
        </p:nvGraphicFramePr>
        <p:xfrm>
          <a:off x="111034" y="271324"/>
          <a:ext cx="11908051" cy="53259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pSp>
        <p:nvGrpSpPr>
          <p:cNvPr id="31" name="Group 30"/>
          <p:cNvGrpSpPr/>
          <p:nvPr/>
        </p:nvGrpSpPr>
        <p:grpSpPr>
          <a:xfrm>
            <a:off x="1957192" y="3846053"/>
            <a:ext cx="1441450" cy="1552459"/>
            <a:chOff x="8575094" y="4185251"/>
            <a:chExt cx="2340218" cy="1552459"/>
          </a:xfrm>
        </p:grpSpPr>
        <p:sp>
          <p:nvSpPr>
            <p:cNvPr id="32" name="TextBox 31"/>
            <p:cNvSpPr txBox="1"/>
            <p:nvPr/>
          </p:nvSpPr>
          <p:spPr>
            <a:xfrm>
              <a:off x="8896753" y="5229879"/>
              <a:ext cx="2018559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For aiding the main process (buffering)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900" dirty="0">
                  <a:solidFill>
                    <a:srgbClr val="7030A0"/>
                  </a:solidFill>
                  <a:latin typeface="Segoe UI"/>
                </a:rPr>
                <a:t>- Incl. transfer line</a:t>
              </a: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cxnSp>
          <p:nvCxnSpPr>
            <p:cNvPr id="33" name="Straight Connector 32"/>
            <p:cNvCxnSpPr>
              <a:cxnSpLocks/>
            </p:cNvCxnSpPr>
            <p:nvPr/>
          </p:nvCxnSpPr>
          <p:spPr>
            <a:xfrm>
              <a:off x="8575094" y="4185251"/>
              <a:ext cx="334224" cy="1125731"/>
            </a:xfrm>
            <a:prstGeom prst="line">
              <a:avLst/>
            </a:prstGeom>
            <a:ln>
              <a:solidFill>
                <a:srgbClr val="7030A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TextBox 37"/>
          <p:cNvSpPr txBox="1"/>
          <p:nvPr/>
        </p:nvSpPr>
        <p:spPr>
          <a:xfrm>
            <a:off x="6241503" y="3279825"/>
            <a:ext cx="12447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7313" marR="0" lvl="0" indent="-873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egoe UI" panose="020B0502040204020203" pitchFamily="34" charset="0"/>
              <a:buChar char="-"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Segoe UI" panose="020B0606020202030204" pitchFamily="34" charset="0"/>
                <a:ea typeface="+mn-ea"/>
                <a:cs typeface="+mn-cs"/>
              </a:rPr>
              <a:t>Cold Compressors</a:t>
            </a:r>
          </a:p>
          <a:p>
            <a:pPr marL="87313" marR="0" lvl="0" indent="-873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egoe UI" panose="020B0502040204020203" pitchFamily="34" charset="0"/>
              <a:buChar char="-"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Segoe UI" panose="020B0606020202030204" pitchFamily="34" charset="0"/>
                <a:ea typeface="+mn-ea"/>
                <a:cs typeface="+mn-cs"/>
              </a:rPr>
              <a:t>Main process section</a:t>
            </a:r>
            <a:b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</a:b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Segoe UI" panose="020B0606020202030204" pitchFamily="34" charset="0"/>
                <a:ea typeface="+mn-ea"/>
                <a:cs typeface="+mn-cs"/>
              </a:rPr>
              <a:t>(HX, turbines, 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Segoe UI" panose="020B0606020202030204" pitchFamily="34" charset="0"/>
                <a:ea typeface="+mn-ea"/>
                <a:cs typeface="+mn-cs"/>
              </a:rPr>
              <a:t>etc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Segoe UI" panose="020B0606020202030204" pitchFamily="34" charset="0"/>
                <a:ea typeface="+mn-ea"/>
                <a:cs typeface="+mn-cs"/>
              </a:rPr>
              <a:t>)</a:t>
            </a:r>
          </a:p>
          <a:p>
            <a:pPr marL="87313" marR="0" lvl="0" indent="-873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egoe UI" panose="020B0502040204020203" pitchFamily="34" charset="0"/>
              <a:buChar char="-"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Segoe UI" panose="020B0606020202030204" pitchFamily="34" charset="0"/>
                <a:ea typeface="+mn-ea"/>
                <a:cs typeface="+mn-cs"/>
              </a:rPr>
              <a:t>Warm-section panel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4891077" y="3099614"/>
            <a:ext cx="1210491" cy="1103541"/>
            <a:chOff x="4891077" y="3099614"/>
            <a:chExt cx="1210491" cy="1103541"/>
          </a:xfrm>
        </p:grpSpPr>
        <p:sp>
          <p:nvSpPr>
            <p:cNvPr id="2" name="TextBox 1"/>
            <p:cNvSpPr txBox="1"/>
            <p:nvPr/>
          </p:nvSpPr>
          <p:spPr>
            <a:xfrm>
              <a:off x="4891077" y="3279825"/>
              <a:ext cx="121049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87313" marR="0" lvl="0" indent="-87313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Segoe UI" panose="020B0502040204020203" pitchFamily="34" charset="0"/>
                <a:buChar char="-"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Compressor skids</a:t>
              </a:r>
              <a:b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</a:b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(SP, LP, and MP)</a:t>
              </a:r>
            </a:p>
            <a:p>
              <a:pPr marL="87313" marR="0" lvl="0" indent="-87313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Segoe UI" panose="020B0502040204020203" pitchFamily="34" charset="0"/>
                <a:buChar char="-"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Gas regulation panel</a:t>
              </a:r>
            </a:p>
            <a:p>
              <a:pPr marL="87313" marR="0" lvl="0" indent="-87313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Segoe UI" panose="020B0502040204020203" pitchFamily="34" charset="0"/>
                <a:buChar char="-"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Oil removal system</a:t>
              </a:r>
            </a:p>
            <a:p>
              <a:pPr marL="87313" marR="0" lvl="0" indent="-87313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Segoe UI" panose="020B0502040204020203" pitchFamily="34" charset="0"/>
                <a:buChar char="-"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Dryers (if not part of purification system)</a:t>
              </a:r>
            </a:p>
          </p:txBody>
        </p:sp>
        <p:cxnSp>
          <p:nvCxnSpPr>
            <p:cNvPr id="7" name="Straight Connector 6"/>
            <p:cNvCxnSpPr/>
            <p:nvPr/>
          </p:nvCxnSpPr>
          <p:spPr>
            <a:xfrm>
              <a:off x="5166319" y="3099614"/>
              <a:ext cx="0" cy="241463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9" name="Straight Connector 38"/>
          <p:cNvCxnSpPr/>
          <p:nvPr/>
        </p:nvCxnSpPr>
        <p:spPr>
          <a:xfrm>
            <a:off x="6520503" y="3099614"/>
            <a:ext cx="0" cy="241463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8943703" y="4027221"/>
            <a:ext cx="27799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Segoe UI" panose="020B0606020202030204" pitchFamily="34" charset="0"/>
                <a:ea typeface="+mn-ea"/>
                <a:cs typeface="+mn-cs"/>
              </a:rPr>
              <a:t>QCELL Definition: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Segoe UI" panose="020B0606020202030204" pitchFamily="34" charset="0"/>
                <a:ea typeface="+mn-ea"/>
                <a:cs typeface="+mn-cs"/>
              </a:rPr>
              <a:t>	 </a:t>
            </a:r>
          </a:p>
          <a:p>
            <a:pPr marL="87313" marR="0" lvl="0" indent="-873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egoe UI" panose="020B0502040204020203" pitchFamily="34" charset="0"/>
              <a:buChar char="-"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Segoe UI" panose="020B0606020202030204" pitchFamily="34" charset="0"/>
                <a:ea typeface="+mn-ea"/>
                <a:cs typeface="+mn-cs"/>
              </a:rPr>
              <a:t>1x QCELL = 1x QM + 1x QVB.</a:t>
            </a:r>
          </a:p>
          <a:p>
            <a:pPr marL="87313" marR="0" lvl="0" indent="-87313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egoe UI" panose="020B0502040204020203" pitchFamily="34" charset="0"/>
              <a:buChar char="-"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Segoe UI" panose="020B0606020202030204" pitchFamily="34" charset="0"/>
                <a:ea typeface="+mn-ea"/>
                <a:cs typeface="+mn-cs"/>
              </a:rPr>
              <a:t>The “MINERVA-ACC-Layout v3” (SCK-CEN/3763312 v.3) foresees QMs with accelerating cavities only:</a:t>
            </a:r>
          </a:p>
          <a:p>
            <a:pPr marL="182563" marR="0" lvl="1" indent="-952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egoe UI" panose="020B0502040204020203" pitchFamily="34" charset="0"/>
              <a:buChar char="-"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Segoe UI" panose="020B0606020202030204" pitchFamily="34" charset="0"/>
                <a:ea typeface="+mn-ea"/>
                <a:cs typeface="+mn-cs"/>
              </a:rPr>
              <a:t>30 QMs 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Segoe UI" panose="020B0606020202030204" pitchFamily="34" charset="0"/>
                <a:ea typeface="+mn-ea"/>
                <a:cs typeface="+mn-cs"/>
              </a:rPr>
              <a:t>configuration: </a:t>
            </a:r>
            <a:r>
              <a:rPr kumimoji="0" lang="en-US" sz="900" b="0" i="0" u="sng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Segoe UI" panose="020B0606020202030204" pitchFamily="34" charset="0"/>
                <a:ea typeface="+mn-ea"/>
                <a:cs typeface="+mn-cs"/>
              </a:rPr>
              <a:t>design point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Segoe UI" panose="020B0606020202030204" pitchFamily="34" charset="0"/>
                <a:ea typeface="+mn-ea"/>
                <a:cs typeface="+mn-cs"/>
              </a:rPr>
              <a:t> for CRYO.</a:t>
            </a:r>
          </a:p>
          <a:p>
            <a:pPr marL="182563" marR="0" lvl="1" indent="-952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egoe UI" panose="020B0502040204020203" pitchFamily="34" charset="0"/>
              <a:buChar char="-"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Segoe UI" panose="020B0606020202030204" pitchFamily="34" charset="0"/>
                <a:ea typeface="+mn-ea"/>
                <a:cs typeface="+mn-cs"/>
              </a:rPr>
              <a:t>24 QMs 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Segoe UI" panose="020B0606020202030204" pitchFamily="34" charset="0"/>
                <a:ea typeface="+mn-ea"/>
                <a:cs typeface="+mn-cs"/>
              </a:rPr>
              <a:t>configuration: current implementation.</a:t>
            </a:r>
          </a:p>
        </p:txBody>
      </p:sp>
      <p:grpSp>
        <p:nvGrpSpPr>
          <p:cNvPr id="34" name="Group 33"/>
          <p:cNvGrpSpPr/>
          <p:nvPr/>
        </p:nvGrpSpPr>
        <p:grpSpPr>
          <a:xfrm>
            <a:off x="825793" y="4667568"/>
            <a:ext cx="1286546" cy="870087"/>
            <a:chOff x="4891077" y="3099614"/>
            <a:chExt cx="1286546" cy="870087"/>
          </a:xfrm>
        </p:grpSpPr>
        <p:sp>
          <p:nvSpPr>
            <p:cNvPr id="35" name="TextBox 34"/>
            <p:cNvSpPr txBox="1"/>
            <p:nvPr/>
          </p:nvSpPr>
          <p:spPr>
            <a:xfrm>
              <a:off x="4891077" y="3323370"/>
              <a:ext cx="128654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To assist pre-cooling and/or purification units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900" dirty="0">
                  <a:solidFill>
                    <a:srgbClr val="7030A0"/>
                  </a:solidFill>
                  <a:latin typeface="Segoe UI"/>
                </a:rPr>
                <a:t>- Incl. transfer line</a:t>
              </a: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cxnSp>
          <p:nvCxnSpPr>
            <p:cNvPr id="36" name="Straight Connector 35"/>
            <p:cNvCxnSpPr/>
            <p:nvPr/>
          </p:nvCxnSpPr>
          <p:spPr>
            <a:xfrm>
              <a:off x="5166319" y="3099614"/>
              <a:ext cx="0" cy="241463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/>
          <p:cNvGrpSpPr/>
          <p:nvPr/>
        </p:nvGrpSpPr>
        <p:grpSpPr>
          <a:xfrm>
            <a:off x="1465549" y="223546"/>
            <a:ext cx="10105419" cy="4987289"/>
            <a:chOff x="2730560" y="2058697"/>
            <a:chExt cx="10105419" cy="4987289"/>
          </a:xfrm>
          <a:noFill/>
        </p:grpSpPr>
        <p:sp>
          <p:nvSpPr>
            <p:cNvPr id="40" name="TextBox 39"/>
            <p:cNvSpPr txBox="1"/>
            <p:nvPr/>
          </p:nvSpPr>
          <p:spPr>
            <a:xfrm>
              <a:off x="8329308" y="2058697"/>
              <a:ext cx="635110" cy="230832"/>
            </a:xfrm>
            <a:prstGeom prst="rect">
              <a:avLst/>
            </a:prstGeom>
            <a:grp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highlight>
                    <a:srgbClr val="FFFF00"/>
                  </a:highlight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QSUPPLY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7538087" y="2844112"/>
              <a:ext cx="574196" cy="230832"/>
            </a:xfrm>
            <a:prstGeom prst="rect">
              <a:avLst/>
            </a:prstGeom>
            <a:grp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highlight>
                    <a:srgbClr val="FFFF00"/>
                  </a:highlight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QPLANT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10270768" y="2844112"/>
              <a:ext cx="542136" cy="230832"/>
            </a:xfrm>
            <a:prstGeom prst="rect">
              <a:avLst/>
            </a:prstGeom>
            <a:grp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highlight>
                    <a:srgbClr val="FFFF00"/>
                  </a:highlight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QDISTR</a:t>
              </a: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4182146" y="2844112"/>
              <a:ext cx="548548" cy="230832"/>
            </a:xfrm>
            <a:prstGeom prst="rect">
              <a:avLst/>
            </a:prstGeom>
            <a:grp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900" b="1" dirty="0">
                  <a:solidFill>
                    <a:srgbClr val="C0504D"/>
                  </a:solidFill>
                  <a:highlight>
                    <a:srgbClr val="FFFF00"/>
                  </a:highlight>
                  <a:latin typeface="Arial Narrow" panose="020B0606020202030204" pitchFamily="34" charset="0"/>
                </a:rPr>
                <a:t>Q</a:t>
              </a: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highlight>
                    <a:srgbClr val="FFFF00"/>
                  </a:highlight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INFRA</a:t>
              </a: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9737965" y="4435231"/>
              <a:ext cx="385042" cy="230832"/>
            </a:xfrm>
            <a:prstGeom prst="rect">
              <a:avLst/>
            </a:prstGeom>
            <a:grp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QLR</a:t>
              </a: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5678664" y="5226616"/>
              <a:ext cx="405880" cy="230832"/>
            </a:xfrm>
            <a:prstGeom prst="rect">
              <a:avLst/>
            </a:prstGeom>
            <a:grp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WPR</a:t>
              </a: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5678664" y="4435231"/>
              <a:ext cx="399468" cy="230832"/>
            </a:xfrm>
            <a:prstGeom prst="rect">
              <a:avLst/>
            </a:prstGeom>
            <a:grp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WPS</a:t>
              </a: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11097323" y="5226616"/>
              <a:ext cx="383438" cy="230832"/>
            </a:xfrm>
            <a:prstGeom prst="rect">
              <a:avLst/>
            </a:prstGeom>
            <a:grp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QVE</a:t>
              </a: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9737965" y="6018001"/>
              <a:ext cx="378630" cy="230832"/>
            </a:xfrm>
            <a:prstGeom prst="rect">
              <a:avLst/>
            </a:prstGeom>
            <a:grp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QLV</a:t>
              </a: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8367344" y="4435231"/>
              <a:ext cx="396262" cy="230832"/>
            </a:xfrm>
            <a:prstGeom prst="rect">
              <a:avLst/>
            </a:prstGeom>
            <a:grp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QRB</a:t>
              </a: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6998621" y="4435231"/>
              <a:ext cx="405880" cy="230832"/>
            </a:xfrm>
            <a:prstGeom prst="rect">
              <a:avLst/>
            </a:prstGeom>
            <a:grp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WCS</a:t>
              </a: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2971470" y="5226616"/>
              <a:ext cx="389850" cy="230832"/>
            </a:xfrm>
            <a:prstGeom prst="rect">
              <a:avLst/>
            </a:prstGeom>
            <a:grp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QSH</a:t>
              </a: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2971470" y="4435231"/>
              <a:ext cx="405880" cy="230832"/>
            </a:xfrm>
            <a:prstGeom prst="rect">
              <a:avLst/>
            </a:prstGeom>
            <a:grp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WSH</a:t>
              </a: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2971470" y="6024599"/>
              <a:ext cx="389850" cy="230832"/>
            </a:xfrm>
            <a:prstGeom prst="rect">
              <a:avLst/>
            </a:prstGeom>
            <a:grp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QSN</a:t>
              </a: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4078016" y="3646870"/>
              <a:ext cx="364202" cy="230832"/>
            </a:xfrm>
            <a:prstGeom prst="rect">
              <a:avLst/>
            </a:prstGeom>
            <a:grp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_G_</a:t>
              </a: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11097323" y="4440926"/>
              <a:ext cx="389850" cy="230832"/>
            </a:xfrm>
            <a:prstGeom prst="rect">
              <a:avLst/>
            </a:prstGeom>
            <a:grp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QVB</a:t>
              </a: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12499027" y="4440926"/>
              <a:ext cx="336952" cy="230832"/>
            </a:xfrm>
            <a:prstGeom prst="rect">
              <a:avLst/>
            </a:prstGeom>
            <a:grp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QM</a:t>
              </a: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5407698" y="3646870"/>
              <a:ext cx="378630" cy="230832"/>
            </a:xfrm>
            <a:prstGeom prst="rect">
              <a:avLst/>
            </a:prstGeom>
            <a:grp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_P _</a:t>
              </a: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6783558" y="3646870"/>
              <a:ext cx="359394" cy="230832"/>
            </a:xfrm>
            <a:prstGeom prst="rect">
              <a:avLst/>
            </a:prstGeom>
            <a:grp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_C_</a:t>
              </a: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2730560" y="3646870"/>
              <a:ext cx="352982" cy="230832"/>
            </a:xfrm>
            <a:prstGeom prst="rect">
              <a:avLst/>
            </a:prstGeom>
            <a:grp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_S_</a:t>
              </a: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8116321" y="3646870"/>
              <a:ext cx="359394" cy="230832"/>
            </a:xfrm>
            <a:prstGeom prst="rect">
              <a:avLst/>
            </a:prstGeom>
            <a:grp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_R_</a:t>
              </a: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9492373" y="3646870"/>
              <a:ext cx="348172" cy="230832"/>
            </a:xfrm>
            <a:prstGeom prst="rect">
              <a:avLst/>
            </a:prstGeom>
            <a:grp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_L_</a:t>
              </a: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10833927" y="3646870"/>
              <a:ext cx="352982" cy="230832"/>
            </a:xfrm>
            <a:prstGeom prst="rect">
              <a:avLst/>
            </a:prstGeom>
            <a:grp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_V_</a:t>
              </a: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9737965" y="6815154"/>
              <a:ext cx="385042" cy="230832"/>
            </a:xfrm>
            <a:prstGeom prst="rect">
              <a:avLst/>
            </a:prstGeom>
            <a:grp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QLN</a:t>
              </a: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9737965" y="5226616"/>
              <a:ext cx="394660" cy="230832"/>
            </a:xfrm>
            <a:prstGeom prst="rect">
              <a:avLst/>
            </a:prstGeom>
            <a:grp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QLM</a:t>
              </a: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4305240" y="4435231"/>
              <a:ext cx="410690" cy="230832"/>
            </a:xfrm>
            <a:prstGeom prst="rect">
              <a:avLst/>
            </a:prstGeom>
            <a:grp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WGP</a:t>
              </a: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4305240" y="5221896"/>
              <a:ext cx="417102" cy="230832"/>
            </a:xfrm>
            <a:prstGeom prst="rect">
              <a:avLst/>
            </a:prstGeom>
            <a:grp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WGR</a:t>
              </a:r>
            </a:p>
          </p:txBody>
        </p:sp>
      </p:grpSp>
      <p:sp>
        <p:nvSpPr>
          <p:cNvPr id="71" name="TextBox 70"/>
          <p:cNvSpPr txBox="1"/>
          <p:nvPr/>
        </p:nvSpPr>
        <p:spPr>
          <a:xfrm>
            <a:off x="10789583" y="1811019"/>
            <a:ext cx="505267" cy="230832"/>
          </a:xfrm>
          <a:prstGeom prst="rect">
            <a:avLst/>
          </a:prstGeom>
          <a:noFill/>
          <a:ln w="3175">
            <a:noFill/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Segoe UI" panose="020B0606020202030204" pitchFamily="34" charset="0"/>
                <a:ea typeface="+mn-ea"/>
                <a:cs typeface="+mn-cs"/>
              </a:rPr>
              <a:t>QCELL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2702007" y="506455"/>
            <a:ext cx="1386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Segoe UI" panose="020B0606020202030204" pitchFamily="34" charset="0"/>
                <a:ea typeface="+mn-ea"/>
                <a:cs typeface="+mn-cs"/>
              </a:rPr>
              <a:t>Naming Convention </a:t>
            </a:r>
            <a:b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</a:b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Segoe UI" panose="020B0606020202030204" pitchFamily="34" charset="0"/>
                <a:ea typeface="+mn-ea"/>
                <a:cs typeface="+mn-cs"/>
              </a:rPr>
              <a:t>(SCK-CEN/42055443)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4416907" y="4183088"/>
            <a:ext cx="401072" cy="230832"/>
          </a:xfrm>
          <a:prstGeom prst="rect">
            <a:avLst/>
          </a:prstGeom>
          <a:noFill/>
          <a:ln w="3175">
            <a:noFill/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Segoe UI" panose="020B0606020202030204" pitchFamily="34" charset="0"/>
                <a:ea typeface="+mn-ea"/>
                <a:cs typeface="+mn-cs"/>
              </a:rPr>
              <a:t>WLR</a:t>
            </a:r>
          </a:p>
        </p:txBody>
      </p:sp>
      <p:cxnSp>
        <p:nvCxnSpPr>
          <p:cNvPr id="9" name="Straight Connector 8"/>
          <p:cNvCxnSpPr/>
          <p:nvPr/>
        </p:nvCxnSpPr>
        <p:spPr>
          <a:xfrm flipH="1">
            <a:off x="7272709" y="5315013"/>
            <a:ext cx="25918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/>
          <p:cNvSpPr txBox="1"/>
          <p:nvPr/>
        </p:nvSpPr>
        <p:spPr>
          <a:xfrm>
            <a:off x="6966103" y="4988475"/>
            <a:ext cx="385042" cy="230832"/>
          </a:xfrm>
          <a:prstGeom prst="rect">
            <a:avLst/>
          </a:prstGeom>
          <a:noFill/>
          <a:ln w="3175">
            <a:noFill/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Segoe UI" panose="020B0606020202030204" pitchFamily="34" charset="0"/>
                <a:ea typeface="+mn-ea"/>
                <a:cs typeface="+mn-cs"/>
              </a:rPr>
              <a:t>QLH</a:t>
            </a:r>
          </a:p>
        </p:txBody>
      </p:sp>
      <p:sp>
        <p:nvSpPr>
          <p:cNvPr id="96" name="Rectangle 95"/>
          <p:cNvSpPr/>
          <p:nvPr/>
        </p:nvSpPr>
        <p:spPr>
          <a:xfrm>
            <a:off x="9998412" y="810505"/>
            <a:ext cx="1339853" cy="1888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GB"/>
          </a:p>
        </p:txBody>
      </p:sp>
      <p:cxnSp>
        <p:nvCxnSpPr>
          <p:cNvPr id="78" name="Straight Connector 77"/>
          <p:cNvCxnSpPr/>
          <p:nvPr/>
        </p:nvCxnSpPr>
        <p:spPr>
          <a:xfrm flipH="1">
            <a:off x="10133476" y="2934292"/>
            <a:ext cx="25918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Rectangle 76"/>
          <p:cNvSpPr/>
          <p:nvPr/>
        </p:nvSpPr>
        <p:spPr>
          <a:xfrm>
            <a:off x="5733080" y="89060"/>
            <a:ext cx="1339853" cy="1888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GB"/>
          </a:p>
        </p:txBody>
      </p:sp>
      <p:sp>
        <p:nvSpPr>
          <p:cNvPr id="93" name="TextBox 92"/>
          <p:cNvSpPr txBox="1"/>
          <p:nvPr/>
        </p:nvSpPr>
        <p:spPr>
          <a:xfrm>
            <a:off x="4704374" y="205814"/>
            <a:ext cx="546945" cy="230832"/>
          </a:xfrm>
          <a:prstGeom prst="rect">
            <a:avLst/>
          </a:prstGeom>
          <a:noFill/>
          <a:ln w="3175">
            <a:noFill/>
          </a:ln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606020202030204" pitchFamily="34" charset="0"/>
                <a:ea typeface="+mn-ea"/>
                <a:cs typeface="+mn-cs"/>
              </a:rPr>
              <a:t>SBS: L3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1280480" y="1004553"/>
            <a:ext cx="546945" cy="230832"/>
          </a:xfrm>
          <a:prstGeom prst="rect">
            <a:avLst/>
          </a:prstGeom>
          <a:noFill/>
          <a:ln w="3175">
            <a:noFill/>
          </a:ln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606020202030204" pitchFamily="34" charset="0"/>
                <a:ea typeface="+mn-ea"/>
                <a:cs typeface="+mn-cs"/>
              </a:rPr>
              <a:t>SBS: </a:t>
            </a: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00FF"/>
                </a:highlight>
                <a:uLnTx/>
                <a:uFillTx/>
                <a:latin typeface="Segoe UI" panose="020B0606020202030204" pitchFamily="34" charset="0"/>
                <a:ea typeface="+mn-ea"/>
                <a:cs typeface="+mn-cs"/>
              </a:rPr>
              <a:t>L4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highlight>
                <a:srgbClr val="FF00FF"/>
              </a:highlight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258647" y="2585340"/>
            <a:ext cx="546945" cy="230832"/>
          </a:xfrm>
          <a:prstGeom prst="rect">
            <a:avLst/>
          </a:prstGeom>
          <a:noFill/>
          <a:ln w="3175">
            <a:noFill/>
          </a:ln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606020202030204" pitchFamily="34" charset="0"/>
                <a:ea typeface="+mn-ea"/>
                <a:cs typeface="+mn-cs"/>
              </a:rPr>
              <a:t>SBS: </a:t>
            </a: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00FF"/>
                </a:highlight>
                <a:uLnTx/>
                <a:uFillTx/>
                <a:latin typeface="Segoe UI" panose="020B0606020202030204" pitchFamily="34" charset="0"/>
                <a:ea typeface="+mn-ea"/>
                <a:cs typeface="+mn-cs"/>
              </a:rPr>
              <a:t>L5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highlight>
                <a:srgbClr val="FF00FF"/>
              </a:highlight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11279223" y="999337"/>
            <a:ext cx="546945" cy="230832"/>
          </a:xfrm>
          <a:prstGeom prst="rect">
            <a:avLst/>
          </a:prstGeom>
          <a:noFill/>
          <a:ln w="3175">
            <a:noFill/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606020202030204" pitchFamily="34" charset="0"/>
                <a:ea typeface="+mn-ea"/>
                <a:cs typeface="+mn-cs"/>
              </a:rPr>
              <a:t>SBS: </a:t>
            </a: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00FF"/>
                </a:highlight>
                <a:uLnTx/>
                <a:uFillTx/>
                <a:latin typeface="Segoe UI" panose="020B0606020202030204" pitchFamily="34" charset="0"/>
                <a:ea typeface="+mn-ea"/>
                <a:cs typeface="+mn-cs"/>
              </a:rPr>
              <a:t>L3</a:t>
            </a:r>
          </a:p>
        </p:txBody>
      </p:sp>
      <p:sp>
        <p:nvSpPr>
          <p:cNvPr id="101" name="TextBox 100"/>
          <p:cNvSpPr txBox="1"/>
          <p:nvPr/>
        </p:nvSpPr>
        <p:spPr>
          <a:xfrm>
            <a:off x="2705603" y="6223355"/>
            <a:ext cx="579005" cy="230832"/>
          </a:xfrm>
          <a:prstGeom prst="rect">
            <a:avLst/>
          </a:prstGeom>
          <a:noFill/>
          <a:ln w="3175">
            <a:noFill/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 err="1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Segoe UI" panose="020B0606020202030204" pitchFamily="34" charset="0"/>
                <a:ea typeface="+mn-ea"/>
                <a:cs typeface="+mn-cs"/>
              </a:rPr>
              <a:t>NA.ESxx</a:t>
            </a:r>
            <a:endParaRPr kumimoji="0" lang="en-US" sz="900" b="1" i="0" u="none" strike="noStrike" kern="1200" cap="none" spc="0" normalizeH="0" baseline="0" noProof="0" dirty="0">
              <a:ln>
                <a:noFill/>
              </a:ln>
              <a:solidFill>
                <a:srgbClr val="C0504D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3800084" y="6223355"/>
            <a:ext cx="579005" cy="230832"/>
          </a:xfrm>
          <a:prstGeom prst="rect">
            <a:avLst/>
          </a:prstGeom>
          <a:noFill/>
          <a:ln w="3175">
            <a:noFill/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Segoe UI" panose="020B0606020202030204" pitchFamily="34" charset="0"/>
                <a:ea typeface="+mn-ea"/>
                <a:cs typeface="+mn-cs"/>
              </a:rPr>
              <a:t>NA.PS01</a:t>
            </a:r>
          </a:p>
        </p:txBody>
      </p:sp>
      <p:sp>
        <p:nvSpPr>
          <p:cNvPr id="103" name="TextBox 102"/>
          <p:cNvSpPr txBox="1"/>
          <p:nvPr/>
        </p:nvSpPr>
        <p:spPr>
          <a:xfrm>
            <a:off x="4891077" y="6223355"/>
            <a:ext cx="579005" cy="230832"/>
          </a:xfrm>
          <a:prstGeom prst="rect">
            <a:avLst/>
          </a:prstGeom>
          <a:noFill/>
          <a:ln w="3175">
            <a:noFill/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Segoe UI" panose="020B0606020202030204" pitchFamily="34" charset="0"/>
                <a:ea typeface="+mn-ea"/>
                <a:cs typeface="+mn-cs"/>
              </a:rPr>
              <a:t>NA.PS05</a:t>
            </a:r>
          </a:p>
        </p:txBody>
      </p:sp>
      <p:sp>
        <p:nvSpPr>
          <p:cNvPr id="104" name="TextBox 103"/>
          <p:cNvSpPr txBox="1"/>
          <p:nvPr/>
        </p:nvSpPr>
        <p:spPr>
          <a:xfrm>
            <a:off x="5982070" y="6223355"/>
            <a:ext cx="585417" cy="230832"/>
          </a:xfrm>
          <a:prstGeom prst="rect">
            <a:avLst/>
          </a:prstGeom>
          <a:noFill/>
          <a:ln w="3175">
            <a:noFill/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Segoe UI" panose="020B0606020202030204" pitchFamily="34" charset="0"/>
                <a:ea typeface="+mn-ea"/>
                <a:cs typeface="+mn-cs"/>
              </a:rPr>
              <a:t>NA.HV03</a:t>
            </a:r>
          </a:p>
        </p:txBody>
      </p:sp>
      <p:sp>
        <p:nvSpPr>
          <p:cNvPr id="106" name="TextBox 105"/>
          <p:cNvSpPr txBox="1"/>
          <p:nvPr/>
        </p:nvSpPr>
        <p:spPr>
          <a:xfrm>
            <a:off x="10779269" y="1023569"/>
            <a:ext cx="521298" cy="230832"/>
          </a:xfrm>
          <a:prstGeom prst="rect">
            <a:avLst/>
          </a:prstGeom>
          <a:noFill/>
          <a:ln w="3175">
            <a:noFill/>
          </a:ln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C0504D"/>
                </a:solidFill>
                <a:effectLst/>
                <a:highlight>
                  <a:srgbClr val="FFFF00"/>
                </a:highlight>
                <a:uLnTx/>
                <a:uFillTx/>
                <a:latin typeface="Segoe UI" panose="020B0606020202030204" pitchFamily="34" charset="0"/>
                <a:ea typeface="+mn-ea"/>
                <a:cs typeface="+mn-cs"/>
              </a:rPr>
              <a:t>QUSER</a:t>
            </a:r>
          </a:p>
        </p:txBody>
      </p:sp>
      <p:sp>
        <p:nvSpPr>
          <p:cNvPr id="107" name="TextBox 106"/>
          <p:cNvSpPr txBox="1"/>
          <p:nvPr/>
        </p:nvSpPr>
        <p:spPr>
          <a:xfrm>
            <a:off x="11528840" y="2602758"/>
            <a:ext cx="546945" cy="230832"/>
          </a:xfrm>
          <a:prstGeom prst="rect">
            <a:avLst/>
          </a:prstGeom>
          <a:noFill/>
          <a:ln w="3175">
            <a:noFill/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606020202030204" pitchFamily="34" charset="0"/>
                <a:ea typeface="+mn-ea"/>
                <a:cs typeface="+mn-cs"/>
              </a:rPr>
              <a:t>SBS: </a:t>
            </a: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00FF"/>
                </a:highlight>
                <a:uLnTx/>
                <a:uFillTx/>
                <a:latin typeface="Segoe UI" panose="020B0606020202030204" pitchFamily="34" charset="0"/>
                <a:ea typeface="+mn-ea"/>
                <a:cs typeface="+mn-cs"/>
              </a:rPr>
              <a:t>L4</a:t>
            </a:r>
          </a:p>
        </p:txBody>
      </p:sp>
      <p:grpSp>
        <p:nvGrpSpPr>
          <p:cNvPr id="79" name="Group 78"/>
          <p:cNvGrpSpPr/>
          <p:nvPr/>
        </p:nvGrpSpPr>
        <p:grpSpPr>
          <a:xfrm>
            <a:off x="7760417" y="220823"/>
            <a:ext cx="2845728" cy="419319"/>
            <a:chOff x="7778184" y="5829570"/>
            <a:chExt cx="3315658" cy="419319"/>
          </a:xfrm>
        </p:grpSpPr>
        <p:grpSp>
          <p:nvGrpSpPr>
            <p:cNvPr id="80" name="Group 79"/>
            <p:cNvGrpSpPr/>
            <p:nvPr/>
          </p:nvGrpSpPr>
          <p:grpSpPr>
            <a:xfrm>
              <a:off x="8029854" y="5829570"/>
              <a:ext cx="3063988" cy="419319"/>
              <a:chOff x="10264152" y="0"/>
              <a:chExt cx="1828576" cy="419319"/>
            </a:xfrm>
            <a:noFill/>
          </p:grpSpPr>
          <p:sp>
            <p:nvSpPr>
              <p:cNvPr id="83" name="TextBox 82"/>
              <p:cNvSpPr txBox="1"/>
              <p:nvPr/>
            </p:nvSpPr>
            <p:spPr>
              <a:xfrm>
                <a:off x="10264152" y="0"/>
                <a:ext cx="1828576" cy="2308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User Equipment</a:t>
                </a:r>
              </a:p>
            </p:txBody>
          </p:sp>
          <p:sp>
            <p:nvSpPr>
              <p:cNvPr id="84" name="TextBox 83"/>
              <p:cNvSpPr txBox="1"/>
              <p:nvPr/>
            </p:nvSpPr>
            <p:spPr>
              <a:xfrm>
                <a:off x="10264153" y="188487"/>
                <a:ext cx="1828575" cy="2308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Supplier Equipment</a:t>
                </a:r>
              </a:p>
            </p:txBody>
          </p:sp>
        </p:grpSp>
        <p:sp>
          <p:nvSpPr>
            <p:cNvPr id="81" name="Rounded Rectangle 80"/>
            <p:cNvSpPr/>
            <p:nvPr/>
          </p:nvSpPr>
          <p:spPr>
            <a:xfrm>
              <a:off x="7778184" y="5890986"/>
              <a:ext cx="251669" cy="108000"/>
            </a:xfrm>
            <a:prstGeom prst="roundRect">
              <a:avLst>
                <a:gd name="adj" fmla="val 4416"/>
              </a:avLst>
            </a:prstGeom>
            <a:pattFill prst="wdUpDiag">
              <a:fgClr>
                <a:schemeClr val="bg1">
                  <a:lumMod val="65000"/>
                </a:schemeClr>
              </a:fgClr>
              <a:bgClr>
                <a:schemeClr val="bg1"/>
              </a:bgClr>
            </a:pattFill>
            <a:ln w="3175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2" name="Rounded Rectangle 81"/>
            <p:cNvSpPr/>
            <p:nvPr/>
          </p:nvSpPr>
          <p:spPr>
            <a:xfrm>
              <a:off x="7778184" y="6079473"/>
              <a:ext cx="251669" cy="108000"/>
            </a:xfrm>
            <a:prstGeom prst="roundRect">
              <a:avLst>
                <a:gd name="adj" fmla="val 4416"/>
              </a:avLst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3369170" y="829188"/>
            <a:ext cx="270691" cy="304679"/>
            <a:chOff x="3369170" y="837897"/>
            <a:chExt cx="270691" cy="304679"/>
          </a:xfrm>
        </p:grpSpPr>
        <p:cxnSp>
          <p:nvCxnSpPr>
            <p:cNvPr id="72" name="Straight Connector 71"/>
            <p:cNvCxnSpPr/>
            <p:nvPr/>
          </p:nvCxnSpPr>
          <p:spPr>
            <a:xfrm>
              <a:off x="3468114" y="837897"/>
              <a:ext cx="171747" cy="304679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/>
          </p:nvCxnSpPr>
          <p:spPr>
            <a:xfrm flipH="1">
              <a:off x="3369170" y="1139081"/>
              <a:ext cx="270691" cy="2158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&quot;Not Allowed&quot; Symbol 2">
            <a:extLst>
              <a:ext uri="{FF2B5EF4-FFF2-40B4-BE49-F238E27FC236}">
                <a16:creationId xmlns:a16="http://schemas.microsoft.com/office/drawing/2014/main" id="{D4A6BDA2-08BD-319A-4BFB-C4D0650C3BC4}"/>
              </a:ext>
            </a:extLst>
          </p:cNvPr>
          <p:cNvSpPr/>
          <p:nvPr/>
        </p:nvSpPr>
        <p:spPr>
          <a:xfrm>
            <a:off x="7755695" y="2608872"/>
            <a:ext cx="963358" cy="679745"/>
          </a:xfrm>
          <a:prstGeom prst="noSmoking">
            <a:avLst>
              <a:gd name="adj" fmla="val 4737"/>
            </a:avLst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1" name="&quot;Not Allowed&quot; Symbol 10">
            <a:extLst>
              <a:ext uri="{FF2B5EF4-FFF2-40B4-BE49-F238E27FC236}">
                <a16:creationId xmlns:a16="http://schemas.microsoft.com/office/drawing/2014/main" id="{EB8694B7-3E5A-1DC1-E293-3272353E03D5}"/>
              </a:ext>
            </a:extLst>
          </p:cNvPr>
          <p:cNvSpPr/>
          <p:nvPr/>
        </p:nvSpPr>
        <p:spPr>
          <a:xfrm>
            <a:off x="3704122" y="3373782"/>
            <a:ext cx="963358" cy="679745"/>
          </a:xfrm>
          <a:prstGeom prst="noSmoking">
            <a:avLst>
              <a:gd name="adj" fmla="val 4737"/>
            </a:avLst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4" name="&quot;Not Allowed&quot; Symbol 13">
            <a:extLst>
              <a:ext uri="{FF2B5EF4-FFF2-40B4-BE49-F238E27FC236}">
                <a16:creationId xmlns:a16="http://schemas.microsoft.com/office/drawing/2014/main" id="{A594502E-D690-183A-9FD8-AB2F00D066F1}"/>
              </a:ext>
            </a:extLst>
          </p:cNvPr>
          <p:cNvSpPr/>
          <p:nvPr/>
        </p:nvSpPr>
        <p:spPr>
          <a:xfrm>
            <a:off x="3719047" y="4182850"/>
            <a:ext cx="963358" cy="679745"/>
          </a:xfrm>
          <a:prstGeom prst="noSmoking">
            <a:avLst>
              <a:gd name="adj" fmla="val 4737"/>
            </a:avLst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19F28FD-F34D-E62D-B983-9E4D2AD728F8}"/>
              </a:ext>
            </a:extLst>
          </p:cNvPr>
          <p:cNvSpPr txBox="1"/>
          <p:nvPr/>
        </p:nvSpPr>
        <p:spPr>
          <a:xfrm>
            <a:off x="4880530" y="4273517"/>
            <a:ext cx="12104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7313" marR="0" lvl="0" indent="-873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egoe UI" panose="020B0502040204020203" pitchFamily="34" charset="0"/>
              <a:buChar char="-"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Segoe UI" panose="020B0606020202030204" pitchFamily="34" charset="0"/>
                <a:ea typeface="+mn-ea"/>
                <a:cs typeface="+mn-cs"/>
              </a:rPr>
              <a:t>Supply lines (U)</a:t>
            </a:r>
          </a:p>
          <a:p>
            <a:pPr marL="87313" marR="0" lvl="0" indent="-873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egoe UI" panose="020B0502040204020203" pitchFamily="34" charset="0"/>
              <a:buChar char="-"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Segoe UI" panose="020B0606020202030204" pitchFamily="34" charset="0"/>
                <a:ea typeface="+mn-ea"/>
                <a:cs typeface="+mn-cs"/>
              </a:rPr>
              <a:t>Recovery lines (W)</a:t>
            </a:r>
          </a:p>
          <a:p>
            <a:pPr marL="87313" marR="0" lvl="0" indent="-873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egoe UI" panose="020B0502040204020203" pitchFamily="34" charset="0"/>
              <a:buChar char="-"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Segoe UI" panose="020B0606020202030204" pitchFamily="34" charset="0"/>
                <a:ea typeface="+mn-ea"/>
                <a:cs typeface="+mn-cs"/>
              </a:rPr>
              <a:t>SV lines (S)</a:t>
            </a:r>
          </a:p>
          <a:p>
            <a:pPr marL="87313" marR="0" lvl="0" indent="-873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egoe UI" panose="020B0502040204020203" pitchFamily="34" charset="0"/>
              <a:buChar char="-"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Segoe UI" panose="020B0606020202030204" pitchFamily="34" charset="0"/>
                <a:ea typeface="+mn-ea"/>
                <a:cs typeface="+mn-cs"/>
              </a:rPr>
              <a:t>Vent lines (V)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4869E86-5B57-BB69-751F-02ECEF773A05}"/>
              </a:ext>
            </a:extLst>
          </p:cNvPr>
          <p:cNvCxnSpPr>
            <a:cxnSpLocks/>
          </p:cNvCxnSpPr>
          <p:nvPr/>
        </p:nvCxnSpPr>
        <p:spPr>
          <a:xfrm>
            <a:off x="4676655" y="3099614"/>
            <a:ext cx="349632" cy="1242982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F4FBD43-C5E3-FD4C-915B-BF1BCC23E73D}"/>
              </a:ext>
            </a:extLst>
          </p:cNvPr>
          <p:cNvSpPr txBox="1"/>
          <p:nvPr/>
        </p:nvSpPr>
        <p:spPr>
          <a:xfrm>
            <a:off x="7214859" y="6223355"/>
            <a:ext cx="479618" cy="230832"/>
          </a:xfrm>
          <a:prstGeom prst="rect">
            <a:avLst/>
          </a:prstGeom>
          <a:noFill/>
          <a:ln w="3175">
            <a:noFill/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Segoe UI" panose="020B0606020202030204" pitchFamily="34" charset="0"/>
                <a:ea typeface="+mn-ea"/>
                <a:cs typeface="+mn-cs"/>
              </a:rPr>
              <a:t>INVAC</a:t>
            </a:r>
          </a:p>
        </p:txBody>
      </p:sp>
      <p:sp>
        <p:nvSpPr>
          <p:cNvPr id="10" name="&quot;Not Allowed&quot; Symbol 9">
            <a:extLst>
              <a:ext uri="{FF2B5EF4-FFF2-40B4-BE49-F238E27FC236}">
                <a16:creationId xmlns:a16="http://schemas.microsoft.com/office/drawing/2014/main" id="{60DA55CE-4F35-403C-9BED-E1287CDE10F8}"/>
              </a:ext>
            </a:extLst>
          </p:cNvPr>
          <p:cNvSpPr/>
          <p:nvPr/>
        </p:nvSpPr>
        <p:spPr>
          <a:xfrm>
            <a:off x="7782967" y="4197374"/>
            <a:ext cx="963358" cy="679745"/>
          </a:xfrm>
          <a:prstGeom prst="noSmoking">
            <a:avLst>
              <a:gd name="adj" fmla="val 4737"/>
            </a:avLst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7" name="&quot;Not Allowed&quot; Symbol 16">
            <a:extLst>
              <a:ext uri="{FF2B5EF4-FFF2-40B4-BE49-F238E27FC236}">
                <a16:creationId xmlns:a16="http://schemas.microsoft.com/office/drawing/2014/main" id="{28F18077-B1F5-C6C5-29CA-EFB756BF7300}"/>
              </a:ext>
            </a:extLst>
          </p:cNvPr>
          <p:cNvSpPr/>
          <p:nvPr/>
        </p:nvSpPr>
        <p:spPr>
          <a:xfrm>
            <a:off x="6266077" y="4941230"/>
            <a:ext cx="963358" cy="679745"/>
          </a:xfrm>
          <a:prstGeom prst="noSmoking">
            <a:avLst>
              <a:gd name="adj" fmla="val 4737"/>
            </a:avLst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8" name="&quot;Not Allowed&quot; Symbol 17">
            <a:extLst>
              <a:ext uri="{FF2B5EF4-FFF2-40B4-BE49-F238E27FC236}">
                <a16:creationId xmlns:a16="http://schemas.microsoft.com/office/drawing/2014/main" id="{B1138666-6C36-30CE-483E-F576631A9436}"/>
              </a:ext>
            </a:extLst>
          </p:cNvPr>
          <p:cNvSpPr/>
          <p:nvPr/>
        </p:nvSpPr>
        <p:spPr>
          <a:xfrm>
            <a:off x="7755695" y="4946420"/>
            <a:ext cx="963358" cy="679745"/>
          </a:xfrm>
          <a:prstGeom prst="noSmoking">
            <a:avLst>
              <a:gd name="adj" fmla="val 4737"/>
            </a:avLst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470FD6A-5C73-6684-1E13-89BF3369EAE5}"/>
              </a:ext>
            </a:extLst>
          </p:cNvPr>
          <p:cNvSpPr/>
          <p:nvPr/>
        </p:nvSpPr>
        <p:spPr>
          <a:xfrm>
            <a:off x="7613650" y="2554469"/>
            <a:ext cx="2602100" cy="1514768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2C3F7C3-3554-8189-EB08-4F57E2E43AD3}"/>
              </a:ext>
            </a:extLst>
          </p:cNvPr>
          <p:cNvGrpSpPr/>
          <p:nvPr/>
        </p:nvGrpSpPr>
        <p:grpSpPr>
          <a:xfrm>
            <a:off x="10222161" y="3412011"/>
            <a:ext cx="1628425" cy="369332"/>
            <a:chOff x="8631993" y="5229879"/>
            <a:chExt cx="2643775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B6D9D7C-19E7-24C6-7789-5A0735014BA7}"/>
                </a:ext>
              </a:extLst>
            </p:cNvPr>
            <p:cNvSpPr txBox="1"/>
            <p:nvPr/>
          </p:nvSpPr>
          <p:spPr>
            <a:xfrm>
              <a:off x="8896753" y="5229879"/>
              <a:ext cx="23790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Cryogenic Distribution Backbone (QDB)</a:t>
              </a:r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8BB2916-8965-0304-9B16-DCF2D0E71536}"/>
                </a:ext>
              </a:extLst>
            </p:cNvPr>
            <p:cNvCxnSpPr>
              <a:cxnSpLocks/>
              <a:endCxn id="25" idx="1"/>
            </p:cNvCxnSpPr>
            <p:nvPr/>
          </p:nvCxnSpPr>
          <p:spPr>
            <a:xfrm>
              <a:off x="8631993" y="5304401"/>
              <a:ext cx="264760" cy="110144"/>
            </a:xfrm>
            <a:prstGeom prst="line">
              <a:avLst/>
            </a:prstGeom>
            <a:ln>
              <a:solidFill>
                <a:srgbClr val="7030A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TextBox 42"/>
          <p:cNvSpPr txBox="1"/>
          <p:nvPr/>
        </p:nvSpPr>
        <p:spPr>
          <a:xfrm>
            <a:off x="8980433" y="5042505"/>
            <a:ext cx="274320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N.B.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: </a:t>
            </a:r>
            <a:b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</a:b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Cryogenic System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= </a:t>
            </a:r>
            <a:b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</a:b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“Cryogenic Supplier” + “Cryogenic User”</a:t>
            </a:r>
          </a:p>
        </p:txBody>
      </p:sp>
    </p:spTree>
    <p:extLst>
      <p:ext uri="{BB962C8B-B14F-4D97-AF65-F5344CB8AC3E}">
        <p14:creationId xmlns:p14="http://schemas.microsoft.com/office/powerpoint/2010/main" val="2417408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965D5205-7A45-AB42-C86E-7D55AA6E5325}"/>
              </a:ext>
            </a:extLst>
          </p:cNvPr>
          <p:cNvGrpSpPr/>
          <p:nvPr/>
        </p:nvGrpSpPr>
        <p:grpSpPr>
          <a:xfrm>
            <a:off x="1905314" y="4273176"/>
            <a:ext cx="1210491" cy="549543"/>
            <a:chOff x="4891077" y="3099614"/>
            <a:chExt cx="1210491" cy="549543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97C774F-67CB-1FEF-9768-9E2C1540377D}"/>
                </a:ext>
              </a:extLst>
            </p:cNvPr>
            <p:cNvSpPr txBox="1"/>
            <p:nvPr/>
          </p:nvSpPr>
          <p:spPr>
            <a:xfrm>
              <a:off x="4891077" y="3279825"/>
              <a:ext cx="12104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87313" marR="0" lvl="0" indent="-87313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Segoe UI" panose="020B0502040204020203" pitchFamily="34" charset="0"/>
                <a:buChar char="-"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WGR01: for LINAC</a:t>
              </a:r>
              <a:endParaRPr lang="en-US" sz="900" dirty="0">
                <a:solidFill>
                  <a:srgbClr val="7030A0"/>
                </a:solidFill>
                <a:latin typeface="Arial Narrow" panose="020B0606020202030204" pitchFamily="34" charset="0"/>
              </a:endParaRPr>
            </a:p>
            <a:p>
              <a:pPr marL="87313" marR="0" lvl="0" indent="-87313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Segoe UI" panose="020B0502040204020203" pitchFamily="34" charset="0"/>
                <a:buChar char="-"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WGR02: for MAC</a:t>
              </a: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8534AB28-0157-B209-5FB3-CC69DE5494DF}"/>
                </a:ext>
              </a:extLst>
            </p:cNvPr>
            <p:cNvCxnSpPr/>
            <p:nvPr/>
          </p:nvCxnSpPr>
          <p:spPr>
            <a:xfrm>
              <a:off x="5166319" y="3099614"/>
              <a:ext cx="0" cy="241463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5" name="Connector: Elbow 114">
            <a:extLst>
              <a:ext uri="{FF2B5EF4-FFF2-40B4-BE49-F238E27FC236}">
                <a16:creationId xmlns:a16="http://schemas.microsoft.com/office/drawing/2014/main" id="{C001239D-C7D0-D934-A93A-38CD43E20784}"/>
              </a:ext>
            </a:extLst>
          </p:cNvPr>
          <p:cNvCxnSpPr>
            <a:cxnSpLocks/>
          </p:cNvCxnSpPr>
          <p:nvPr/>
        </p:nvCxnSpPr>
        <p:spPr>
          <a:xfrm rot="16200000" flipH="1">
            <a:off x="10588595" y="2251860"/>
            <a:ext cx="1134928" cy="300231"/>
          </a:xfrm>
          <a:prstGeom prst="bentConnector3">
            <a:avLst>
              <a:gd name="adj1" fmla="val 48993"/>
            </a:avLst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Connector: Elbow 123">
            <a:extLst>
              <a:ext uri="{FF2B5EF4-FFF2-40B4-BE49-F238E27FC236}">
                <a16:creationId xmlns:a16="http://schemas.microsoft.com/office/drawing/2014/main" id="{5C7E9B72-DA07-0EC7-AF80-4F602638371A}"/>
              </a:ext>
            </a:extLst>
          </p:cNvPr>
          <p:cNvCxnSpPr>
            <a:cxnSpLocks/>
          </p:cNvCxnSpPr>
          <p:nvPr/>
        </p:nvCxnSpPr>
        <p:spPr>
          <a:xfrm rot="5400000">
            <a:off x="10094230" y="2038651"/>
            <a:ext cx="1115857" cy="707578"/>
          </a:xfrm>
          <a:prstGeom prst="bentConnector3">
            <a:avLst>
              <a:gd name="adj1" fmla="val 49829"/>
            </a:avLst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C153E911-46CB-2C08-B019-7C5ABE233485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11005947" y="1160242"/>
            <a:ext cx="0" cy="262158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93806F5-9BFF-0228-49EA-8412648031C2}"/>
              </a:ext>
            </a:extLst>
          </p:cNvPr>
          <p:cNvCxnSpPr>
            <a:endCxn id="15" idx="2"/>
          </p:cNvCxnSpPr>
          <p:nvPr/>
        </p:nvCxnSpPr>
        <p:spPr>
          <a:xfrm flipV="1">
            <a:off x="6430711" y="517645"/>
            <a:ext cx="2594" cy="26140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C0067296-6A14-4148-8781-5E7A68D3AC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20251" y="6479665"/>
            <a:ext cx="1003382" cy="230784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814E660-BF25-4843-B2A0-93C6E2B6253B}" type="slidenum">
              <a:rPr kumimoji="0" lang="en-BE" sz="10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Segoe UI Black" panose="020B0A02040204020203" pitchFamily="34" charset="0"/>
                <a:cs typeface="Segoe UI Semibold" panose="020B0702040204020203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BE" sz="1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Segoe UI Black" panose="020B0A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1229" y="-781"/>
            <a:ext cx="4423613" cy="525078"/>
          </a:xfrm>
        </p:spPr>
        <p:txBody>
          <a:bodyPr/>
          <a:lstStyle/>
          <a:p>
            <a:r>
              <a:rPr lang="en-US" sz="2400" dirty="0">
                <a:latin typeface="Segoe UI"/>
              </a:rPr>
              <a:t>MINERVA’s Cryo-Architecture</a:t>
            </a:r>
            <a:br>
              <a:rPr lang="en-US" sz="2400" dirty="0"/>
            </a:br>
            <a:r>
              <a:rPr lang="en-US" sz="1400" dirty="0">
                <a:latin typeface="Segoe UI"/>
              </a:rPr>
              <a:t>(</a:t>
            </a:r>
            <a:r>
              <a:rPr lang="en-US" sz="1400" dirty="0">
                <a:highlight>
                  <a:srgbClr val="FFFF00"/>
                </a:highlight>
                <a:latin typeface="Segoe UI"/>
              </a:rPr>
              <a:t>NEW Version – work in progress</a:t>
            </a:r>
            <a:r>
              <a:rPr lang="en-US" sz="1400" dirty="0">
                <a:latin typeface="Segoe UI"/>
              </a:rPr>
              <a:t>)</a:t>
            </a:r>
          </a:p>
        </p:txBody>
      </p:sp>
      <p:graphicFrame>
        <p:nvGraphicFramePr>
          <p:cNvPr id="27" name="Diagram 26"/>
          <p:cNvGraphicFramePr/>
          <p:nvPr>
            <p:extLst>
              <p:ext uri="{D42A27DB-BD31-4B8C-83A1-F6EECF244321}">
                <p14:modId xmlns:p14="http://schemas.microsoft.com/office/powerpoint/2010/main" val="1298836399"/>
              </p:ext>
            </p:extLst>
          </p:nvPr>
        </p:nvGraphicFramePr>
        <p:xfrm>
          <a:off x="111034" y="767977"/>
          <a:ext cx="11908051" cy="53259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31" name="Group 30"/>
          <p:cNvGrpSpPr/>
          <p:nvPr/>
        </p:nvGrpSpPr>
        <p:grpSpPr>
          <a:xfrm>
            <a:off x="1618349" y="4206030"/>
            <a:ext cx="1554111" cy="1626667"/>
            <a:chOff x="8392187" y="4111043"/>
            <a:chExt cx="2523125" cy="1626667"/>
          </a:xfrm>
        </p:grpSpPr>
        <p:sp>
          <p:nvSpPr>
            <p:cNvPr id="32" name="TextBox 31"/>
            <p:cNvSpPr txBox="1"/>
            <p:nvPr/>
          </p:nvSpPr>
          <p:spPr>
            <a:xfrm>
              <a:off x="8896753" y="5229879"/>
              <a:ext cx="2018559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For aiding the main process (buffering)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900" dirty="0">
                  <a:solidFill>
                    <a:srgbClr val="7030A0"/>
                  </a:solidFill>
                  <a:latin typeface="Segoe UI"/>
                </a:rPr>
                <a:t>- Incl. transfer lines</a:t>
              </a: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cxnSp>
          <p:nvCxnSpPr>
            <p:cNvPr id="33" name="Straight Connector 32"/>
            <p:cNvCxnSpPr>
              <a:cxnSpLocks/>
            </p:cNvCxnSpPr>
            <p:nvPr/>
          </p:nvCxnSpPr>
          <p:spPr>
            <a:xfrm>
              <a:off x="8392187" y="4111043"/>
              <a:ext cx="765194" cy="1117951"/>
            </a:xfrm>
            <a:prstGeom prst="line">
              <a:avLst/>
            </a:prstGeom>
            <a:ln>
              <a:solidFill>
                <a:srgbClr val="7030A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4807157" y="3429000"/>
            <a:ext cx="1210491" cy="1103541"/>
            <a:chOff x="4891077" y="3099614"/>
            <a:chExt cx="1210491" cy="1103541"/>
          </a:xfrm>
        </p:grpSpPr>
        <p:sp>
          <p:nvSpPr>
            <p:cNvPr id="2" name="TextBox 1"/>
            <p:cNvSpPr txBox="1"/>
            <p:nvPr/>
          </p:nvSpPr>
          <p:spPr>
            <a:xfrm>
              <a:off x="4891077" y="3279825"/>
              <a:ext cx="121049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87313" marR="0" lvl="0" indent="-87313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Segoe UI" panose="020B0502040204020203" pitchFamily="34" charset="0"/>
                <a:buChar char="-"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Compressor skids</a:t>
              </a:r>
              <a:b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</a:b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(SP, LP, and MP)</a:t>
              </a:r>
            </a:p>
            <a:p>
              <a:pPr marL="87313" marR="0" lvl="0" indent="-87313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Segoe UI" panose="020B0502040204020203" pitchFamily="34" charset="0"/>
                <a:buChar char="-"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Gas regulation panel</a:t>
              </a:r>
            </a:p>
            <a:p>
              <a:pPr marL="87313" marR="0" lvl="0" indent="-87313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Segoe UI" panose="020B0502040204020203" pitchFamily="34" charset="0"/>
                <a:buChar char="-"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Oil removal system</a:t>
              </a:r>
            </a:p>
            <a:p>
              <a:pPr marL="87313" marR="0" lvl="0" indent="-87313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Segoe UI" panose="020B0502040204020203" pitchFamily="34" charset="0"/>
                <a:buChar char="-"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Dryers (if not part of purification system)</a:t>
              </a:r>
            </a:p>
          </p:txBody>
        </p:sp>
        <p:cxnSp>
          <p:nvCxnSpPr>
            <p:cNvPr id="7" name="Straight Connector 6"/>
            <p:cNvCxnSpPr/>
            <p:nvPr/>
          </p:nvCxnSpPr>
          <p:spPr>
            <a:xfrm>
              <a:off x="5166319" y="3099614"/>
              <a:ext cx="0" cy="241463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51A06DA0-8E6E-7509-CB02-053519D4944C}"/>
              </a:ext>
            </a:extLst>
          </p:cNvPr>
          <p:cNvGrpSpPr/>
          <p:nvPr/>
        </p:nvGrpSpPr>
        <p:grpSpPr>
          <a:xfrm>
            <a:off x="6247235" y="3433663"/>
            <a:ext cx="1244727" cy="826542"/>
            <a:chOff x="6020068" y="3406766"/>
            <a:chExt cx="1244727" cy="826542"/>
          </a:xfrm>
        </p:grpSpPr>
        <p:sp>
          <p:nvSpPr>
            <p:cNvPr id="38" name="TextBox 37"/>
            <p:cNvSpPr txBox="1"/>
            <p:nvPr/>
          </p:nvSpPr>
          <p:spPr>
            <a:xfrm>
              <a:off x="6020068" y="3586977"/>
              <a:ext cx="124472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87313" marR="0" lvl="0" indent="-87313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Segoe UI" panose="020B0502040204020203" pitchFamily="34" charset="0"/>
                <a:buChar char="-"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Cold Compressors</a:t>
              </a:r>
            </a:p>
            <a:p>
              <a:pPr marL="87313" marR="0" lvl="0" indent="-87313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Segoe UI" panose="020B0502040204020203" pitchFamily="34" charset="0"/>
                <a:buChar char="-"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Main process section</a:t>
              </a:r>
              <a:b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</a:b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(HX, turbines, </a:t>
              </a:r>
              <a:r>
                <a:rPr kumimoji="0" lang="en-US" sz="9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etc</a:t>
              </a: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)</a:t>
              </a:r>
            </a:p>
            <a:p>
              <a:pPr marL="87313" marR="0" lvl="0" indent="-87313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Segoe UI" panose="020B0502040204020203" pitchFamily="34" charset="0"/>
                <a:buChar char="-"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Warm-section panel</a:t>
              </a:r>
            </a:p>
          </p:txBody>
        </p:sp>
        <p:cxnSp>
          <p:nvCxnSpPr>
            <p:cNvPr id="39" name="Straight Connector 38"/>
            <p:cNvCxnSpPr/>
            <p:nvPr/>
          </p:nvCxnSpPr>
          <p:spPr>
            <a:xfrm>
              <a:off x="6299068" y="3406766"/>
              <a:ext cx="0" cy="241463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/>
          <p:cNvGrpSpPr/>
          <p:nvPr/>
        </p:nvGrpSpPr>
        <p:grpSpPr>
          <a:xfrm>
            <a:off x="412300" y="5123622"/>
            <a:ext cx="1286546" cy="870087"/>
            <a:chOff x="4891077" y="3099614"/>
            <a:chExt cx="1286546" cy="870087"/>
          </a:xfrm>
        </p:grpSpPr>
        <p:sp>
          <p:nvSpPr>
            <p:cNvPr id="35" name="TextBox 34"/>
            <p:cNvSpPr txBox="1"/>
            <p:nvPr/>
          </p:nvSpPr>
          <p:spPr>
            <a:xfrm>
              <a:off x="4891077" y="3323370"/>
              <a:ext cx="128654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To assist pre-cooling and/or purification units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900" dirty="0">
                  <a:solidFill>
                    <a:srgbClr val="7030A0"/>
                  </a:solidFill>
                  <a:latin typeface="Segoe UI"/>
                </a:rPr>
                <a:t>- Incl. transfer lines</a:t>
              </a: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cxnSp>
          <p:nvCxnSpPr>
            <p:cNvPr id="36" name="Straight Connector 35"/>
            <p:cNvCxnSpPr/>
            <p:nvPr/>
          </p:nvCxnSpPr>
          <p:spPr>
            <a:xfrm>
              <a:off x="5166319" y="3099614"/>
              <a:ext cx="0" cy="241463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/>
          <p:cNvGrpSpPr/>
          <p:nvPr/>
        </p:nvGrpSpPr>
        <p:grpSpPr>
          <a:xfrm>
            <a:off x="1107579" y="1359564"/>
            <a:ext cx="10858547" cy="3469468"/>
            <a:chOff x="2372590" y="2698062"/>
            <a:chExt cx="10858547" cy="3469468"/>
          </a:xfrm>
          <a:noFill/>
        </p:grpSpPr>
        <p:sp>
          <p:nvSpPr>
            <p:cNvPr id="41" name="TextBox 40"/>
            <p:cNvSpPr txBox="1"/>
            <p:nvPr/>
          </p:nvSpPr>
          <p:spPr>
            <a:xfrm>
              <a:off x="7584016" y="2698062"/>
              <a:ext cx="574196" cy="230832"/>
            </a:xfrm>
            <a:prstGeom prst="rect">
              <a:avLst/>
            </a:prstGeom>
            <a:grp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QPLANT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10586319" y="2698062"/>
              <a:ext cx="473206" cy="230832"/>
            </a:xfrm>
            <a:prstGeom prst="rect">
              <a:avLst/>
            </a:prstGeom>
            <a:grp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QDIST</a:t>
              </a: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3954777" y="2698062"/>
              <a:ext cx="548548" cy="230832"/>
            </a:xfrm>
            <a:prstGeom prst="rect">
              <a:avLst/>
            </a:prstGeom>
            <a:grp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QINFRA</a:t>
              </a: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9936049" y="4212774"/>
              <a:ext cx="394660" cy="230832"/>
            </a:xfrm>
            <a:prstGeom prst="rect">
              <a:avLst/>
            </a:prstGeom>
            <a:grp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QLM</a:t>
              </a: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5577541" y="4212774"/>
              <a:ext cx="399468" cy="230832"/>
            </a:xfrm>
            <a:prstGeom prst="rect">
              <a:avLst/>
            </a:prstGeom>
            <a:grp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WPS</a:t>
              </a: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11396499" y="5074736"/>
              <a:ext cx="383438" cy="230832"/>
            </a:xfrm>
            <a:prstGeom prst="rect">
              <a:avLst/>
            </a:prstGeom>
            <a:grp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QVE</a:t>
              </a: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8493158" y="4212774"/>
              <a:ext cx="396262" cy="230832"/>
            </a:xfrm>
            <a:prstGeom prst="rect">
              <a:avLst/>
            </a:prstGeom>
            <a:grp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QRB</a:t>
              </a: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7016064" y="4212774"/>
              <a:ext cx="405880" cy="230832"/>
            </a:xfrm>
            <a:prstGeom prst="rect">
              <a:avLst/>
            </a:prstGeom>
            <a:grp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WCS</a:t>
              </a: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2660574" y="5074736"/>
              <a:ext cx="389850" cy="230832"/>
            </a:xfrm>
            <a:prstGeom prst="rect">
              <a:avLst/>
            </a:prstGeom>
            <a:grp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QSH</a:t>
              </a: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2656594" y="4212774"/>
              <a:ext cx="405880" cy="230832"/>
            </a:xfrm>
            <a:prstGeom prst="rect">
              <a:avLst/>
            </a:prstGeom>
            <a:grp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WSH</a:t>
              </a: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2656594" y="5936698"/>
              <a:ext cx="389850" cy="230832"/>
            </a:xfrm>
            <a:prstGeom prst="rect">
              <a:avLst/>
            </a:prstGeom>
            <a:grp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QSN</a:t>
              </a: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3774254" y="3384990"/>
              <a:ext cx="364202" cy="230832"/>
            </a:xfrm>
            <a:prstGeom prst="rect">
              <a:avLst/>
            </a:prstGeom>
            <a:grp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_G_</a:t>
              </a: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10902556" y="4218469"/>
              <a:ext cx="389850" cy="230832"/>
            </a:xfrm>
            <a:prstGeom prst="rect">
              <a:avLst/>
            </a:prstGeom>
            <a:grp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QVB</a:t>
              </a: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12894185" y="4218469"/>
              <a:ext cx="336952" cy="230832"/>
            </a:xfrm>
            <a:prstGeom prst="rect">
              <a:avLst/>
            </a:prstGeom>
            <a:grp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QM</a:t>
              </a: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5235759" y="3384990"/>
              <a:ext cx="378630" cy="230832"/>
            </a:xfrm>
            <a:prstGeom prst="rect">
              <a:avLst/>
            </a:prstGeom>
            <a:grp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_P _</a:t>
              </a: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6737205" y="3384990"/>
              <a:ext cx="359394" cy="230832"/>
            </a:xfrm>
            <a:prstGeom prst="rect">
              <a:avLst/>
            </a:prstGeom>
            <a:grp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_C_</a:t>
              </a: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2372590" y="3384990"/>
              <a:ext cx="352982" cy="230832"/>
            </a:xfrm>
            <a:prstGeom prst="rect">
              <a:avLst/>
            </a:prstGeom>
            <a:grp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_S_</a:t>
              </a: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8187647" y="3384990"/>
              <a:ext cx="359394" cy="230832"/>
            </a:xfrm>
            <a:prstGeom prst="rect">
              <a:avLst/>
            </a:prstGeom>
            <a:grp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_R_</a:t>
              </a: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9657139" y="3384990"/>
              <a:ext cx="348172" cy="230832"/>
            </a:xfrm>
            <a:prstGeom prst="rect">
              <a:avLst/>
            </a:prstGeom>
            <a:grp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_L_</a:t>
              </a: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11127779" y="3384990"/>
              <a:ext cx="352982" cy="230832"/>
            </a:xfrm>
            <a:prstGeom prst="rect">
              <a:avLst/>
            </a:prstGeom>
            <a:grp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_V_</a:t>
              </a: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9737965" y="5226616"/>
              <a:ext cx="184731" cy="230832"/>
            </a:xfrm>
            <a:prstGeom prst="rect">
              <a:avLst/>
            </a:prstGeom>
            <a:grp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4090166" y="4212774"/>
              <a:ext cx="410690" cy="230832"/>
            </a:xfrm>
            <a:prstGeom prst="rect">
              <a:avLst/>
            </a:prstGeom>
            <a:grp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WGP</a:t>
              </a: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4080901" y="5070016"/>
              <a:ext cx="417102" cy="230832"/>
            </a:xfrm>
            <a:prstGeom prst="rect">
              <a:avLst/>
            </a:prstGeom>
            <a:grp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WGR</a:t>
              </a:r>
            </a:p>
          </p:txBody>
        </p:sp>
      </p:grpSp>
      <p:sp>
        <p:nvSpPr>
          <p:cNvPr id="71" name="TextBox 70"/>
          <p:cNvSpPr txBox="1"/>
          <p:nvPr/>
        </p:nvSpPr>
        <p:spPr>
          <a:xfrm>
            <a:off x="11158427" y="2046492"/>
            <a:ext cx="184731" cy="230832"/>
          </a:xfrm>
          <a:prstGeom prst="rect">
            <a:avLst/>
          </a:prstGeom>
          <a:noFill/>
          <a:ln w="3175">
            <a:noFill/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1" i="0" u="none" strike="noStrike" kern="1200" cap="none" spc="0" normalizeH="0" baseline="0" noProof="0" dirty="0">
              <a:ln>
                <a:noFill/>
              </a:ln>
              <a:solidFill>
                <a:srgbClr val="C0504D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7882276" y="133789"/>
            <a:ext cx="1386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Segoe UI" panose="020B0606020202030204" pitchFamily="34" charset="0"/>
                <a:ea typeface="+mn-ea"/>
                <a:cs typeface="+mn-cs"/>
              </a:rPr>
              <a:t>Naming Convention </a:t>
            </a:r>
            <a:b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</a:b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Segoe UI" panose="020B0606020202030204" pitchFamily="34" charset="0"/>
                <a:ea typeface="+mn-ea"/>
                <a:cs typeface="+mn-cs"/>
              </a:rPr>
              <a:t>(SCK-CEN/42055443)</a:t>
            </a:r>
          </a:p>
        </p:txBody>
      </p:sp>
      <p:sp>
        <p:nvSpPr>
          <p:cNvPr id="96" name="Rectangle 95"/>
          <p:cNvSpPr/>
          <p:nvPr/>
        </p:nvSpPr>
        <p:spPr>
          <a:xfrm>
            <a:off x="9998412" y="1307158"/>
            <a:ext cx="1339853" cy="1888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GB"/>
          </a:p>
        </p:txBody>
      </p:sp>
      <p:sp>
        <p:nvSpPr>
          <p:cNvPr id="77" name="Rectangle 76"/>
          <p:cNvSpPr/>
          <p:nvPr/>
        </p:nvSpPr>
        <p:spPr>
          <a:xfrm>
            <a:off x="5733080" y="585713"/>
            <a:ext cx="1339853" cy="1888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GB"/>
          </a:p>
        </p:txBody>
      </p:sp>
      <p:sp>
        <p:nvSpPr>
          <p:cNvPr id="106" name="TextBox 105"/>
          <p:cNvSpPr txBox="1"/>
          <p:nvPr/>
        </p:nvSpPr>
        <p:spPr>
          <a:xfrm>
            <a:off x="11201302" y="1337385"/>
            <a:ext cx="505267" cy="230832"/>
          </a:xfrm>
          <a:prstGeom prst="rect">
            <a:avLst/>
          </a:prstGeom>
          <a:noFill/>
          <a:ln w="3175">
            <a:noFill/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Segoe UI" panose="020B0606020202030204" pitchFamily="34" charset="0"/>
                <a:ea typeface="+mn-ea"/>
                <a:cs typeface="+mn-cs"/>
              </a:rPr>
              <a:t>QCELL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71BFA776-B34E-3D83-5D0D-B93F02544E3A}"/>
              </a:ext>
            </a:extLst>
          </p:cNvPr>
          <p:cNvGrpSpPr/>
          <p:nvPr/>
        </p:nvGrpSpPr>
        <p:grpSpPr>
          <a:xfrm>
            <a:off x="1569157" y="5806958"/>
            <a:ext cx="5381023" cy="960994"/>
            <a:chOff x="2232627" y="5673460"/>
            <a:chExt cx="5381023" cy="1158241"/>
          </a:xfrm>
        </p:grpSpPr>
        <p:graphicFrame>
          <p:nvGraphicFramePr>
            <p:cNvPr id="4" name="Diagram 3"/>
            <p:cNvGraphicFramePr/>
            <p:nvPr/>
          </p:nvGraphicFramePr>
          <p:xfrm>
            <a:off x="2232627" y="5673460"/>
            <a:ext cx="5381023" cy="1158241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8" r:lo="rId9" r:qs="rId10" r:cs="rId11"/>
            </a:graphicData>
          </a:graphic>
        </p:graphicFrame>
        <p:sp>
          <p:nvSpPr>
            <p:cNvPr id="101" name="TextBox 100"/>
            <p:cNvSpPr txBox="1"/>
            <p:nvPr/>
          </p:nvSpPr>
          <p:spPr>
            <a:xfrm>
              <a:off x="3254175" y="6223356"/>
              <a:ext cx="579005" cy="230832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NA.ESxx</a:t>
              </a:r>
              <a:endPara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endParaRPr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4345168" y="6223356"/>
              <a:ext cx="579005" cy="230832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NA.PS01</a:t>
              </a:r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5436161" y="6223356"/>
              <a:ext cx="579005" cy="230832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NA.PS05</a:t>
              </a:r>
            </a:p>
          </p:txBody>
        </p:sp>
        <p:sp>
          <p:nvSpPr>
            <p:cNvPr id="104" name="TextBox 103"/>
            <p:cNvSpPr txBox="1"/>
            <p:nvPr/>
          </p:nvSpPr>
          <p:spPr>
            <a:xfrm>
              <a:off x="6527154" y="6223356"/>
              <a:ext cx="585417" cy="230832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NA.HV03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F4FBD43-C5E3-FD4C-915B-BF1BCC23E73D}"/>
                </a:ext>
              </a:extLst>
            </p:cNvPr>
            <p:cNvSpPr txBox="1"/>
            <p:nvPr/>
          </p:nvSpPr>
          <p:spPr>
            <a:xfrm>
              <a:off x="7214859" y="6223356"/>
              <a:ext cx="184731" cy="278211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endParaRPr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1470FD6A-5C73-6684-1E13-89BF3369EAE5}"/>
              </a:ext>
            </a:extLst>
          </p:cNvPr>
          <p:cNvSpPr/>
          <p:nvPr/>
        </p:nvSpPr>
        <p:spPr>
          <a:xfrm>
            <a:off x="7691378" y="2816502"/>
            <a:ext cx="2882270" cy="1676259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B6D9D7C-19E7-24C6-7789-5A0735014BA7}"/>
              </a:ext>
            </a:extLst>
          </p:cNvPr>
          <p:cNvSpPr txBox="1"/>
          <p:nvPr/>
        </p:nvSpPr>
        <p:spPr>
          <a:xfrm>
            <a:off x="7646095" y="4000603"/>
            <a:ext cx="124036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Cryogenic Distribution Backbone (QDB)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3EDE872-D734-9E99-BE16-E0A36B25B158}"/>
              </a:ext>
            </a:extLst>
          </p:cNvPr>
          <p:cNvGrpSpPr/>
          <p:nvPr/>
        </p:nvGrpSpPr>
        <p:grpSpPr>
          <a:xfrm>
            <a:off x="3342880" y="3449937"/>
            <a:ext cx="1210491" cy="826542"/>
            <a:chOff x="4891077" y="3099614"/>
            <a:chExt cx="1210491" cy="82654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BB19387-F804-7F01-62F7-BC2E7459BB5D}"/>
                </a:ext>
              </a:extLst>
            </p:cNvPr>
            <p:cNvSpPr txBox="1"/>
            <p:nvPr/>
          </p:nvSpPr>
          <p:spPr>
            <a:xfrm>
              <a:off x="4891077" y="3279825"/>
              <a:ext cx="121049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87313" marR="0" lvl="0" indent="-87313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Segoe UI" panose="020B0502040204020203" pitchFamily="34" charset="0"/>
                <a:buChar char="-"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Supply lines (U)</a:t>
              </a:r>
            </a:p>
            <a:p>
              <a:pPr marL="87313" marR="0" lvl="0" indent="-87313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Segoe UI" panose="020B0502040204020203" pitchFamily="34" charset="0"/>
                <a:buChar char="-"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Recovery lines (W)</a:t>
              </a:r>
            </a:p>
            <a:p>
              <a:pPr marL="87313" marR="0" lvl="0" indent="-87313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Segoe UI" panose="020B0502040204020203" pitchFamily="34" charset="0"/>
                <a:buChar char="-"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SV lines (S)</a:t>
              </a:r>
            </a:p>
            <a:p>
              <a:pPr marL="87313" marR="0" lvl="0" indent="-87313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Segoe UI" panose="020B0502040204020203" pitchFamily="34" charset="0"/>
                <a:buChar char="-"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Vent lines (V)</a:t>
              </a:r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8245246C-D889-33B3-6F17-56BF0DBA4A17}"/>
                </a:ext>
              </a:extLst>
            </p:cNvPr>
            <p:cNvCxnSpPr/>
            <p:nvPr/>
          </p:nvCxnSpPr>
          <p:spPr>
            <a:xfrm>
              <a:off x="5166319" y="3099614"/>
              <a:ext cx="0" cy="241463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3BB8217D-1D8F-C2A3-940A-D7EE3F72E527}"/>
              </a:ext>
            </a:extLst>
          </p:cNvPr>
          <p:cNvGrpSpPr/>
          <p:nvPr/>
        </p:nvGrpSpPr>
        <p:grpSpPr>
          <a:xfrm>
            <a:off x="6831753" y="5802597"/>
            <a:ext cx="3441598" cy="966240"/>
            <a:chOff x="6831753" y="5683576"/>
            <a:chExt cx="3441598" cy="966240"/>
          </a:xfrm>
        </p:grpSpPr>
        <p:graphicFrame>
          <p:nvGraphicFramePr>
            <p:cNvPr id="42" name="Diagram 41">
              <a:extLst>
                <a:ext uri="{FF2B5EF4-FFF2-40B4-BE49-F238E27FC236}">
                  <a16:creationId xmlns:a16="http://schemas.microsoft.com/office/drawing/2014/main" id="{B9C149B0-823F-C5BC-1DC2-0B327A49A722}"/>
                </a:ext>
              </a:extLst>
            </p:cNvPr>
            <p:cNvGraphicFramePr/>
            <p:nvPr/>
          </p:nvGraphicFramePr>
          <p:xfrm>
            <a:off x="6831753" y="5683576"/>
            <a:ext cx="3441598" cy="966240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13" r:lo="rId14" r:qs="rId15" r:cs="rId16"/>
            </a:graphicData>
          </a:graphic>
        </p:graphicFrame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5E1C96C9-1B59-758F-8395-09AA989DD58A}"/>
                </a:ext>
              </a:extLst>
            </p:cNvPr>
            <p:cNvSpPr txBox="1"/>
            <p:nvPr/>
          </p:nvSpPr>
          <p:spPr>
            <a:xfrm>
              <a:off x="7040365" y="6143909"/>
              <a:ext cx="862737" cy="230832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ACC PS/INVAC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357BEE2D-3C71-129D-B65A-7D8397105DC4}"/>
                </a:ext>
              </a:extLst>
            </p:cNvPr>
            <p:cNvSpPr txBox="1"/>
            <p:nvPr/>
          </p:nvSpPr>
          <p:spPr>
            <a:xfrm>
              <a:off x="8180928" y="6143909"/>
              <a:ext cx="824265" cy="230832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CIS or UBMS?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A0ED5642-C53E-70AA-FDA2-A7DF03D8C892}"/>
                </a:ext>
              </a:extLst>
            </p:cNvPr>
            <p:cNvSpPr txBox="1"/>
            <p:nvPr/>
          </p:nvSpPr>
          <p:spPr>
            <a:xfrm>
              <a:off x="9213687" y="6129709"/>
              <a:ext cx="960519" cy="230832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CIS/</a:t>
              </a:r>
              <a:r>
                <a:rPr kumimoji="0" lang="en-US" sz="9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Cryo</a:t>
              </a: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 Column</a:t>
              </a:r>
            </a:p>
          </p:txBody>
        </p: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5B3DA42C-E838-FFC3-B396-58E6E9C640F9}"/>
              </a:ext>
            </a:extLst>
          </p:cNvPr>
          <p:cNvGrpSpPr/>
          <p:nvPr/>
        </p:nvGrpSpPr>
        <p:grpSpPr>
          <a:xfrm>
            <a:off x="10629968" y="3321091"/>
            <a:ext cx="1389117" cy="1162218"/>
            <a:chOff x="10273351" y="3134589"/>
            <a:chExt cx="1745734" cy="1162218"/>
          </a:xfrm>
        </p:grpSpPr>
        <p:sp>
          <p:nvSpPr>
            <p:cNvPr id="37" name="TextBox 36"/>
            <p:cNvSpPr txBox="1"/>
            <p:nvPr/>
          </p:nvSpPr>
          <p:spPr>
            <a:xfrm>
              <a:off x="10273351" y="3511977"/>
              <a:ext cx="1745734" cy="7848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LINAC Configuration:</a:t>
              </a: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 </a:t>
              </a:r>
            </a:p>
            <a:p>
              <a:pPr marL="95250" lvl="1" indent="-95250">
                <a:buFont typeface="Segoe UI" panose="020B0502040204020203" pitchFamily="34" charset="0"/>
                <a:buChar char="-"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24 QMs</a:t>
              </a: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: </a:t>
              </a:r>
              <a:r>
                <a:rPr kumimoji="0" lang="en-US" sz="900" b="0" i="0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initial / current implementation.</a:t>
              </a:r>
            </a:p>
            <a:p>
              <a:pPr marL="95250" marR="0" lvl="1" indent="-9525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Segoe UI" panose="020B0502040204020203" pitchFamily="34" charset="0"/>
                <a:buChar char="-"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30 QMs</a:t>
              </a: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: </a:t>
              </a:r>
              <a:r>
                <a:rPr kumimoji="0" lang="en-US" sz="900" b="0" i="0" u="sng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design point</a:t>
              </a: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 for CRYOSYS.</a:t>
              </a:r>
            </a:p>
          </p:txBody>
        </p: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4274B545-8AA1-92C2-8E80-3C8A85248D8E}"/>
                </a:ext>
              </a:extLst>
            </p:cNvPr>
            <p:cNvCxnSpPr>
              <a:cxnSpLocks/>
            </p:cNvCxnSpPr>
            <p:nvPr/>
          </p:nvCxnSpPr>
          <p:spPr>
            <a:xfrm>
              <a:off x="10474894" y="3134589"/>
              <a:ext cx="0" cy="367572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1" name="TextBox 110">
            <a:extLst>
              <a:ext uri="{FF2B5EF4-FFF2-40B4-BE49-F238E27FC236}">
                <a16:creationId xmlns:a16="http://schemas.microsoft.com/office/drawing/2014/main" id="{0D2B3D1F-5EAA-58E0-BBAB-42AD543ACAFD}"/>
              </a:ext>
            </a:extLst>
          </p:cNvPr>
          <p:cNvSpPr txBox="1"/>
          <p:nvPr/>
        </p:nvSpPr>
        <p:spPr>
          <a:xfrm>
            <a:off x="481197" y="3747792"/>
            <a:ext cx="88925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1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[Not Baseline]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EF59DB49-1A18-4CA1-97F3-ADEFC30F8E96}"/>
              </a:ext>
            </a:extLst>
          </p:cNvPr>
          <p:cNvSpPr txBox="1"/>
          <p:nvPr/>
        </p:nvSpPr>
        <p:spPr>
          <a:xfrm>
            <a:off x="481196" y="4601406"/>
            <a:ext cx="88925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1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[Not Baseline]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AC55F4B-8CAF-BCC0-A5D7-C51E6060FCBB}"/>
              </a:ext>
            </a:extLst>
          </p:cNvPr>
          <p:cNvGrpSpPr/>
          <p:nvPr/>
        </p:nvGrpSpPr>
        <p:grpSpPr>
          <a:xfrm>
            <a:off x="10165012" y="784461"/>
            <a:ext cx="1681869" cy="375781"/>
            <a:chOff x="4985443" y="1906"/>
            <a:chExt cx="2663939" cy="375781"/>
          </a:xfrm>
          <a:noFill/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BE4D1BC-B72F-25AC-9637-82E5452B6C85}"/>
                </a:ext>
              </a:extLst>
            </p:cNvPr>
            <p:cNvSpPr/>
            <p:nvPr/>
          </p:nvSpPr>
          <p:spPr>
            <a:xfrm>
              <a:off x="4985443" y="1906"/>
              <a:ext cx="2663939" cy="3757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GB" sz="1000" i="1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D978189-5776-9D31-D780-7AB554B8A78D}"/>
                </a:ext>
              </a:extLst>
            </p:cNvPr>
            <p:cNvSpPr txBox="1"/>
            <p:nvPr/>
          </p:nvSpPr>
          <p:spPr>
            <a:xfrm>
              <a:off x="4985443" y="1906"/>
              <a:ext cx="2663939" cy="375781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0160" tIns="10160" rIns="10160" bIns="101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200" i="1" kern="1200" dirty="0">
                  <a:solidFill>
                    <a:schemeClr val="tx1"/>
                  </a:solidFill>
                </a:rPr>
                <a:t>Cryogenic Users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981DDA5-6166-BC0C-7998-52D16BD84EC3}"/>
              </a:ext>
            </a:extLst>
          </p:cNvPr>
          <p:cNvGrpSpPr/>
          <p:nvPr/>
        </p:nvGrpSpPr>
        <p:grpSpPr>
          <a:xfrm>
            <a:off x="4861940" y="141864"/>
            <a:ext cx="3142729" cy="375781"/>
            <a:chOff x="4985443" y="1906"/>
            <a:chExt cx="2663939" cy="375781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BC82043-FA27-5129-9A6B-E9BBBA06EE84}"/>
                </a:ext>
              </a:extLst>
            </p:cNvPr>
            <p:cNvSpPr/>
            <p:nvPr/>
          </p:nvSpPr>
          <p:spPr>
            <a:xfrm>
              <a:off x="4985443" y="1906"/>
              <a:ext cx="2663939" cy="37578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38BC735-E967-7C38-EC6E-BF050DFDB7BB}"/>
                </a:ext>
              </a:extLst>
            </p:cNvPr>
            <p:cNvSpPr txBox="1"/>
            <p:nvPr/>
          </p:nvSpPr>
          <p:spPr>
            <a:xfrm>
              <a:off x="4985443" y="1906"/>
              <a:ext cx="2663939" cy="37578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0160" tIns="10160" rIns="10160" bIns="101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b="1" kern="1200" dirty="0">
                  <a:solidFill>
                    <a:schemeClr val="tx1"/>
                  </a:solidFill>
                </a:rPr>
                <a:t>MINERVA Cryogenic </a:t>
              </a:r>
              <a:r>
                <a:rPr lang="en-US" sz="1600" b="1" dirty="0">
                  <a:solidFill>
                    <a:schemeClr val="tx1"/>
                  </a:solidFill>
                </a:rPr>
                <a:t>System</a:t>
              </a:r>
              <a:endParaRPr lang="en-US" sz="1600" b="1" kern="1200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55C77FE4-EF05-DFD3-6D70-CB36A38E2D1E}"/>
              </a:ext>
            </a:extLst>
          </p:cNvPr>
          <p:cNvCxnSpPr>
            <a:cxnSpLocks/>
            <a:stCxn id="15" idx="2"/>
            <a:endCxn id="10" idx="0"/>
          </p:cNvCxnSpPr>
          <p:nvPr/>
        </p:nvCxnSpPr>
        <p:spPr>
          <a:xfrm rot="16200000" flipH="1">
            <a:off x="8586218" y="-1635268"/>
            <a:ext cx="266816" cy="4572642"/>
          </a:xfrm>
          <a:prstGeom prst="bentConnector3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2A566A4E-F720-7187-B5BF-3591D161C4C0}"/>
              </a:ext>
            </a:extLst>
          </p:cNvPr>
          <p:cNvSpPr txBox="1"/>
          <p:nvPr/>
        </p:nvSpPr>
        <p:spPr>
          <a:xfrm>
            <a:off x="7626654" y="90376"/>
            <a:ext cx="445955" cy="230832"/>
          </a:xfrm>
          <a:prstGeom prst="rect">
            <a:avLst/>
          </a:prstGeom>
          <a:noFill/>
          <a:ln w="3175">
            <a:noFill/>
          </a:ln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Segoe UI" panose="020B0606020202030204" pitchFamily="34" charset="0"/>
                <a:ea typeface="+mn-ea"/>
                <a:cs typeface="+mn-cs"/>
              </a:rPr>
              <a:t>QSYS</a:t>
            </a:r>
          </a:p>
        </p:txBody>
      </p:sp>
    </p:spTree>
    <p:extLst>
      <p:ext uri="{BB962C8B-B14F-4D97-AF65-F5344CB8AC3E}">
        <p14:creationId xmlns:p14="http://schemas.microsoft.com/office/powerpoint/2010/main" val="3427355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ckcen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>
          <a:solidFill>
            <a:schemeClr val="tx1"/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owerpoint presentation - non Alx.pptx" id="{234A7805-6BAA-4206-969E-51965EB19825}" vid="{3C093591-5CD8-4757-A439-9AFAF4D652C7}"/>
    </a:ext>
  </a:extLst>
</a:theme>
</file>

<file path=ppt/theme/theme2.xml><?xml version="1.0" encoding="utf-8"?>
<a:theme xmlns:a="http://schemas.openxmlformats.org/drawingml/2006/main" name="Alexandria Master">
  <a:themeElements>
    <a:clrScheme name="SCK•CEN 2020">
      <a:dk1>
        <a:sysClr val="windowText" lastClr="000000"/>
      </a:dk1>
      <a:lt1>
        <a:sysClr val="window" lastClr="FFFFFF"/>
      </a:lt1>
      <a:dk2>
        <a:srgbClr val="515151"/>
      </a:dk2>
      <a:lt2>
        <a:srgbClr val="E7E6E6"/>
      </a:lt2>
      <a:accent1>
        <a:srgbClr val="562873"/>
      </a:accent1>
      <a:accent2>
        <a:srgbClr val="984A9C"/>
      </a:accent2>
      <a:accent3>
        <a:srgbClr val="8ED8F8"/>
      </a:accent3>
      <a:accent4>
        <a:srgbClr val="034694"/>
      </a:accent4>
      <a:accent5>
        <a:srgbClr val="CACCD0"/>
      </a:accent5>
      <a:accent6>
        <a:srgbClr val="DFE0E2"/>
      </a:accent6>
      <a:hlink>
        <a:srgbClr val="BC58AE"/>
      </a:hlink>
      <a:folHlink>
        <a:srgbClr val="501D53"/>
      </a:folHlink>
    </a:clrScheme>
    <a:fontScheme name="sckcen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 presentation - non Alx.pptx" id="{234A7805-6BAA-4206-969E-51965EB19825}" vid="{B8C75D5A-F084-4289-AB60-8015766FD7A8}"/>
    </a:ext>
  </a:extLst>
</a:theme>
</file>

<file path=ppt/theme/theme3.xml><?xml version="1.0" encoding="utf-8"?>
<a:theme xmlns:a="http://schemas.openxmlformats.org/drawingml/2006/main" name="Office Theme">
  <a:themeElements>
    <a:clrScheme name="SCK•CEN 2020">
      <a:dk1>
        <a:sysClr val="windowText" lastClr="000000"/>
      </a:dk1>
      <a:lt1>
        <a:sysClr val="window" lastClr="FFFFFF"/>
      </a:lt1>
      <a:dk2>
        <a:srgbClr val="515151"/>
      </a:dk2>
      <a:lt2>
        <a:srgbClr val="E7E6E6"/>
      </a:lt2>
      <a:accent1>
        <a:srgbClr val="562873"/>
      </a:accent1>
      <a:accent2>
        <a:srgbClr val="984A9C"/>
      </a:accent2>
      <a:accent3>
        <a:srgbClr val="8ED8F8"/>
      </a:accent3>
      <a:accent4>
        <a:srgbClr val="034694"/>
      </a:accent4>
      <a:accent5>
        <a:srgbClr val="CACCD0"/>
      </a:accent5>
      <a:accent6>
        <a:srgbClr val="DFE0E2"/>
      </a:accent6>
      <a:hlink>
        <a:srgbClr val="BC58AE"/>
      </a:hlink>
      <a:folHlink>
        <a:srgbClr val="501D53"/>
      </a:folHlink>
    </a:clrScheme>
    <a:fontScheme name="sckcen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SCK•CEN 2020">
      <a:dk1>
        <a:sysClr val="windowText" lastClr="000000"/>
      </a:dk1>
      <a:lt1>
        <a:sysClr val="window" lastClr="FFFFFF"/>
      </a:lt1>
      <a:dk2>
        <a:srgbClr val="515151"/>
      </a:dk2>
      <a:lt2>
        <a:srgbClr val="E7E6E6"/>
      </a:lt2>
      <a:accent1>
        <a:srgbClr val="562873"/>
      </a:accent1>
      <a:accent2>
        <a:srgbClr val="984A9C"/>
      </a:accent2>
      <a:accent3>
        <a:srgbClr val="8ED8F8"/>
      </a:accent3>
      <a:accent4>
        <a:srgbClr val="034694"/>
      </a:accent4>
      <a:accent5>
        <a:srgbClr val="CACCD0"/>
      </a:accent5>
      <a:accent6>
        <a:srgbClr val="DFE0E2"/>
      </a:accent6>
      <a:hlink>
        <a:srgbClr val="BC58AE"/>
      </a:hlink>
      <a:folHlink>
        <a:srgbClr val="501D53"/>
      </a:folHlink>
    </a:clrScheme>
    <a:fontScheme name="sckcen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Powerpoint presentation - non Alx</Template>
  <TotalTime>19101</TotalTime>
  <Words>1809</Words>
  <Application>Microsoft Office PowerPoint</Application>
  <PresentationFormat>Widescreen</PresentationFormat>
  <Paragraphs>512</Paragraphs>
  <Slides>8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</vt:i4>
      </vt:variant>
    </vt:vector>
  </HeadingPairs>
  <TitlesOfParts>
    <vt:vector size="16" baseType="lpstr">
      <vt:lpstr>Arial</vt:lpstr>
      <vt:lpstr>Arial Narrow</vt:lpstr>
      <vt:lpstr>Courier New</vt:lpstr>
      <vt:lpstr>Georgia</vt:lpstr>
      <vt:lpstr>Segoe UI</vt:lpstr>
      <vt:lpstr>Segoe UI Semibold</vt:lpstr>
      <vt:lpstr>Office Theme</vt:lpstr>
      <vt:lpstr>Alexandria Master</vt:lpstr>
      <vt:lpstr>QSYS Architecture (MINERVA Cryogenic System)</vt:lpstr>
      <vt:lpstr>MINERVA’s Cryo-Architecture</vt:lpstr>
      <vt:lpstr>MINERVA’s Cryo-Architecture</vt:lpstr>
      <vt:lpstr>PowerPoint Presentation</vt:lpstr>
      <vt:lpstr>Previous version</vt:lpstr>
      <vt:lpstr>MINERVA’s Cryo-architecture (DD MYR-24488)</vt:lpstr>
      <vt:lpstr>MINERVA’s Cryo-architecture (NEW Version – work in progress)</vt:lpstr>
      <vt:lpstr>MINERVA’s Cryo-Architecture (NEW Version – work in progress)</vt:lpstr>
    </vt:vector>
  </TitlesOfParts>
  <Company>SCK-CEN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Bonthuys Gerkotze</dc:creator>
  <cp:lastModifiedBy>Berkowitz Daniel</cp:lastModifiedBy>
  <cp:revision>227</cp:revision>
  <cp:lastPrinted>2024-09-09T11:18:51Z</cp:lastPrinted>
  <dcterms:created xsi:type="dcterms:W3CDTF">2020-05-28T08:01:28Z</dcterms:created>
  <dcterms:modified xsi:type="dcterms:W3CDTF">2025-05-15T17:27:01Z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lexandriaPath">
    <vt:lpwstr>Enterprise:Projects:MYR100ACC:02-Technical:CRYO_Cryogenics:01-Overall CRYO System (High-Level Folder Structure for CRYO Discipline):02-Technical:02-Overall cryo-architecture</vt:lpwstr>
  </property>
  <property fmtid="{D5CDD505-2E9C-101B-9397-08002B2CF9AE}" pid="3" name="ID">
    <vt:lpwstr>40629944</vt:lpwstr>
  </property>
  <property fmtid="{D5CDD505-2E9C-101B-9397-08002B2CF9AE}" pid="4" name="Name">
    <vt:lpwstr>QSYS - Architecture for MINERVA.pptx</vt:lpwstr>
  </property>
  <property fmtid="{D5CDD505-2E9C-101B-9397-08002B2CF9AE}" pid="5" name="SuppMarkings">
    <vt:lpwstr> </vt:lpwstr>
  </property>
  <property fmtid="{D5CDD505-2E9C-101B-9397-08002B2CF9AE}" pid="6" name="Security Clearance">
    <vt:lpwstr> </vt:lpwstr>
  </property>
  <property fmtid="{D5CDD505-2E9C-101B-9397-08002B2CF9AE}" pid="7" name="HyperLink">
    <vt:lpwstr>https://ecm.sckcen.be/OTCS/llisapi.dll/open/40629944</vt:lpwstr>
  </property>
  <property fmtid="{D5CDD505-2E9C-101B-9397-08002B2CF9AE}" pid="8" name="Common Attributes_Reference Number">
    <vt:lpwstr>SCK CEN/40629944</vt:lpwstr>
  </property>
  <property fmtid="{D5CDD505-2E9C-101B-9397-08002B2CF9AE}" pid="9" name="Common Attributes_Short Reference">
    <vt:lpwstr>SCK CEN/40629944</vt:lpwstr>
  </property>
  <property fmtid="{D5CDD505-2E9C-101B-9397-08002B2CF9AE}" pid="10" name="Common Attributes_Alternative Reference">
    <vt:lpwstr> </vt:lpwstr>
  </property>
  <property fmtid="{D5CDD505-2E9C-101B-9397-08002B2CF9AE}" pid="11" name="Common Attributes_Document Type">
    <vt:lpwstr> </vt:lpwstr>
  </property>
  <property fmtid="{D5CDD505-2E9C-101B-9397-08002B2CF9AE}" pid="12" name="Common Attributes_Author_Author Name">
    <vt:lpwstr>Daniel Berkowitz Zamora</vt:lpwstr>
  </property>
  <property fmtid="{D5CDD505-2E9C-101B-9397-08002B2CF9AE}" pid="13" name="Common Attributes_Author_Author Affiliation">
    <vt:lpwstr>SCK CEN</vt:lpwstr>
  </property>
  <property fmtid="{D5CDD505-2E9C-101B-9397-08002B2CF9AE}" pid="14" name="Common Attributes_Information Security Classification">
    <vt:lpwstr>Restricted</vt:lpwstr>
  </property>
  <property fmtid="{D5CDD505-2E9C-101B-9397-08002B2CF9AE}" pid="15" name="Common Attributes_ISC Motivation">
    <vt:lpwstr>ISC was automatically assigned.</vt:lpwstr>
  </property>
  <property fmtid="{D5CDD505-2E9C-101B-9397-08002B2CF9AE}" pid="16" name="CreateDate">
    <vt:filetime>2020-10-15T11:39:26Z</vt:filetime>
  </property>
</Properties>
</file>